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41772-6C2E-2E45-9597-BD74803AC8D6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9BD1-915D-3B4C-859E-0949BD15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1 item 1</a:t>
            </a:r>
          </a:p>
          <a:p>
            <a:r>
              <a:rPr lang="en-US" dirty="0" smtClean="0"/>
              <a:t>Page </a:t>
            </a:r>
            <a:r>
              <a:rPr lang="en-US" smtClean="0"/>
              <a:t>1 item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 1</vt:lpstr>
      <vt:lpstr>Page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J</dc:creator>
  <cp:lastModifiedBy>J</cp:lastModifiedBy>
  <cp:revision>1</cp:revision>
  <dcterms:created xsi:type="dcterms:W3CDTF">2014-09-20T04:05:30Z</dcterms:created>
  <dcterms:modified xsi:type="dcterms:W3CDTF">2014-09-20T04:06:39Z</dcterms:modified>
</cp:coreProperties>
</file>