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1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43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6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1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3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9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7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7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2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2839-16EB-4D73-BBD0-FB407FC613BB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EFA7-32EF-47B1-A79B-A7F0EBC4A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6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057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Text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7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武言博</dc:creator>
  <cp:lastModifiedBy>武言博</cp:lastModifiedBy>
  <cp:revision>1</cp:revision>
  <dcterms:created xsi:type="dcterms:W3CDTF">2014-09-18T12:22:54Z</dcterms:created>
  <dcterms:modified xsi:type="dcterms:W3CDTF">2014-09-18T12:23:39Z</dcterms:modified>
</cp:coreProperties>
</file>