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75" d="100"/>
          <a:sy n="175" d="100"/>
        </p:scale>
        <p:origin x="-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E53B-9892-D34E-A602-21AAAFD13778}" type="datetimeFigureOut">
              <a:rPr lang="en-US" smtClean="0"/>
              <a:t>9/20/14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B368-2CEA-7C4C-ABB5-A011F371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6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E53B-9892-D34E-A602-21AAAFD13778}" type="datetimeFigureOut">
              <a:rPr lang="en-US" smtClean="0"/>
              <a:t>9/20/14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B368-2CEA-7C4C-ABB5-A011F371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6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E53B-9892-D34E-A602-21AAAFD13778}" type="datetimeFigureOut">
              <a:rPr lang="en-US" smtClean="0"/>
              <a:t>9/20/14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B368-2CEA-7C4C-ABB5-A011F371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0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E53B-9892-D34E-A602-21AAAFD13778}" type="datetimeFigureOut">
              <a:rPr lang="en-US" smtClean="0"/>
              <a:t>9/20/14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B368-2CEA-7C4C-ABB5-A011F371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E53B-9892-D34E-A602-21AAAFD13778}" type="datetimeFigureOut">
              <a:rPr lang="en-US" smtClean="0"/>
              <a:t>9/20/14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B368-2CEA-7C4C-ABB5-A011F371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E53B-9892-D34E-A602-21AAAFD13778}" type="datetimeFigureOut">
              <a:rPr lang="en-US" smtClean="0"/>
              <a:t>9/20/14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B368-2CEA-7C4C-ABB5-A011F371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6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E53B-9892-D34E-A602-21AAAFD13778}" type="datetimeFigureOut">
              <a:rPr lang="en-US" smtClean="0"/>
              <a:t>9/20/14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B368-2CEA-7C4C-ABB5-A011F371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4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E53B-9892-D34E-A602-21AAAFD13778}" type="datetimeFigureOut">
              <a:rPr lang="en-US" smtClean="0"/>
              <a:t>9/20/14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B368-2CEA-7C4C-ABB5-A011F371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9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E53B-9892-D34E-A602-21AAAFD13778}" type="datetimeFigureOut">
              <a:rPr lang="en-US" smtClean="0"/>
              <a:t>9/20/14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B368-2CEA-7C4C-ABB5-A011F371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7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E53B-9892-D34E-A602-21AAAFD13778}" type="datetimeFigureOut">
              <a:rPr lang="en-US" smtClean="0"/>
              <a:t>9/20/14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B368-2CEA-7C4C-ABB5-A011F371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2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E53B-9892-D34E-A602-21AAAFD13778}" type="datetimeFigureOut">
              <a:rPr lang="en-US" smtClean="0"/>
              <a:t>9/20/14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B368-2CEA-7C4C-ABB5-A011F371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1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CE53B-9892-D34E-A602-21AAAFD13778}" type="datetimeFigureOut">
              <a:rPr lang="en-US" smtClean="0"/>
              <a:t>9/20/14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7B368-2CEA-7C4C-ABB5-A011F371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9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ithu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895600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6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</dc:creator>
  <cp:lastModifiedBy>J</cp:lastModifiedBy>
  <cp:revision>2</cp:revision>
  <dcterms:created xsi:type="dcterms:W3CDTF">2014-09-20T04:23:27Z</dcterms:created>
  <dcterms:modified xsi:type="dcterms:W3CDTF">2014-09-20T04:26:09Z</dcterms:modified>
</cp:coreProperties>
</file>