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6C7E-D441-B149-BBEF-D34689691475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99C-7B6A-BD4A-8D9C-B36E1BBD63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38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6C7E-D441-B149-BBEF-D34689691475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99C-7B6A-BD4A-8D9C-B36E1BBD63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09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6C7E-D441-B149-BBEF-D34689691475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99C-7B6A-BD4A-8D9C-B36E1BBD63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98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6C7E-D441-B149-BBEF-D34689691475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99C-7B6A-BD4A-8D9C-B36E1BBD63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38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6C7E-D441-B149-BBEF-D34689691475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99C-7B6A-BD4A-8D9C-B36E1BBD63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478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6C7E-D441-B149-BBEF-D34689691475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99C-7B6A-BD4A-8D9C-B36E1BBD63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89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6C7E-D441-B149-BBEF-D34689691475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99C-7B6A-BD4A-8D9C-B36E1BBD63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61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6C7E-D441-B149-BBEF-D34689691475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99C-7B6A-BD4A-8D9C-B36E1BBD63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011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6C7E-D441-B149-BBEF-D34689691475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99C-7B6A-BD4A-8D9C-B36E1BBD63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20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6C7E-D441-B149-BBEF-D34689691475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99C-7B6A-BD4A-8D9C-B36E1BBD63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32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6C7E-D441-B149-BBEF-D34689691475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99C-7B6A-BD4A-8D9C-B36E1BBD63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0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B6C7E-D441-B149-BBEF-D34689691475}" type="datetimeFigureOut">
              <a:rPr kumimoji="1" lang="zh-CN" altLang="en-US" smtClean="0"/>
              <a:t>3/7/13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399C-7B6A-BD4A-8D9C-B36E1BBD63E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49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数组和指针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62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学习内容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数组定义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访问数组</a:t>
            </a:r>
            <a:endParaRPr kumimoji="1" lang="en-US" altLang="zh-CN" dirty="0" smtClean="0"/>
          </a:p>
          <a:p>
            <a:r>
              <a:rPr kumimoji="1" lang="zh-CN" altLang="en-US" dirty="0" smtClean="0"/>
              <a:t>初始化数组</a:t>
            </a:r>
            <a:endParaRPr kumimoji="1" lang="en-US" altLang="zh-CN" dirty="0" smtClean="0"/>
          </a:p>
          <a:p>
            <a:r>
              <a:rPr kumimoji="1" lang="zh-CN" altLang="en-US" dirty="0" smtClean="0"/>
              <a:t>向函数传递数组</a:t>
            </a:r>
            <a:endParaRPr kumimoji="1" lang="en-US" altLang="zh-CN" dirty="0" smtClean="0"/>
          </a:p>
          <a:p>
            <a:r>
              <a:rPr kumimoji="1" lang="zh-CN" altLang="en-US" dirty="0" smtClean="0"/>
              <a:t>二维数组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数组的应用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63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数组是有序数据的集合。要寻找一个数组中的某一个元素必须给出两个要素，即数组名和下标。数组名和下标惟一地标识一个数组中的一个元素。</a:t>
            </a:r>
          </a:p>
          <a:p>
            <a:r>
              <a:rPr lang="zh-CN" altLang="en-US" dirty="0" smtClean="0"/>
              <a:t>数组是有类型属性的。同一数组中的每一个元素都必须属于同一数据类型。</a:t>
            </a:r>
            <a:endParaRPr lang="en-US" altLang="zh-CN" dirty="0" smtClean="0"/>
          </a:p>
          <a:p>
            <a:r>
              <a:rPr lang="zh-CN" altLang="en-US" dirty="0" smtClean="0"/>
              <a:t>一个数组在内存中占一片连续的存储单元。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51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类型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名称</a:t>
            </a:r>
            <a:r>
              <a:rPr kumimoji="1" lang="en-US" altLang="zh-CN" dirty="0" smtClean="0"/>
              <a:t>[</a:t>
            </a:r>
            <a:r>
              <a:rPr kumimoji="1" lang="zh-CN" altLang="en-US" dirty="0" smtClean="0"/>
              <a:t>大小</a:t>
            </a:r>
            <a:r>
              <a:rPr kumimoji="1" lang="en-US" altLang="zh-CN" dirty="0" smtClean="0"/>
              <a:t>]</a:t>
            </a:r>
          </a:p>
          <a:p>
            <a:r>
              <a:rPr kumimoji="1" lang="en-US" altLang="zh-CN" dirty="0"/>
              <a:t> 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大小必须是常量</a:t>
            </a:r>
            <a:endParaRPr kumimoji="1" lang="en-US" altLang="zh-CN" dirty="0" smtClean="0">
              <a:solidFill>
                <a:schemeClr val="accent2"/>
              </a:solidFill>
            </a:endParaRPr>
          </a:p>
          <a:p>
            <a:pPr lvl="1"/>
            <a:r>
              <a:rPr kumimoji="1" lang="en-US" altLang="zh-CN" dirty="0" smtClean="0"/>
              <a:t>char buffer[1024];</a:t>
            </a:r>
          </a:p>
          <a:p>
            <a:pPr lvl="1"/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a[10];</a:t>
            </a:r>
          </a:p>
          <a:p>
            <a:pPr lvl="1"/>
            <a:r>
              <a:rPr kumimoji="1" lang="en-US" altLang="zh-CN" dirty="0" smtClean="0"/>
              <a:t>char buffer[size];</a:t>
            </a:r>
          </a:p>
          <a:p>
            <a:pPr lvl="1"/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a[‘a’];</a:t>
            </a:r>
            <a:endParaRPr kumimoji="1" lang="zh-CN" altLang="en-US" dirty="0"/>
          </a:p>
        </p:txBody>
      </p:sp>
      <p:pic>
        <p:nvPicPr>
          <p:cNvPr id="4" name="Picture 3" descr="F:\C++程序设计\tu\tu\图5.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4550" y="1282767"/>
            <a:ext cx="2667000" cy="50147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75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访问数组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数组名</a:t>
            </a:r>
            <a:r>
              <a:rPr kumimoji="1" lang="en-US" altLang="zh-CN" dirty="0" smtClean="0"/>
              <a:t>[</a:t>
            </a:r>
            <a:r>
              <a:rPr kumimoji="1" lang="en-US" altLang="en-US" dirty="0" smtClean="0"/>
              <a:t>下标</a:t>
            </a:r>
            <a:r>
              <a:rPr kumimoji="1" lang="en-US" altLang="zh-CN" dirty="0" smtClean="0"/>
              <a:t>]</a:t>
            </a:r>
          </a:p>
          <a:p>
            <a:r>
              <a:rPr kumimoji="1" lang="zh-CN" altLang="en-US" dirty="0" smtClean="0"/>
              <a:t>下标可以是常数，也可以是变量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但必须是整数！</a:t>
            </a:r>
            <a:endParaRPr kumimoji="1" lang="en-US" altLang="zh-CN" dirty="0" smtClean="0"/>
          </a:p>
          <a:p>
            <a:r>
              <a:rPr kumimoji="1" lang="zh-CN" altLang="en-US" dirty="0" smtClean="0"/>
              <a:t>下标从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开始，最大是数组长度</a:t>
            </a:r>
            <a:r>
              <a:rPr kumimoji="1" lang="en-US" altLang="zh-CN" dirty="0" smtClean="0"/>
              <a:t>-1</a:t>
            </a:r>
          </a:p>
          <a:p>
            <a:pPr lvl="1"/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a[10];</a:t>
            </a:r>
          </a:p>
          <a:p>
            <a:pPr lvl="1"/>
            <a:r>
              <a:rPr kumimoji="1" lang="en-US" altLang="zh-CN" dirty="0" smtClean="0"/>
              <a:t>a[1] = 1;</a:t>
            </a:r>
          </a:p>
          <a:p>
            <a:pPr lvl="1"/>
            <a:r>
              <a:rPr kumimoji="1" lang="en-US" altLang="zh-CN" dirty="0" smtClean="0"/>
              <a:t>a[2] = 2;</a:t>
            </a:r>
          </a:p>
          <a:p>
            <a:pPr lvl="1"/>
            <a:r>
              <a:rPr kumimoji="1" lang="en-US" altLang="zh-CN" dirty="0" smtClean="0"/>
              <a:t>a[10] = 10;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36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初始化数组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cs typeface="宋体" charset="0"/>
              </a:rPr>
              <a:t>整数数组</a:t>
            </a:r>
            <a:endParaRPr lang="en-US" altLang="zh-CN" dirty="0" smtClean="0">
              <a:cs typeface="宋体" charset="0"/>
            </a:endParaRPr>
          </a:p>
          <a:p>
            <a:pPr lvl="1"/>
            <a:r>
              <a:rPr lang="zh-CN" altLang="en-US" dirty="0" smtClean="0">
                <a:cs typeface="宋体" charset="0"/>
              </a:rPr>
              <a:t>int a[5] = {1,2,3,4,5}</a:t>
            </a:r>
            <a:r>
              <a:rPr lang="zh-CN" altLang="en-US" dirty="0" smtClean="0">
                <a:cs typeface="宋体" charset="0"/>
              </a:rPr>
              <a:t>；</a:t>
            </a:r>
            <a:endParaRPr lang="en-US" altLang="zh-CN" dirty="0" smtClean="0">
              <a:cs typeface="宋体" charset="0"/>
            </a:endParaRPr>
          </a:p>
          <a:p>
            <a:pPr lvl="1"/>
            <a:r>
              <a:rPr kumimoji="1" lang="zh-CN" altLang="en-US" dirty="0" smtClean="0">
                <a:cs typeface="宋体" charset="0"/>
              </a:rPr>
              <a:t>用大括号包围</a:t>
            </a:r>
            <a:endParaRPr kumimoji="1" lang="en-US" altLang="zh-CN" dirty="0" smtClean="0">
              <a:cs typeface="宋体" charset="0"/>
            </a:endParaRPr>
          </a:p>
          <a:p>
            <a:pPr lvl="1"/>
            <a:r>
              <a:rPr kumimoji="1" lang="zh-CN" altLang="en-US" dirty="0" smtClean="0">
                <a:cs typeface="宋体" charset="0"/>
              </a:rPr>
              <a:t>数目必须等于数组大小</a:t>
            </a:r>
            <a:endParaRPr kumimoji="1" lang="en-US" altLang="zh-CN" dirty="0" smtClean="0">
              <a:cs typeface="宋体" charset="0"/>
            </a:endParaRPr>
          </a:p>
          <a:p>
            <a:pPr lvl="1"/>
            <a:r>
              <a:rPr kumimoji="1" lang="zh-CN" altLang="en-US" dirty="0" smtClean="0">
                <a:cs typeface="宋体" charset="0"/>
              </a:rPr>
              <a:t>用逗号分隔</a:t>
            </a:r>
            <a:endParaRPr kumimoji="1" lang="en-US" altLang="zh-CN" dirty="0" smtClean="0">
              <a:cs typeface="宋体" charset="0"/>
            </a:endParaRPr>
          </a:p>
          <a:p>
            <a:pPr lvl="2"/>
            <a:r>
              <a:rPr kumimoji="1" lang="en-US" altLang="zh-CN" dirty="0" err="1" smtClean="0">
                <a:cs typeface="宋体" charset="0"/>
              </a:rPr>
              <a:t>int</a:t>
            </a:r>
            <a:r>
              <a:rPr kumimoji="1" lang="en-US" altLang="zh-CN" dirty="0" smtClean="0">
                <a:cs typeface="宋体" charset="0"/>
              </a:rPr>
              <a:t> a[2] = {1,2,3};</a:t>
            </a:r>
          </a:p>
          <a:p>
            <a:pPr lvl="2"/>
            <a:r>
              <a:rPr kumimoji="1" lang="en-US" altLang="zh-CN" dirty="0" err="1" smtClean="0">
                <a:cs typeface="宋体" charset="0"/>
              </a:rPr>
              <a:t>int</a:t>
            </a:r>
            <a:r>
              <a:rPr kumimoji="1" lang="en-US" altLang="zh-CN" dirty="0" smtClean="0">
                <a:cs typeface="宋体" charset="0"/>
              </a:rPr>
              <a:t> a[3] = {1,2};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9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初始化数组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字符数组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char 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[5] = {“hi”};</a:t>
            </a:r>
          </a:p>
          <a:p>
            <a:pPr lvl="1"/>
            <a:r>
              <a:rPr kumimoji="1" lang="en-US" altLang="zh-CN" dirty="0" smtClean="0"/>
              <a:t>char 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[5] = {‘h’, ‘I’, ‘\0’};</a:t>
            </a:r>
          </a:p>
          <a:p>
            <a:pPr lvl="1"/>
            <a:r>
              <a:rPr kumimoji="1" lang="en-US" altLang="zh-CN" dirty="0" smtClean="0"/>
              <a:t>char 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[5] = “hi”;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98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216</Words>
  <Application>Microsoft Macintosh PowerPoint</Application>
  <PresentationFormat>全屏显示(4:3)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数组和指针</vt:lpstr>
      <vt:lpstr>学习内容</vt:lpstr>
      <vt:lpstr>数组概念</vt:lpstr>
      <vt:lpstr>数组的定义</vt:lpstr>
      <vt:lpstr>访问数组</vt:lpstr>
      <vt:lpstr>初始化数组</vt:lpstr>
      <vt:lpstr>初始化数组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数组和指针</dc:title>
  <dc:creator>J Y</dc:creator>
  <cp:lastModifiedBy>J Y</cp:lastModifiedBy>
  <cp:revision>29</cp:revision>
  <dcterms:created xsi:type="dcterms:W3CDTF">2013-03-06T22:44:41Z</dcterms:created>
  <dcterms:modified xsi:type="dcterms:W3CDTF">2013-03-06T23:00:32Z</dcterms:modified>
</cp:coreProperties>
</file>