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CCF-33AC-E944-92B5-91344DA33FA9}" type="datetimeFigureOut">
              <a:rPr kumimoji="1" lang="zh-CN" altLang="en-US" smtClean="0"/>
              <a:t>3/21/13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3A43-EEE2-6947-BA1E-8F33A0FC9B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45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CCF-33AC-E944-92B5-91344DA33FA9}" type="datetimeFigureOut">
              <a:rPr kumimoji="1" lang="zh-CN" altLang="en-US" smtClean="0"/>
              <a:t>3/21/13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3A43-EEE2-6947-BA1E-8F33A0FC9B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8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CCF-33AC-E944-92B5-91344DA33FA9}" type="datetimeFigureOut">
              <a:rPr kumimoji="1" lang="zh-CN" altLang="en-US" smtClean="0"/>
              <a:t>3/21/13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3A43-EEE2-6947-BA1E-8F33A0FC9B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7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CCF-33AC-E944-92B5-91344DA33FA9}" type="datetimeFigureOut">
              <a:rPr kumimoji="1" lang="zh-CN" altLang="en-US" smtClean="0"/>
              <a:t>3/21/13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3A43-EEE2-6947-BA1E-8F33A0FC9B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CCF-33AC-E944-92B5-91344DA33FA9}" type="datetimeFigureOut">
              <a:rPr kumimoji="1" lang="zh-CN" altLang="en-US" smtClean="0"/>
              <a:t>3/21/13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3A43-EEE2-6947-BA1E-8F33A0FC9B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8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CCF-33AC-E944-92B5-91344DA33FA9}" type="datetimeFigureOut">
              <a:rPr kumimoji="1" lang="zh-CN" altLang="en-US" smtClean="0"/>
              <a:t>3/21/13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3A43-EEE2-6947-BA1E-8F33A0FC9B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62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CCF-33AC-E944-92B5-91344DA33FA9}" type="datetimeFigureOut">
              <a:rPr kumimoji="1" lang="zh-CN" altLang="en-US" smtClean="0"/>
              <a:t>3/21/13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3A43-EEE2-6947-BA1E-8F33A0FC9B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90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CCF-33AC-E944-92B5-91344DA33FA9}" type="datetimeFigureOut">
              <a:rPr kumimoji="1" lang="zh-CN" altLang="en-US" smtClean="0"/>
              <a:t>3/21/13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3A43-EEE2-6947-BA1E-8F33A0FC9B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10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CCF-33AC-E944-92B5-91344DA33FA9}" type="datetimeFigureOut">
              <a:rPr kumimoji="1" lang="zh-CN" altLang="en-US" smtClean="0"/>
              <a:t>3/21/13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3A43-EEE2-6947-BA1E-8F33A0FC9B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002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CCF-33AC-E944-92B5-91344DA33FA9}" type="datetimeFigureOut">
              <a:rPr kumimoji="1" lang="zh-CN" altLang="en-US" smtClean="0"/>
              <a:t>3/21/13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3A43-EEE2-6947-BA1E-8F33A0FC9B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77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CCF-33AC-E944-92B5-91344DA33FA9}" type="datetimeFigureOut">
              <a:rPr kumimoji="1" lang="zh-CN" altLang="en-US" smtClean="0"/>
              <a:t>3/21/13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3A43-EEE2-6947-BA1E-8F33A0FC9B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62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7CCF-33AC-E944-92B5-91344DA33FA9}" type="datetimeFigureOut">
              <a:rPr kumimoji="1" lang="zh-CN" altLang="en-US" smtClean="0"/>
              <a:t>3/21/13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53A43-EEE2-6947-BA1E-8F33A0FC9B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25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bwu@bjtu.edu.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第一次作业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2013-3-21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33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独立完成</a:t>
            </a:r>
            <a:endParaRPr kumimoji="1" lang="en-US" altLang="zh-CN" dirty="0" smtClean="0"/>
          </a:p>
          <a:p>
            <a:r>
              <a:rPr kumimoji="1" lang="zh-CN" altLang="en-US" dirty="0" smtClean="0"/>
              <a:t>截止时间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日晚上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点之前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提交方式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发送邮件到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ybwu@bjtu.edu.cn</a:t>
            </a:r>
            <a:endParaRPr kumimoji="1" lang="en-US" altLang="zh-CN" dirty="0"/>
          </a:p>
          <a:p>
            <a:r>
              <a:rPr kumimoji="1" lang="zh-CN" altLang="en-US" dirty="0" smtClean="0"/>
              <a:t>以收到邮件的时间为准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质量要求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能够编译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（不能编译者得分最多一半）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可执行并且执行结果正确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代码格式一致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8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编写一个程序，提示用户输入一个数字，待用户输入后，计算该数字的平方，三次方，并依次输出。然后计算从</a:t>
            </a:r>
            <a:r>
              <a:rPr kumimoji="1" lang="en-US" altLang="zh-CN" dirty="0"/>
              <a:t>1</a:t>
            </a:r>
            <a:r>
              <a:rPr kumimoji="1" lang="zh-CN" altLang="en-US" dirty="0" smtClean="0"/>
              <a:t>到这个数字之间共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有多少个数</a:t>
            </a:r>
            <a:r>
              <a:rPr kumimoji="1" lang="zh-CN" altLang="en-US" dirty="0" smtClean="0"/>
              <a:t>可以被三整除。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能被三整除的数</a:t>
            </a:r>
            <a:r>
              <a:rPr kumimoji="1" lang="en-US" altLang="zh-CN" dirty="0" smtClean="0"/>
              <a:t> :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% 3 == 0</a:t>
            </a:r>
          </a:p>
          <a:p>
            <a:pPr lvl="1"/>
            <a:r>
              <a:rPr kumimoji="1" lang="zh-CN" altLang="en-US" dirty="0" smtClean="0"/>
              <a:t>考察</a:t>
            </a:r>
            <a:r>
              <a:rPr kumimoji="1" lang="en-US" altLang="zh-CN" dirty="0" err="1" smtClean="0"/>
              <a:t>cout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cin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考察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93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猜数字游戏：计算机随机生成一个数字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，然后提示用户猜这个数字是多少。用户输入一个数字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后，判断该数字与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的关系。如果</a:t>
            </a:r>
            <a:r>
              <a:rPr kumimoji="1" lang="en-US" altLang="zh-CN" dirty="0" smtClean="0"/>
              <a:t>n&gt;a</a:t>
            </a:r>
            <a:r>
              <a:rPr kumimoji="1" lang="zh-CN" altLang="en-US" dirty="0" smtClean="0"/>
              <a:t>则输出提示，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您输入的数字过小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，如果</a:t>
            </a:r>
            <a:r>
              <a:rPr kumimoji="1" lang="en-US" altLang="zh-CN" dirty="0" smtClean="0"/>
              <a:t>n&lt;a</a:t>
            </a:r>
            <a:r>
              <a:rPr kumimoji="1" lang="zh-CN" altLang="en-US" dirty="0" smtClean="0"/>
              <a:t>则输出提示，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您输入的数字过大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n=a</a:t>
            </a:r>
            <a:r>
              <a:rPr kumimoji="1" lang="zh-CN" altLang="en-US" dirty="0" smtClean="0"/>
              <a:t>则输出提示，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您输入正确</a:t>
            </a:r>
            <a:r>
              <a:rPr kumimoji="1" lang="en-US" altLang="zh-CN" dirty="0" smtClean="0"/>
              <a:t>！”</a:t>
            </a:r>
            <a:r>
              <a:rPr kumimoji="1" lang="zh-CN" altLang="en-US" dirty="0" smtClean="0"/>
              <a:t>。前两种情况，计算机将持续输出提示用户猜数字，直到用户输入了一个等于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的数字为止。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369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生成随机数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do {} while(); </a:t>
            </a:r>
            <a:r>
              <a:rPr kumimoji="1" lang="zh-CN" altLang="en-US" dirty="0" smtClean="0"/>
              <a:t>循环的使用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if else if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62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附加题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将一个数字</a:t>
            </a:r>
            <a:r>
              <a:rPr kumimoji="1" lang="en-US" altLang="zh-CN" dirty="0" err="1" smtClean="0"/>
              <a:t>n</a:t>
            </a:r>
            <a:r>
              <a:rPr kumimoji="1" lang="en-US" altLang="en-US" dirty="0" err="1" smtClean="0"/>
              <a:t>质因数分解</a:t>
            </a:r>
            <a:endParaRPr kumimoji="1" lang="en-US" altLang="en-US" dirty="0" smtClean="0"/>
          </a:p>
          <a:p>
            <a:pPr lvl="1"/>
            <a:r>
              <a:rPr kumimoji="1" lang="en-US" altLang="zh-CN" dirty="0" smtClean="0"/>
              <a:t>6 = 2 X 3</a:t>
            </a:r>
          </a:p>
          <a:p>
            <a:pPr lvl="1"/>
            <a:r>
              <a:rPr kumimoji="1" lang="en-US" altLang="zh-CN" dirty="0" smtClean="0"/>
              <a:t>12 = 2 X 2 X 3</a:t>
            </a:r>
          </a:p>
          <a:p>
            <a:r>
              <a:rPr kumimoji="1" lang="zh-CN" altLang="en-US" dirty="0" smtClean="0"/>
              <a:t>提示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使用教案中的</a:t>
            </a:r>
            <a:r>
              <a:rPr kumimoji="1" lang="en-US" altLang="zh-CN" dirty="0" smtClean="0"/>
              <a:t>prime</a:t>
            </a:r>
            <a:r>
              <a:rPr kumimoji="1" lang="zh-CN" altLang="en-US" dirty="0" smtClean="0"/>
              <a:t>函数来判断一个数是不是质数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开始到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，如果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是质数，那么用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去除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，直到不能整除为止。反复这个过程。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41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230</Words>
  <Application>Microsoft Macintosh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第一次作业</vt:lpstr>
      <vt:lpstr>要求</vt:lpstr>
      <vt:lpstr>第一题</vt:lpstr>
      <vt:lpstr>第二题</vt:lpstr>
      <vt:lpstr>第二题</vt:lpstr>
      <vt:lpstr>附加题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第一次作业</dc:title>
  <dc:creator>J Y</dc:creator>
  <cp:lastModifiedBy>J Y</cp:lastModifiedBy>
  <cp:revision>14</cp:revision>
  <dcterms:created xsi:type="dcterms:W3CDTF">2013-03-20T22:09:07Z</dcterms:created>
  <dcterms:modified xsi:type="dcterms:W3CDTF">2013-03-20T22:28:02Z</dcterms:modified>
</cp:coreProperties>
</file>