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4" r:id="rId4"/>
    <p:sldId id="304" r:id="rId5"/>
    <p:sldId id="305" r:id="rId6"/>
    <p:sldId id="285" r:id="rId7"/>
    <p:sldId id="288" r:id="rId8"/>
    <p:sldId id="302" r:id="rId9"/>
    <p:sldId id="30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FF"/>
    <a:srgbClr val="9C1D22"/>
    <a:srgbClr val="E57177"/>
    <a:srgbClr val="0000FF"/>
    <a:srgbClr val="00FF99"/>
    <a:srgbClr val="00EA8B"/>
    <a:srgbClr val="E15D63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37E9-FDEE-4749-90DE-2EF19702330E}" type="datetimeFigureOut">
              <a:rPr kumimoji="1" lang="zh-TW" altLang="en-US" smtClean="0"/>
              <a:t>2021/5/18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8987-BB04-B046-845B-03D6230A60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5/18/21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in Insurance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7FA8F6-A299-4467-A815-BA43A7EA26F8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FF0000"/>
          </a:solidFill>
          <a:ln w="22225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C478B-22DD-4B30-9CD8-E91FA1598346}"/>
              </a:ext>
            </a:extLst>
          </p:cNvPr>
          <p:cNvSpPr txBox="1"/>
          <p:nvPr/>
        </p:nvSpPr>
        <p:spPr>
          <a:xfrm>
            <a:off x="7758918" y="4536609"/>
            <a:ext cx="1433809" cy="646331"/>
          </a:xfrm>
          <a:prstGeom prst="rect">
            <a:avLst/>
          </a:prstGeom>
          <a:solidFill>
            <a:srgbClr val="E57177">
              <a:alpha val="7000"/>
            </a:srgbClr>
          </a:solidFill>
          <a:ln w="15875">
            <a:solidFill>
              <a:srgbClr val="9C1D2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C1D22"/>
                </a:solidFill>
              </a:rPr>
              <a:t>理賠與投資同時進行</a:t>
            </a:r>
          </a:p>
        </p:txBody>
      </p:sp>
    </p:spTree>
    <p:extLst>
      <p:ext uri="{BB962C8B-B14F-4D97-AF65-F5344CB8AC3E}">
        <p14:creationId xmlns:p14="http://schemas.microsoft.com/office/powerpoint/2010/main" val="37010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3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Network DEA</a:t>
            </a: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model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(according to </a:t>
            </a:r>
            <a:r>
              <a:rPr lang="en-US" altLang="zh-TW" sz="1600" b="1" i="1" dirty="0">
                <a:solidFill>
                  <a:srgbClr val="9C1D22"/>
                </a:solidFill>
                <a:latin typeface="+mn-ea"/>
              </a:rPr>
              <a:t>Kao 2008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</p:txBody>
      </p:sp>
    </p:spTree>
    <p:extLst>
      <p:ext uri="{BB962C8B-B14F-4D97-AF65-F5344CB8AC3E}">
        <p14:creationId xmlns:p14="http://schemas.microsoft.com/office/powerpoint/2010/main" val="29049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5BECCB0-0DE9-704E-B2A5-D7731388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7" y="1694148"/>
            <a:ext cx="8148576" cy="37382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4203198"/>
            <a:ext cx="5668055" cy="282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 model</a:t>
            </a:r>
            <a:r>
              <a:rPr lang="en-US" altLang="zh-TW" b="1" dirty="0">
                <a:latin typeface="+mn-ea"/>
              </a:rPr>
              <a:t>(according to Kao 2008)</a:t>
            </a:r>
            <a:endParaRPr lang="en-US" altLang="zh-TW" sz="32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B445E6-DF7B-CD4D-AE54-316571187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 bwMode="auto">
          <a:xfrm>
            <a:off x="662761" y="1614406"/>
            <a:ext cx="4164421" cy="18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A351D9-F6F1-1244-BA30-B40224FC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77" y="1392627"/>
            <a:ext cx="5854262" cy="2136629"/>
          </a:xfrm>
          <a:prstGeom prst="rect">
            <a:avLst/>
          </a:prstGeom>
        </p:spPr>
      </p:pic>
      <p:sp>
        <p:nvSpPr>
          <p:cNvPr id="7" name="向右箭號 6">
            <a:extLst>
              <a:ext uri="{FF2B5EF4-FFF2-40B4-BE49-F238E27FC236}">
                <a16:creationId xmlns:a16="http://schemas.microsoft.com/office/drawing/2014/main" id="{34FEB127-FC4C-CD42-9147-EC74CFEE3947}"/>
              </a:ext>
            </a:extLst>
          </p:cNvPr>
          <p:cNvSpPr/>
          <p:nvPr/>
        </p:nvSpPr>
        <p:spPr>
          <a:xfrm>
            <a:off x="4892378" y="2317817"/>
            <a:ext cx="782599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444FEF-81D1-B745-9EC3-79E77FE8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3631213"/>
            <a:ext cx="6299200" cy="1765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1E31BB-D6AA-1942-8A1B-AB7DAB197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410703"/>
            <a:ext cx="7518400" cy="546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79F844-6D3C-9243-AFF9-DC54D234A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15" y="5970993"/>
            <a:ext cx="8262723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Revised network DEA model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9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3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4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5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22963657-8BFB-4AFE-AC37-D31E5449D479}"/>
              </a:ext>
            </a:extLst>
          </p:cNvPr>
          <p:cNvGrpSpPr/>
          <p:nvPr/>
        </p:nvGrpSpPr>
        <p:grpSpPr>
          <a:xfrm>
            <a:off x="1883680" y="7344791"/>
            <a:ext cx="8218251" cy="2409915"/>
            <a:chOff x="1883680" y="3918429"/>
            <a:chExt cx="8218251" cy="24099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BBB1-AE77-4F21-8E19-7368001823FA}"/>
                </a:ext>
              </a:extLst>
            </p:cNvPr>
            <p:cNvSpPr/>
            <p:nvPr/>
          </p:nvSpPr>
          <p:spPr>
            <a:xfrm>
              <a:off x="2995071" y="3918429"/>
              <a:ext cx="6008292" cy="2409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564D0F-D651-41F3-9116-1B3DCB4A2FD3}"/>
                </a:ext>
              </a:extLst>
            </p:cNvPr>
            <p:cNvSpPr/>
            <p:nvPr/>
          </p:nvSpPr>
          <p:spPr>
            <a:xfrm>
              <a:off x="6962010" y="4154733"/>
              <a:ext cx="1424763" cy="1940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F95CB9-3449-4A32-B388-B13FA1C92579}"/>
                </a:ext>
              </a:extLst>
            </p:cNvPr>
            <p:cNvSpPr/>
            <p:nvPr/>
          </p:nvSpPr>
          <p:spPr>
            <a:xfrm>
              <a:off x="3641933" y="4154733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/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/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/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/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/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/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/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/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9AFFBEF-AC3F-4329-8FED-AC39F12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CD7E819-D6BC-4709-BDB1-B6332232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C043A92-16E9-45FD-AFA5-A4DCD949301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2D842F8-CFD8-4184-AB9E-E723FE6AB9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375DDD-D5D3-4932-ACB2-B7DB626B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485" y="4637200"/>
              <a:ext cx="1380496" cy="86096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C1FAA4E-FBB9-455A-A3FA-80C9CE168A69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1A4AE5A-9D3F-4191-81B5-F554583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2479CA8-CD95-447A-9C42-792E5336E14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AD37C-1374-42FF-BB52-3FDD32575C4E}"/>
                </a:ext>
              </a:extLst>
            </p:cNvPr>
            <p:cNvSpPr/>
            <p:nvPr/>
          </p:nvSpPr>
          <p:spPr>
            <a:xfrm>
              <a:off x="3641933" y="5574918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/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7A4AE35-2E15-442C-A289-5B1C421DC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875" y="4529667"/>
              <a:ext cx="1030392" cy="13204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9BC27E7-E730-4F04-A486-16E0F52B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/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/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/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/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9CCD684-8A43-464A-84A7-9B1FA6A1D4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3935592"/>
            <a:ext cx="8229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0EC245-09D9-604A-A067-DC95E892B5C6}"/>
              </a:ext>
            </a:extLst>
          </p:cNvPr>
          <p:cNvGrpSpPr/>
          <p:nvPr/>
        </p:nvGrpSpPr>
        <p:grpSpPr>
          <a:xfrm>
            <a:off x="2848391" y="3483954"/>
            <a:ext cx="7281435" cy="3204545"/>
            <a:chOff x="3720000" y="3725291"/>
            <a:chExt cx="7281435" cy="32045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/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altLang="zh-TW" sz="2400" baseline="-25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dirty="0"/>
                    <a:t>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400" dirty="0"/>
                    <a:t> </a:t>
                  </a: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D5D77C9-212A-3449-B0CD-EA8C0755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00" y="3725291"/>
                  <a:ext cx="2919967" cy="940770"/>
                </a:xfrm>
                <a:prstGeom prst="rect">
                  <a:avLst/>
                </a:prstGeom>
                <a:blipFill>
                  <a:blip r:embed="rId2"/>
                  <a:stretch>
                    <a:fillRect l="-433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/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E49C144-0FCD-4544-AD07-109F3C023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4059245"/>
                  <a:ext cx="253146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/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654B9CD-7BB6-B54A-A743-70565DF07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07" y="4441178"/>
                  <a:ext cx="6394828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/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DE49F81-5A65-B644-9817-E0EE9BC3A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4909399"/>
                  <a:ext cx="5316455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/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45A7031-0165-7543-A21B-8B83CB1F14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04" y="5406720"/>
                  <a:ext cx="5502404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/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baseline="-25000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0  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58A926F-8389-844C-9B17-755573919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33" y="5873451"/>
                  <a:ext cx="6397457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/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3D893E9-7E09-CC44-8C08-82D5CFC18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43" y="6283505"/>
                  <a:ext cx="3193054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/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的權重</a:t>
                </a:r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19C53AA-EEDF-D847-B678-FC29DED15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9" y="3420503"/>
                <a:ext cx="2643672" cy="879151"/>
              </a:xfrm>
              <a:prstGeom prst="rect">
                <a:avLst/>
              </a:prstGeom>
              <a:blipFill>
                <a:blip r:embed="rId10"/>
                <a:stretch>
                  <a:fillRect r="-95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79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/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54B9CD-7BB6-B54A-A743-70565DF0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950598"/>
                <a:ext cx="5599418" cy="661207"/>
              </a:xfrm>
              <a:prstGeom prst="rect">
                <a:avLst/>
              </a:prstGeom>
              <a:blipFill>
                <a:blip r:embed="rId2"/>
                <a:stretch>
                  <a:fillRect l="-2262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6997DEC0-8625-C247-8E2B-D5805098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61" y="1496878"/>
            <a:ext cx="6009827" cy="1780690"/>
          </a:xfrm>
          <a:prstGeom prst="rect">
            <a:avLst/>
          </a:prstGeom>
        </p:spPr>
      </p:pic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F3E47DA-8B15-0B47-BF24-BB6FED88B958}"/>
              </a:ext>
            </a:extLst>
          </p:cNvPr>
          <p:cNvCxnSpPr>
            <a:cxnSpLocks/>
          </p:cNvCxnSpPr>
          <p:nvPr/>
        </p:nvCxnSpPr>
        <p:spPr>
          <a:xfrm>
            <a:off x="1828202" y="3405102"/>
            <a:ext cx="8772458" cy="0"/>
          </a:xfrm>
          <a:prstGeom prst="line">
            <a:avLst/>
          </a:prstGeom>
          <a:ln w="1270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/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(3)</a:t>
                </a:r>
                <a:r>
                  <a:rPr lang="en-US" altLang="zh-TW" sz="2800" baseline="-25000" dirty="0"/>
                  <a:t>k </a:t>
                </a:r>
                <a:r>
                  <a:rPr lang="en-US" altLang="zh-TW" sz="2800" dirty="0"/>
                  <a:t>= </a:t>
                </a:r>
                <a:r>
                  <a:rPr lang="en-US" altLang="zh-TW" sz="2800" dirty="0" err="1"/>
                  <a:t>E</a:t>
                </a:r>
                <a:r>
                  <a:rPr lang="en-US" altLang="zh-TW" sz="2800" baseline="30000" dirty="0" err="1"/>
                  <a:t>II</a:t>
                </a:r>
                <a:r>
                  <a:rPr lang="en-US" altLang="zh-TW" sz="2800" baseline="-25000" dirty="0" err="1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8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1AE9FD-7AAA-E54D-A254-855CE352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5511610"/>
                <a:ext cx="6686382" cy="661207"/>
              </a:xfrm>
              <a:prstGeom prst="rect">
                <a:avLst/>
              </a:prstGeom>
              <a:blipFill>
                <a:blip r:embed="rId4"/>
                <a:stretch>
                  <a:fillRect l="-1898" b="-24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/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(1)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B8D19B-8792-0E47-8898-84F79A730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3688880"/>
                <a:ext cx="4572662" cy="661207"/>
              </a:xfrm>
              <a:prstGeom prst="rect">
                <a:avLst/>
              </a:prstGeom>
              <a:blipFill>
                <a:blip r:embed="rId5"/>
                <a:stretch>
                  <a:fillRect l="-2770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/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E</a:t>
                </a:r>
                <a:r>
                  <a:rPr lang="en-US" altLang="zh-TW" sz="2800" baseline="30000" dirty="0"/>
                  <a:t>(2)</a:t>
                </a:r>
                <a:r>
                  <a:rPr lang="en-US" altLang="zh-TW" sz="2800" baseline="-25000" dirty="0"/>
                  <a:t>k</a:t>
                </a:r>
                <a:r>
                  <a:rPr lang="en-US" altLang="zh-TW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m:rPr>
                            <m:sty m:val="p"/>
                          </m:rP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B87411-81C2-D048-A4EF-F77448AB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91" y="4226899"/>
                <a:ext cx="4922117" cy="661207"/>
              </a:xfrm>
              <a:prstGeom prst="rect">
                <a:avLst/>
              </a:prstGeom>
              <a:blipFill>
                <a:blip r:embed="rId6"/>
                <a:stretch>
                  <a:fillRect l="-2571" b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3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5523</TotalTime>
  <Words>359</Words>
  <Application>Microsoft Macintosh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Arial</vt:lpstr>
      <vt:lpstr>Calibri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55</cp:revision>
  <dcterms:created xsi:type="dcterms:W3CDTF">2021-04-25T03:52:03Z</dcterms:created>
  <dcterms:modified xsi:type="dcterms:W3CDTF">2021-05-18T11:17:22Z</dcterms:modified>
</cp:coreProperties>
</file>