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94719"/>
  </p:normalViewPr>
  <p:slideViewPr>
    <p:cSldViewPr snapToGrid="0">
      <p:cViewPr>
        <p:scale>
          <a:sx n="196" d="100"/>
          <a:sy n="196" d="100"/>
        </p:scale>
        <p:origin x="-3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619E7-D108-E00F-8A5B-0B9B5236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CB59-CB39-80EB-5151-8973DE32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9E6E6-9562-048C-BFD2-32DFF951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8E5E5-3585-921C-39C4-E03A0BF6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C131E-E375-74A6-B79B-4124183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96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DE09C-26FA-0AE9-391F-B515897C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E6F95-4872-61BA-7196-4CA84759C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A3D17-2957-00A1-854F-63B89D9F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E9EC3-C499-AD86-6B0B-A2E70896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B91AE-D77B-F214-B446-3C2CF671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1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067843-4F14-58A0-A776-E13C5B4A6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AE103-147F-49DD-4D1C-131B53301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F4E8D-A0E6-5399-817C-37CA145E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C6AA1-F394-8679-13DC-FF39B70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3906D-77D7-04F5-2AFE-0E989308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62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00C71-CD44-8879-8CCC-2897AFC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B1373-BE51-9514-03A5-30EF2338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DB13E-106A-3356-B0DD-133EAA0F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6B425-D9B8-C8E0-D0BF-8DCFEC90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E5DDD-061A-E445-BD87-4A537671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4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A2C6C-B677-BF45-04C7-1DCCE4D7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9B84A-B490-DC30-5153-016694B6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82FB4-CD97-E528-B467-086E383A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6D04B-2029-DBAE-8686-3836ADB3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9EF9E-AE31-BBBD-C928-08BBAFDD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40CE-9379-259C-065D-3A42F5C3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70099-06A1-EA52-30EA-F7636E069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A8BCC-F11B-87B9-714B-81B94AC2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F5CE9-4351-0E13-69BC-E4C9F8F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5E4E8-A62A-5163-1A72-716DAAA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F7199-BBE7-85E3-7A33-313D2EF6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3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AFC1F-4D05-651F-03B1-4484D70C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23A7F-B572-9A81-96BA-B1FFB97C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6BEE7-B042-0F0D-C9DD-14C689C21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03F7AE-BEC0-0755-B78A-D72A2D435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170D25-8FAF-7338-D4E5-099675A93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4D2F10-6C47-2127-C66A-6CC0E09D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7DB5E-A608-CCCB-9B16-3D62204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46670C-A789-946A-EDE4-D53460BD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1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0625-4C6B-C29C-D959-F4A93E20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0B3553-7A20-5721-AFA7-3062C16D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8EFAED-9F0F-1635-6A92-9AE1FB59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23B09-288E-33A2-CCE8-DD97F23F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04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5E583-7D5A-B689-0CF2-1054DF23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639BAF-E1E3-C412-093D-D96873C9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DD4BD-ED6B-69B0-D0C0-1D173006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5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5470-7083-88CD-0194-F1DE78EE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46E53-803F-7AE3-EC99-4110653D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11C60-DD4E-ED46-C4EF-06C24A51B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5F49F-93D7-E36C-9FC6-A32E66E0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BA19A-D55B-144D-F978-98ECC078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E702E-4B48-C547-5407-F7A84684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10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BD1F-7FB1-EE7A-1522-A622EDC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B4678-17BC-FB67-4137-B2D6729D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0BE51-9557-76BA-C655-F3DA1E7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1B331-BFA0-415C-D6F9-D476CA40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103B0-C921-CD56-97ED-6E32906F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8A8C6-132C-EE87-331D-DC5E2B1E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07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A8BB27-71AF-3EEA-A137-2187AD79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2BBAA-1F36-300F-5397-C49E4FA7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72970-F7B3-E656-F5DB-F57C62D22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D47CA-65DC-DF64-5855-612FFC07C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CA074-29AA-6C3F-00CB-BD3735C68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23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DE5B71-9D61-66DD-1B7A-41E542D8DCD9}"/>
              </a:ext>
            </a:extLst>
          </p:cNvPr>
          <p:cNvSpPr txBox="1"/>
          <p:nvPr/>
        </p:nvSpPr>
        <p:spPr>
          <a:xfrm>
            <a:off x="169683" y="84841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 </a:t>
            </a:r>
            <a:r>
              <a:rPr kumimoji="1" lang="en-US" altLang="zh-CN" dirty="0"/>
              <a:t>HEC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cities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073AB0-DAC6-F4B0-758E-C41C07FE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74" y="269507"/>
            <a:ext cx="3964132" cy="63426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E7FB0A9-7532-2001-25EF-D7C40D78D475}"/>
              </a:ext>
            </a:extLst>
          </p:cNvPr>
          <p:cNvSpPr/>
          <p:nvPr/>
        </p:nvSpPr>
        <p:spPr>
          <a:xfrm>
            <a:off x="5933460" y="350962"/>
            <a:ext cx="3242965" cy="2676698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D1BAA5-52D0-C56F-159B-FE7D2302C3E6}"/>
              </a:ext>
            </a:extLst>
          </p:cNvPr>
          <p:cNvSpPr/>
          <p:nvPr/>
        </p:nvSpPr>
        <p:spPr>
          <a:xfrm>
            <a:off x="5933461" y="3027660"/>
            <a:ext cx="3242964" cy="3301804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6A4EF2-A5C8-B7A9-D576-FE753145E2B3}"/>
              </a:ext>
            </a:extLst>
          </p:cNvPr>
          <p:cNvSpPr txBox="1"/>
          <p:nvPr/>
        </p:nvSpPr>
        <p:spPr>
          <a:xfrm>
            <a:off x="8218588" y="26275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800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North</a:t>
            </a:r>
            <a:r>
              <a:rPr kumimoji="1" lang="zh-CN" altLang="en-US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8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kumimoji="1" lang="en-US" altLang="zh-CN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432.48</a:t>
            </a:r>
            <a:r>
              <a:rPr kumimoji="1" lang="zh-CN" altLang="en-US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800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kgce</a:t>
            </a:r>
            <a:r>
              <a:rPr kumimoji="1" lang="en-US" altLang="zh-CN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/person</a:t>
            </a:r>
            <a:endParaRPr kumimoji="1" lang="zh-CN" altLang="en-US" sz="8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E74AF2-CF52-E7AB-7A41-EA038986FAD9}"/>
              </a:ext>
            </a:extLst>
          </p:cNvPr>
          <p:cNvSpPr txBox="1"/>
          <p:nvPr/>
        </p:nvSpPr>
        <p:spPr>
          <a:xfrm>
            <a:off x="8218588" y="29914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800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South</a:t>
            </a:r>
            <a:r>
              <a:rPr kumimoji="1" lang="zh-CN" altLang="en-US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8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kumimoji="1" lang="en-US" altLang="zh-CN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255.65</a:t>
            </a:r>
            <a:r>
              <a:rPr kumimoji="1" lang="zh-CN" altLang="en-US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800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kgce</a:t>
            </a:r>
            <a:r>
              <a:rPr kumimoji="1" lang="en-US" altLang="zh-CN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/person</a:t>
            </a:r>
            <a:endParaRPr kumimoji="1" lang="zh-CN" altLang="en-US" sz="8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Wu, Yi</dc:creator>
  <cp:lastModifiedBy>Wu, Yi</cp:lastModifiedBy>
  <cp:revision>9</cp:revision>
  <dcterms:created xsi:type="dcterms:W3CDTF">2023-10-30T17:09:40Z</dcterms:created>
  <dcterms:modified xsi:type="dcterms:W3CDTF">2023-10-30T18:52:57Z</dcterms:modified>
</cp:coreProperties>
</file>