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T Sans Narrow" panose="020B050602020302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f98036a7_8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3f98036a7_8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f98036a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3f98036a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f98036a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3f98036a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f98036a7_8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3f98036a7_8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3f98036a7_8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3f98036a7_8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3f98036a7_8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3f98036a7_8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3f98036a7_8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3f98036a7_8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3f98036a7_8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3f98036a7_8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3f98036a7_8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3f98036a7_8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3f98036a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3f98036a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f98036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3f98036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3f98036a7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3f98036a7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f98036a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3f98036a7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3f98036a7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3f98036a7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3f98036a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3f98036a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3f98036a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3f98036a7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3f98036a7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3f98036a7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f98036a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f98036a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f98036a7_8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3f98036a7_8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3f98036a7_8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3f98036a7_8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f98036a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3f98036a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report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組名:51818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組員: 許紘碩、吳逸邦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Model comparison - Unet vs Unet++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913075" y="1373550"/>
            <a:ext cx="29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Unet++ (nested Unet)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16" y="1319938"/>
            <a:ext cx="5283558" cy="31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Dice Coefficient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這次project拿來評斷準確度的dice coefficient，常在醫學影像分割的問題拿來當作評斷準確度的標準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計算方式是，將兩張圖都predict為1的面積乘2，再除上兩張圖1的數量，換句話說就是兩張圖的交集面積乘2除兩張圖的聯集面積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763" y="2089588"/>
            <a:ext cx="20097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11900"/>
            <a:ext cx="54673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400" y="2206713"/>
            <a:ext cx="1930175" cy="4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6250" y="3327804"/>
            <a:ext cx="1825633" cy="17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Training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中心思想: trial and error, 各種亂試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/>
              <a:t>Training hyperparameters:</a:t>
            </a:r>
            <a:endParaRPr b="1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zh-TW"/>
              <a:t>Loss Function: 		 Diceloss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	Evaluation metrics:	Dice Coefficient (F1)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	Optimizer:			Adam, weight decay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4.	Learning Rate:		0.0001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sp>
        <p:nvSpPr>
          <p:cNvPr id="164" name="Google Shape;164;p24"/>
          <p:cNvSpPr txBox="1"/>
          <p:nvPr/>
        </p:nvSpPr>
        <p:spPr>
          <a:xfrm>
            <a:off x="6078675" y="2077325"/>
            <a:ext cx="3214800" cy="2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Train-test split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Total data 1053 images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Trainset: 0.8 	(846)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Validset: 0.1 	(105)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Testset: 0.1  	(106)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Training Process - 1st try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Architecture: Unet	Encoder: Resnet50	Epochs: 100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Validation DSC: 0.8440	Test DSC: 0.8358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75" y="2205050"/>
            <a:ext cx="3766500" cy="2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t="3353"/>
          <a:stretch/>
        </p:blipFill>
        <p:spPr>
          <a:xfrm>
            <a:off x="4734350" y="2205050"/>
            <a:ext cx="3895300" cy="2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Training Process - 2nd try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Architecture: Unet	Encoder: efficientnet_b1	Epochs: 50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Validation DSC: 0.8616	Test DSC: 0.8474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25" y="2176400"/>
            <a:ext cx="403860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t="-2080" b="2079"/>
          <a:stretch/>
        </p:blipFill>
        <p:spPr>
          <a:xfrm>
            <a:off x="4691950" y="2147813"/>
            <a:ext cx="40005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Training Process - 3rd try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Architecture: Unet	Encoder: efficientnet_b1	Epochs: 150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Validation DSC: 0.8926	Test DSC: 0.8649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0" y="2205038"/>
            <a:ext cx="40386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2205050"/>
            <a:ext cx="40195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Training Process - 4th try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Architecture: DeepLab_v3 	Encoder:efficientnet_b1 	Epochs: 30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Validation DSC: 0.8149	Test DSC: 0.8155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38" y="2209750"/>
            <a:ext cx="37623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20663"/>
            <a:ext cx="38671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Training Process - 5th try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Architecture: Unet++	Encoder: efficientnet_b1	Epochs: 50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Validation DSC: 0.8782	Test DSC: 0.8682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0" y="2205050"/>
            <a:ext cx="3886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28850"/>
            <a:ext cx="39243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Training Process - 6th try (best result)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Architecture: Unet++	Encoder: efficientnet_b1	Epochs: 150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Validation DSC: 0.8884	Test DSC: 0.8682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25" y="2134250"/>
            <a:ext cx="3939374" cy="28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901" y="2279200"/>
            <a:ext cx="3834250" cy="268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Discussion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b="1"/>
              <a:t>Image size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原圖為1716*942，如果用原圖大小下去跑，memory會不夠，我們最後選擇size = 640*640, batch size = 4去跑，memory不會出現不夠的問題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/>
              <a:t>2.    Test set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因為我們這組沒報名AI CUP，所以我們沒有比賽的private test，所以我們有控制各個random seed 來控制我們的test set，增加模型的可信度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625" y="101750"/>
            <a:ext cx="3366301" cy="15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125" y="107700"/>
            <a:ext cx="15240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/>
              <a:t>OUTLINE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zh-TW" sz="2290">
                <a:solidFill>
                  <a:srgbClr val="FF9900"/>
                </a:solidFill>
              </a:rPr>
              <a:t>•	Preprocessing</a:t>
            </a:r>
            <a:endParaRPr sz="229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2290">
                <a:solidFill>
                  <a:srgbClr val="FF9900"/>
                </a:solidFill>
              </a:rPr>
              <a:t>•	Segmentation Model pytorch library</a:t>
            </a:r>
            <a:endParaRPr sz="229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zh-TW" sz="2290">
                <a:solidFill>
                  <a:srgbClr val="FF9900"/>
                </a:solidFill>
              </a:rPr>
              <a:t>•	Model comparison</a:t>
            </a:r>
            <a:endParaRPr sz="229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zh-TW" sz="2290">
                <a:solidFill>
                  <a:srgbClr val="FF9900"/>
                </a:solidFill>
              </a:rPr>
              <a:t>•	Dice Coefficient</a:t>
            </a:r>
            <a:endParaRPr sz="229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2290">
                <a:solidFill>
                  <a:srgbClr val="FF9900"/>
                </a:solidFill>
              </a:rPr>
              <a:t>•	Training Process</a:t>
            </a:r>
            <a:endParaRPr sz="229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zh-TW" sz="2290">
                <a:solidFill>
                  <a:srgbClr val="FF9900"/>
                </a:solidFill>
              </a:rPr>
              <a:t>•	Discussion</a:t>
            </a:r>
            <a:endParaRPr sz="229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zh-TW" sz="2290">
                <a:solidFill>
                  <a:srgbClr val="FF9900"/>
                </a:solidFill>
              </a:rPr>
              <a:t>•  	Ideas to Improve the Result</a:t>
            </a:r>
            <a:endParaRPr sz="229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249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endParaRPr sz="1665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3.	Architecture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一開始選擇Unet，後來嘗試過library裡面其它種模型和encoder，像是Deeplabv3，經過嘗試後最後選擇了Unet++搭配efficientnet_b1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Deeplabv3 &gt; Unet &gt; linknet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我們測試結果Unet++ &gt;Unet &gt;Deeplabv3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38" y="3419349"/>
            <a:ext cx="2567262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625" y="3204124"/>
            <a:ext cx="3122700" cy="17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Ideas to Improve the Result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b="1"/>
              <a:t>Postprocessing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有一個想法是將predict出來的結果假設有很小一點的那種刪掉當作prediction，這樣的方法在某些圖上會有好的結果，有些則沒有，以下兩種例子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74" y="2747100"/>
            <a:ext cx="3777921" cy="19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l="4730" t="-2150" r="-4729" b="2149"/>
          <a:stretch/>
        </p:blipFill>
        <p:spPr>
          <a:xfrm>
            <a:off x="4968175" y="2571750"/>
            <a:ext cx="4119550" cy="22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7550" y="4286538"/>
            <a:ext cx="1072950" cy="5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8810" y="4201075"/>
            <a:ext cx="969343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Ideas to Improve the Result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2.  model ensemble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/>
              <a:t>3. Keep trying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93825" y="43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Step1 Read JSON File (convert into mask)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838" y="2115813"/>
            <a:ext cx="1671624" cy="167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80" idx="3"/>
          </p:cNvCxnSpPr>
          <p:nvPr/>
        </p:nvCxnSpPr>
        <p:spPr>
          <a:xfrm>
            <a:off x="3850462" y="2951625"/>
            <a:ext cx="10644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3850450" y="2496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Extract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965" y="2496746"/>
            <a:ext cx="1927309" cy="10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111350" y="3675450"/>
            <a:ext cx="21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1716*942 mask (png)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Step2 Data Augmentation (Albumentations)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00" y="2243975"/>
            <a:ext cx="2752150" cy="1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525" y="2049814"/>
            <a:ext cx="5962950" cy="15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Example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25" y="1687188"/>
            <a:ext cx="1497475" cy="148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00" y="1685875"/>
            <a:ext cx="1497475" cy="14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525" y="3289700"/>
            <a:ext cx="1497475" cy="149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800" y="3300950"/>
            <a:ext cx="1486177" cy="148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>
            <a:endCxn id="99" idx="1"/>
          </p:cNvCxnSpPr>
          <p:nvPr/>
        </p:nvCxnSpPr>
        <p:spPr>
          <a:xfrm>
            <a:off x="2058125" y="2428860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7"/>
          <p:cNvCxnSpPr>
            <a:stCxn id="102" idx="3"/>
            <a:endCxn id="101" idx="1"/>
          </p:cNvCxnSpPr>
          <p:nvPr/>
        </p:nvCxnSpPr>
        <p:spPr>
          <a:xfrm rot="10800000" flipH="1">
            <a:off x="2046977" y="4036912"/>
            <a:ext cx="1027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7"/>
          <p:cNvSpPr txBox="1"/>
          <p:nvPr/>
        </p:nvSpPr>
        <p:spPr>
          <a:xfrm>
            <a:off x="2110975" y="2028650"/>
            <a:ext cx="10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example1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016975" y="3642400"/>
            <a:ext cx="10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example2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843475" y="2121700"/>
            <a:ext cx="4136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Resize(640*640)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Flip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ShiftScaleRotate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Sharpen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RandomBrightnessContrast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Crop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Padding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Segmentation Model pytorch library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Github Link: 		https://github.com/qubvel/segmentation_models.pytorch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705775"/>
            <a:ext cx="8004249" cy="28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Segmentation Model pytorch library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Provide several </a:t>
            </a:r>
            <a:r>
              <a:rPr lang="zh-TW" b="1"/>
              <a:t>segmentation model architectures</a:t>
            </a:r>
            <a:r>
              <a:rPr lang="zh-TW"/>
              <a:t> and </a:t>
            </a:r>
            <a:r>
              <a:rPr lang="zh-TW" b="1"/>
              <a:t>pretrained encoder backbone</a:t>
            </a:r>
            <a:r>
              <a:rPr lang="zh-TW"/>
              <a:t> which make the training process much more convenient.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0" y="2815275"/>
            <a:ext cx="3527450" cy="1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516300" y="2279500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Model initialization example: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39206"/>
          <a:stretch/>
        </p:blipFill>
        <p:spPr>
          <a:xfrm>
            <a:off x="3995050" y="2376925"/>
            <a:ext cx="2710825" cy="20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t="58362"/>
          <a:stretch/>
        </p:blipFill>
        <p:spPr>
          <a:xfrm>
            <a:off x="6491200" y="2752507"/>
            <a:ext cx="2652800" cy="13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Segmentation Model pytorch library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3107525"/>
            <a:ext cx="8520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Encoders:</a:t>
            </a:r>
            <a:r>
              <a:rPr lang="zh-TW"/>
              <a:t> 	resnet (resnet50, resnet101…..) , VGG (vgg16, vgg19…….)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		efficient net (efficientnet_b0, b1……),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		densenet (densenet121, 169….).....etc.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379750"/>
            <a:ext cx="8345225" cy="162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Model comparison - Unet vs Unet++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00" y="1266325"/>
            <a:ext cx="5591599" cy="36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913075" y="1373550"/>
            <a:ext cx="29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Unet: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如螢幕大小 (16:9)</PresentationFormat>
  <Paragraphs>99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Open Sans</vt:lpstr>
      <vt:lpstr>PT Sans Narrow</vt:lpstr>
      <vt:lpstr>Arial</vt:lpstr>
      <vt:lpstr>Tropic</vt:lpstr>
      <vt:lpstr>Final report</vt:lpstr>
      <vt:lpstr>OUTLINE</vt:lpstr>
      <vt:lpstr>Preprocessing</vt:lpstr>
      <vt:lpstr>Preprocessing</vt:lpstr>
      <vt:lpstr>Preprocessing </vt:lpstr>
      <vt:lpstr>Segmentation Model pytorch library</vt:lpstr>
      <vt:lpstr>Segmentation Model pytorch library </vt:lpstr>
      <vt:lpstr>Segmentation Model pytorch library</vt:lpstr>
      <vt:lpstr>Model comparison - Unet vs Unet++</vt:lpstr>
      <vt:lpstr>Model comparison - Unet vs Unet++</vt:lpstr>
      <vt:lpstr>Dice Coefficient</vt:lpstr>
      <vt:lpstr>Training Process </vt:lpstr>
      <vt:lpstr>Training Process - 1st try</vt:lpstr>
      <vt:lpstr>Training Process - 2nd try</vt:lpstr>
      <vt:lpstr>Training Process - 3rd try</vt:lpstr>
      <vt:lpstr>Training Process - 4th try</vt:lpstr>
      <vt:lpstr>Training Process - 5th try</vt:lpstr>
      <vt:lpstr>Training Process - 6th try (best result)</vt:lpstr>
      <vt:lpstr>Discussion</vt:lpstr>
      <vt:lpstr>Discussion</vt:lpstr>
      <vt:lpstr>Ideas to Improve the Result</vt:lpstr>
      <vt:lpstr>Ideas to Improve 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cp:lastModifiedBy>許紘碩 HSU HONG-SHUO</cp:lastModifiedBy>
  <cp:revision>1</cp:revision>
  <dcterms:modified xsi:type="dcterms:W3CDTF">2022-06-14T06:22:55Z</dcterms:modified>
</cp:coreProperties>
</file>