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484179b2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484179b2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46d93629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46d93629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46d93629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46d93629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484179b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484179b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84179b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484179b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484179b2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484179b2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484179b2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484179b2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info.cs.ucy.ac.cy/index.php/facilities/32-software/218-datase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pt.cc/fFrm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Training data使用的是</a:t>
            </a:r>
            <a:r>
              <a:rPr lang="zh-TW"/>
              <a:t>  </a:t>
            </a:r>
            <a:r>
              <a:rPr lang="zh-TW" sz="1500">
                <a:solidFill>
                  <a:schemeClr val="accent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Petroudi S., Loizou C., Pantziaris M., Pattichis C. Segmentation of the Common Carotid Intima-Media Complex in Ultrasound Images Using Active Contours 的資料集</a:t>
            </a:r>
            <a:r>
              <a:rPr lang="zh-TW" sz="1400">
                <a:solidFill>
                  <a:schemeClr val="accent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zh-TW" sz="1400"/>
              <a:t>(</a:t>
            </a:r>
            <a:r>
              <a:rPr lang="zh-TW" sz="1400">
                <a:solidFill>
                  <a:schemeClr val="accent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連結: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Datasets (ucy.ac.cy)</a:t>
            </a:r>
            <a:r>
              <a:rPr lang="zh-TW" sz="1400"/>
              <a:t> (IMT segmetation))，包含原圖和下血管的標記的座標(組員有將其轉為影像的mask)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950" y="2325100"/>
            <a:ext cx="31432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386463"/>
            <a:ext cx="2821901" cy="211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Preprocessing–training data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資料會先crop出下血管壁，再經過sobel + prewitt 處理，形成三個input通道(原圖+sobel+prewitt)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11075"/>
            <a:ext cx="2307525" cy="17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3200" y="2172950"/>
            <a:ext cx="2541500" cy="7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2645" y="3483500"/>
            <a:ext cx="2541505" cy="7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6007" y="2685900"/>
            <a:ext cx="2541505" cy="7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2713363" y="3031000"/>
            <a:ext cx="268500" cy="10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 rot="-8761239" flipH="1">
            <a:off x="5599092" y="3604286"/>
            <a:ext cx="774565" cy="7887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 rot="9573027" flipH="1">
            <a:off x="5648115" y="2704548"/>
            <a:ext cx="774509" cy="787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/>
          <p:nvPr/>
        </p:nvSpPr>
        <p:spPr>
          <a:xfrm rot="-1340220">
            <a:off x="5657796" y="2371645"/>
            <a:ext cx="953550" cy="40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Sobel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 rot="2064606">
            <a:off x="5657855" y="3372751"/>
            <a:ext cx="953439" cy="4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Prewitt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使用U-net的架構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https://ppt.cc/fFrmcx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Preprocessing–predicting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因廠商儀器和training data的影像有些許落差，所以在predict的時候有使用一些影像處理的技巧，試圖讓兩種影像相似些，並同時嘗試消除假影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使用的影像處理：</a:t>
            </a:r>
            <a:endParaRPr sz="160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1.Bilateral filtering</a:t>
            </a:r>
            <a:endParaRPr sz="160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2.組員的消除假影演算法</a:t>
            </a:r>
            <a:endParaRPr sz="1600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025" y="3366150"/>
            <a:ext cx="35814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200" y="3504799"/>
            <a:ext cx="3285975" cy="7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4241650" y="3847725"/>
            <a:ext cx="645900" cy="1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Results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38" y="1314063"/>
            <a:ext cx="368617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168375" y="3962025"/>
            <a:ext cx="5237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Recall：0.8875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Precision：0.4860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f1 score：0.6280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238" y="1314063"/>
            <a:ext cx="36861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 Results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00" y="1519350"/>
            <a:ext cx="35814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0800" y="1519350"/>
            <a:ext cx="35814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4337725" y="2591900"/>
            <a:ext cx="577500" cy="24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FEEADD-F449-403D-9EA3-89A343BE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51EE27-2D65-4FCC-B5E8-2AD1CE137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41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這邊是用sobel+prewitt</a:t>
            </a:r>
            <a:r>
              <a:rPr lang="en-US" altLang="zh-TW" dirty="0"/>
              <a:t>(</a:t>
            </a:r>
            <a:r>
              <a:rPr lang="zh-TW" altLang="en-US" dirty="0"/>
              <a:t>進度回報</a:t>
            </a:r>
            <a:r>
              <a:rPr lang="en-US" altLang="zh-TW" dirty="0"/>
              <a:t>XD)</a:t>
            </a:r>
            <a:r>
              <a:rPr lang="zh-TW" dirty="0"/>
              <a:t>  </a:t>
            </a:r>
            <a:endParaRPr dirty="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63" y="1247775"/>
            <a:ext cx="36861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163" y="1247775"/>
            <a:ext cx="368617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859475" y="3814300"/>
            <a:ext cx="5237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Recall：0.9041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Precision：0.5792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f1 score：0.7046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如螢幕大小 (16:9)</PresentationFormat>
  <Paragraphs>27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Cambria</vt:lpstr>
      <vt:lpstr>Simple Light</vt:lpstr>
      <vt:lpstr>Datasets</vt:lpstr>
      <vt:lpstr>Preprocessing–training data</vt:lpstr>
      <vt:lpstr>Model</vt:lpstr>
      <vt:lpstr>Preprocessing–predicting</vt:lpstr>
      <vt:lpstr>Training Results</vt:lpstr>
      <vt:lpstr>Predict Results</vt:lpstr>
      <vt:lpstr>PowerPoint 簡報</vt:lpstr>
      <vt:lpstr>這邊是用sobel+prewitt(進度回報XD)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Datasets</dc:title>
  <dc:creator>吳逸邦</dc:creator>
  <cp:lastModifiedBy>逸邦 吳</cp:lastModifiedBy>
  <cp:revision>1</cp:revision>
  <dcterms:modified xsi:type="dcterms:W3CDTF">2022-05-26T07:12:30Z</dcterms:modified>
</cp:coreProperties>
</file>