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4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5DC38-0A8D-456F-80A2-8627DA400134}" v="208" dt="2024-01-07T13:40:57.785"/>
    <p1510:client id="{F6D08641-0457-4A01-9834-4F018B97E397}" v="101" dt="2024-01-07T11:31:29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俊宜 吳" userId="22195ecc1997d761" providerId="LiveId" clId="{F6D08641-0457-4A01-9834-4F018B97E397}"/>
    <pc:docChg chg="undo custSel addSld delSld modSld sldOrd addMainMaster delMainMaster">
      <pc:chgData name="俊宜 吳" userId="22195ecc1997d761" providerId="LiveId" clId="{F6D08641-0457-4A01-9834-4F018B97E397}" dt="2024-01-07T11:34:41.849" v="3047"/>
      <pc:docMkLst>
        <pc:docMk/>
      </pc:docMkLst>
      <pc:sldChg chg="addSp delSp modSp new mod setBg modClrScheme chgLayout">
        <pc:chgData name="俊宜 吳" userId="22195ecc1997d761" providerId="LiveId" clId="{F6D08641-0457-4A01-9834-4F018B97E397}" dt="2024-01-07T11:09:35.068" v="2679" actId="20577"/>
        <pc:sldMkLst>
          <pc:docMk/>
          <pc:sldMk cId="4086149574" sldId="256"/>
        </pc:sldMkLst>
        <pc:spChg chg="del mod">
          <ac:chgData name="俊宜 吳" userId="22195ecc1997d761" providerId="LiveId" clId="{F6D08641-0457-4A01-9834-4F018B97E397}" dt="2024-01-06T19:38:40.013" v="11" actId="478"/>
          <ac:spMkLst>
            <pc:docMk/>
            <pc:sldMk cId="4086149574" sldId="256"/>
            <ac:spMk id="2" creationId="{16A3185A-3E91-46E9-3A94-AA956334BA9C}"/>
          </ac:spMkLst>
        </pc:spChg>
        <pc:spChg chg="del">
          <ac:chgData name="俊宜 吳" userId="22195ecc1997d761" providerId="LiveId" clId="{F6D08641-0457-4A01-9834-4F018B97E397}" dt="2024-01-06T19:36:57.828" v="1" actId="478"/>
          <ac:spMkLst>
            <pc:docMk/>
            <pc:sldMk cId="4086149574" sldId="256"/>
            <ac:spMk id="3" creationId="{5CEE8110-9207-2FCF-9926-07FEF65DAD7E}"/>
          </ac:spMkLst>
        </pc:spChg>
        <pc:spChg chg="add del mod">
          <ac:chgData name="俊宜 吳" userId="22195ecc1997d761" providerId="LiveId" clId="{F6D08641-0457-4A01-9834-4F018B97E397}" dt="2024-01-07T07:01:31.693" v="191" actId="478"/>
          <ac:spMkLst>
            <pc:docMk/>
            <pc:sldMk cId="4086149574" sldId="256"/>
            <ac:spMk id="8" creationId="{2D867493-BB82-66D7-4AC6-5E81DA31CBEA}"/>
          </ac:spMkLst>
        </pc:spChg>
        <pc:spChg chg="add del mod">
          <ac:chgData name="俊宜 吳" userId="22195ecc1997d761" providerId="LiveId" clId="{F6D08641-0457-4A01-9834-4F018B97E397}" dt="2024-01-07T07:03:43.152" v="196" actId="478"/>
          <ac:spMkLst>
            <pc:docMk/>
            <pc:sldMk cId="4086149574" sldId="256"/>
            <ac:spMk id="9" creationId="{5257670A-4533-EFAF-1006-75464556F46D}"/>
          </ac:spMkLst>
        </pc:spChg>
        <pc:spChg chg="add del">
          <ac:chgData name="俊宜 吳" userId="22195ecc1997d761" providerId="LiveId" clId="{F6D08641-0457-4A01-9834-4F018B97E397}" dt="2024-01-06T19:39:06.515" v="16" actId="26606"/>
          <ac:spMkLst>
            <pc:docMk/>
            <pc:sldMk cId="4086149574" sldId="256"/>
            <ac:spMk id="10" creationId="{A6EF5A53-0A64-4CA5-B9C7-1CB97CB5CF1C}"/>
          </ac:spMkLst>
        </pc:spChg>
        <pc:spChg chg="add mod">
          <ac:chgData name="俊宜 吳" userId="22195ecc1997d761" providerId="LiveId" clId="{F6D08641-0457-4A01-9834-4F018B97E397}" dt="2024-01-07T08:52:00.854" v="1246" actId="1076"/>
          <ac:spMkLst>
            <pc:docMk/>
            <pc:sldMk cId="4086149574" sldId="256"/>
            <ac:spMk id="10" creationId="{D78C5CA9-9F8C-7635-D95A-57DE936AE4D1}"/>
          </ac:spMkLst>
        </pc:spChg>
        <pc:spChg chg="add mod">
          <ac:chgData name="俊宜 吳" userId="22195ecc1997d761" providerId="LiveId" clId="{F6D08641-0457-4A01-9834-4F018B97E397}" dt="2024-01-07T08:54:33.728" v="1425" actId="1035"/>
          <ac:spMkLst>
            <pc:docMk/>
            <pc:sldMk cId="4086149574" sldId="256"/>
            <ac:spMk id="11" creationId="{F5364306-A089-B976-72B7-A247CFA567BC}"/>
          </ac:spMkLst>
        </pc:spChg>
        <pc:spChg chg="add del">
          <ac:chgData name="俊宜 吳" userId="22195ecc1997d761" providerId="LiveId" clId="{F6D08641-0457-4A01-9834-4F018B97E397}" dt="2024-01-06T19:39:06.515" v="16" actId="26606"/>
          <ac:spMkLst>
            <pc:docMk/>
            <pc:sldMk cId="4086149574" sldId="256"/>
            <ac:spMk id="12" creationId="{34ABFBEA-4EB0-4D02-A2C0-1733CD3D6F12}"/>
          </ac:spMkLst>
        </pc:spChg>
        <pc:spChg chg="add mod">
          <ac:chgData name="俊宜 吳" userId="22195ecc1997d761" providerId="LiveId" clId="{F6D08641-0457-4A01-9834-4F018B97E397}" dt="2024-01-07T10:21:50.775" v="2220" actId="14100"/>
          <ac:spMkLst>
            <pc:docMk/>
            <pc:sldMk cId="4086149574" sldId="256"/>
            <ac:spMk id="12" creationId="{7730A00F-CB62-DC4E-FD34-0B84F5839443}"/>
          </ac:spMkLst>
        </pc:spChg>
        <pc:spChg chg="add mod">
          <ac:chgData name="俊宜 吳" userId="22195ecc1997d761" providerId="LiveId" clId="{F6D08641-0457-4A01-9834-4F018B97E397}" dt="2024-01-07T08:52:55.957" v="1345" actId="1076"/>
          <ac:spMkLst>
            <pc:docMk/>
            <pc:sldMk cId="4086149574" sldId="256"/>
            <ac:spMk id="13" creationId="{3D6DEC83-FC3B-ABC8-57BC-4BA50811FCCB}"/>
          </ac:spMkLst>
        </pc:spChg>
        <pc:spChg chg="add del">
          <ac:chgData name="俊宜 吳" userId="22195ecc1997d761" providerId="LiveId" clId="{F6D08641-0457-4A01-9834-4F018B97E397}" dt="2024-01-06T19:39:06.515" v="16" actId="26606"/>
          <ac:spMkLst>
            <pc:docMk/>
            <pc:sldMk cId="4086149574" sldId="256"/>
            <ac:spMk id="14" creationId="{19E083F6-57F4-487B-A766-EA0462B1EED8}"/>
          </ac:spMkLst>
        </pc:spChg>
        <pc:spChg chg="add mod">
          <ac:chgData name="俊宜 吳" userId="22195ecc1997d761" providerId="LiveId" clId="{F6D08641-0457-4A01-9834-4F018B97E397}" dt="2024-01-07T08:54:40.744" v="1439" actId="1038"/>
          <ac:spMkLst>
            <pc:docMk/>
            <pc:sldMk cId="4086149574" sldId="256"/>
            <ac:spMk id="14" creationId="{5C78A322-171D-DEEC-5F18-95B3B1BBF370}"/>
          </ac:spMkLst>
        </pc:spChg>
        <pc:spChg chg="add mod">
          <ac:chgData name="俊宜 吳" userId="22195ecc1997d761" providerId="LiveId" clId="{F6D08641-0457-4A01-9834-4F018B97E397}" dt="2024-01-07T08:52:41.818" v="1344" actId="1036"/>
          <ac:spMkLst>
            <pc:docMk/>
            <pc:sldMk cId="4086149574" sldId="256"/>
            <ac:spMk id="15" creationId="{0569ACEC-5EFB-691E-2E2F-97C137E3F4E7}"/>
          </ac:spMkLst>
        </pc:spChg>
        <pc:spChg chg="add del">
          <ac:chgData name="俊宜 吳" userId="22195ecc1997d761" providerId="LiveId" clId="{F6D08641-0457-4A01-9834-4F018B97E397}" dt="2024-01-06T19:39:06.515" v="16" actId="26606"/>
          <ac:spMkLst>
            <pc:docMk/>
            <pc:sldMk cId="4086149574" sldId="256"/>
            <ac:spMk id="16" creationId="{0940B077-B094-4A08-BE18-169281082A47}"/>
          </ac:spMkLst>
        </pc:spChg>
        <pc:spChg chg="add del mod">
          <ac:chgData name="俊宜 吳" userId="22195ecc1997d761" providerId="LiveId" clId="{F6D08641-0457-4A01-9834-4F018B97E397}" dt="2024-01-07T07:44:22.082" v="637" actId="478"/>
          <ac:spMkLst>
            <pc:docMk/>
            <pc:sldMk cId="4086149574" sldId="256"/>
            <ac:spMk id="16" creationId="{47066AA3-DC3F-E7EB-C680-CEE613A6CB63}"/>
          </ac:spMkLst>
        </pc:spChg>
        <pc:spChg chg="add mod">
          <ac:chgData name="俊宜 吳" userId="22195ecc1997d761" providerId="LiveId" clId="{F6D08641-0457-4A01-9834-4F018B97E397}" dt="2024-01-07T08:54:01.747" v="1412" actId="1036"/>
          <ac:spMkLst>
            <pc:docMk/>
            <pc:sldMk cId="4086149574" sldId="256"/>
            <ac:spMk id="17" creationId="{AB697B69-697D-3BFE-BFE5-13C2FAC191E6}"/>
          </ac:spMkLst>
        </pc:spChg>
        <pc:spChg chg="add mod">
          <ac:chgData name="俊宜 吳" userId="22195ecc1997d761" providerId="LiveId" clId="{F6D08641-0457-4A01-9834-4F018B97E397}" dt="2024-01-07T11:09:35.068" v="2679" actId="20577"/>
          <ac:spMkLst>
            <pc:docMk/>
            <pc:sldMk cId="4086149574" sldId="256"/>
            <ac:spMk id="18" creationId="{97142EEA-8BD4-C4B6-A34B-A6C4F80135A0}"/>
          </ac:spMkLst>
        </pc:spChg>
        <pc:spChg chg="add del">
          <ac:chgData name="俊宜 吳" userId="22195ecc1997d761" providerId="LiveId" clId="{F6D08641-0457-4A01-9834-4F018B97E397}" dt="2024-01-06T19:39:06.515" v="16" actId="26606"/>
          <ac:spMkLst>
            <pc:docMk/>
            <pc:sldMk cId="4086149574" sldId="256"/>
            <ac:spMk id="18" creationId="{D2B0C795-6883-4711-B6F6-83DDF5FCE8A1}"/>
          </ac:spMkLst>
        </pc:spChg>
        <pc:spChg chg="add del">
          <ac:chgData name="俊宜 吳" userId="22195ecc1997d761" providerId="LiveId" clId="{F6D08641-0457-4A01-9834-4F018B97E397}" dt="2024-01-06T19:39:08.122" v="18" actId="26606"/>
          <ac:spMkLst>
            <pc:docMk/>
            <pc:sldMk cId="4086149574" sldId="256"/>
            <ac:spMk id="20" creationId="{11C15DFD-AB97-AB43-A6C9-2808708C91B4}"/>
          </ac:spMkLst>
        </pc:spChg>
        <pc:spChg chg="add del">
          <ac:chgData name="俊宜 吳" userId="22195ecc1997d761" providerId="LiveId" clId="{F6D08641-0457-4A01-9834-4F018B97E397}" dt="2024-01-06T19:39:08.122" v="18" actId="26606"/>
          <ac:spMkLst>
            <pc:docMk/>
            <pc:sldMk cId="4086149574" sldId="256"/>
            <ac:spMk id="21" creationId="{4A05BA89-ECA6-2247-ABBB-3C67160202E9}"/>
          </ac:spMkLst>
        </pc:spChg>
        <pc:spChg chg="add del">
          <ac:chgData name="俊宜 吳" userId="22195ecc1997d761" providerId="LiveId" clId="{F6D08641-0457-4A01-9834-4F018B97E397}" dt="2024-01-06T19:39:08.122" v="18" actId="26606"/>
          <ac:spMkLst>
            <pc:docMk/>
            <pc:sldMk cId="4086149574" sldId="256"/>
            <ac:spMk id="22" creationId="{C868C70C-E5C4-CD47-888C-FCB3373B6D38}"/>
          </ac:spMkLst>
        </pc:spChg>
        <pc:spChg chg="add del">
          <ac:chgData name="俊宜 吳" userId="22195ecc1997d761" providerId="LiveId" clId="{F6D08641-0457-4A01-9834-4F018B97E397}" dt="2024-01-06T19:39:08.122" v="18" actId="26606"/>
          <ac:spMkLst>
            <pc:docMk/>
            <pc:sldMk cId="4086149574" sldId="256"/>
            <ac:spMk id="23" creationId="{B3412ACF-3EB1-7245-898E-CD37A49FEAB0}"/>
          </ac:spMkLst>
        </pc:spChg>
        <pc:spChg chg="add del">
          <ac:chgData name="俊宜 吳" userId="22195ecc1997d761" providerId="LiveId" clId="{F6D08641-0457-4A01-9834-4F018B97E397}" dt="2024-01-06T19:39:08.122" v="18" actId="26606"/>
          <ac:spMkLst>
            <pc:docMk/>
            <pc:sldMk cId="4086149574" sldId="256"/>
            <ac:spMk id="24" creationId="{BC4FCD04-BE66-EB44-A968-00B76DFC0FDD}"/>
          </ac:spMkLst>
        </pc:spChg>
        <pc:spChg chg="add del">
          <ac:chgData name="俊宜 吳" userId="22195ecc1997d761" providerId="LiveId" clId="{F6D08641-0457-4A01-9834-4F018B97E397}" dt="2024-01-06T19:39:18.886" v="20" actId="26606"/>
          <ac:spMkLst>
            <pc:docMk/>
            <pc:sldMk cId="4086149574" sldId="256"/>
            <ac:spMk id="26" creationId="{5008198D-FCF3-41E4-A622-7191D7174A3D}"/>
          </ac:spMkLst>
        </pc:spChg>
        <pc:spChg chg="add del">
          <ac:chgData name="俊宜 吳" userId="22195ecc1997d761" providerId="LiveId" clId="{F6D08641-0457-4A01-9834-4F018B97E397}" dt="2024-01-06T19:39:23.640" v="22" actId="26606"/>
          <ac:spMkLst>
            <pc:docMk/>
            <pc:sldMk cId="4086149574" sldId="256"/>
            <ac:spMk id="28" creationId="{5943EECF-03A4-4CEB-899E-47C803839649}"/>
          </ac:spMkLst>
        </pc:spChg>
        <pc:spChg chg="add del">
          <ac:chgData name="俊宜 吳" userId="22195ecc1997d761" providerId="LiveId" clId="{F6D08641-0457-4A01-9834-4F018B97E397}" dt="2024-01-06T19:39:23.640" v="22" actId="26606"/>
          <ac:spMkLst>
            <pc:docMk/>
            <pc:sldMk cId="4086149574" sldId="256"/>
            <ac:spMk id="29" creationId="{F2F606D8-696E-4B76-BB10-43672AA1475A}"/>
          </ac:spMkLst>
        </pc:spChg>
        <pc:spChg chg="add del">
          <ac:chgData name="俊宜 吳" userId="22195ecc1997d761" providerId="LiveId" clId="{F6D08641-0457-4A01-9834-4F018B97E397}" dt="2024-01-06T19:39:23.640" v="22" actId="26606"/>
          <ac:spMkLst>
            <pc:docMk/>
            <pc:sldMk cId="4086149574" sldId="256"/>
            <ac:spMk id="30" creationId="{3ABF1881-5AFD-48F9-979A-19EE2FE30A33}"/>
          </ac:spMkLst>
        </pc:spChg>
        <pc:spChg chg="add del">
          <ac:chgData name="俊宜 吳" userId="22195ecc1997d761" providerId="LiveId" clId="{F6D08641-0457-4A01-9834-4F018B97E397}" dt="2024-01-06T19:39:32.129" v="24" actId="26606"/>
          <ac:spMkLst>
            <pc:docMk/>
            <pc:sldMk cId="4086149574" sldId="256"/>
            <ac:spMk id="32" creationId="{042E603F-28B7-4831-BF23-65FBAB13D5FB}"/>
          </ac:spMkLst>
        </pc:spChg>
        <pc:spChg chg="add del">
          <ac:chgData name="俊宜 吳" userId="22195ecc1997d761" providerId="LiveId" clId="{F6D08641-0457-4A01-9834-4F018B97E397}" dt="2024-01-06T19:39:32.129" v="24" actId="26606"/>
          <ac:spMkLst>
            <pc:docMk/>
            <pc:sldMk cId="4086149574" sldId="256"/>
            <ac:spMk id="33" creationId="{4D39700F-2B10-4402-A7DD-06EE2245880D}"/>
          </ac:spMkLst>
        </pc:spChg>
        <pc:spChg chg="add del">
          <ac:chgData name="俊宜 吳" userId="22195ecc1997d761" providerId="LiveId" clId="{F6D08641-0457-4A01-9834-4F018B97E397}" dt="2024-01-06T19:39:32.129" v="24" actId="26606"/>
          <ac:spMkLst>
            <pc:docMk/>
            <pc:sldMk cId="4086149574" sldId="256"/>
            <ac:spMk id="34" creationId="{68CA250C-CF5A-4736-9249-D6111F7C5545}"/>
          </ac:spMkLst>
        </pc:spChg>
        <pc:picChg chg="add del mod">
          <ac:chgData name="俊宜 吳" userId="22195ecc1997d761" providerId="LiveId" clId="{F6D08641-0457-4A01-9834-4F018B97E397}" dt="2024-01-07T06:50:15.905" v="101" actId="478"/>
          <ac:picMkLst>
            <pc:docMk/>
            <pc:sldMk cId="4086149574" sldId="256"/>
            <ac:picMk id="3" creationId="{BFC26E13-B47C-67AE-A105-CDCA131793C3}"/>
          </ac:picMkLst>
        </pc:picChg>
        <pc:picChg chg="add mod modCrop">
          <ac:chgData name="俊宜 吳" userId="22195ecc1997d761" providerId="LiveId" clId="{F6D08641-0457-4A01-9834-4F018B97E397}" dt="2024-01-07T06:59:05.782" v="129" actId="14100"/>
          <ac:picMkLst>
            <pc:docMk/>
            <pc:sldMk cId="4086149574" sldId="256"/>
            <ac:picMk id="5" creationId="{9FA83D8F-6255-B249-F97D-1344504A3DC9}"/>
          </ac:picMkLst>
        </pc:picChg>
        <pc:picChg chg="add mod modCrop">
          <ac:chgData name="俊宜 吳" userId="22195ecc1997d761" providerId="LiveId" clId="{F6D08641-0457-4A01-9834-4F018B97E397}" dt="2024-01-07T08:51:48.742" v="1244" actId="14100"/>
          <ac:picMkLst>
            <pc:docMk/>
            <pc:sldMk cId="4086149574" sldId="256"/>
            <ac:picMk id="6" creationId="{FC7D8BEA-DDE6-E02D-1930-B8192CFD4A67}"/>
          </ac:picMkLst>
        </pc:picChg>
        <pc:picChg chg="add del mod">
          <ac:chgData name="俊宜 吳" userId="22195ecc1997d761" providerId="LiveId" clId="{F6D08641-0457-4A01-9834-4F018B97E397}" dt="2024-01-07T06:46:15.765" v="84" actId="478"/>
          <ac:picMkLst>
            <pc:docMk/>
            <pc:sldMk cId="4086149574" sldId="256"/>
            <ac:picMk id="7" creationId="{AEDAEB6F-F013-4992-1C68-0FA503ABBE9A}"/>
          </ac:picMkLst>
        </pc:picChg>
      </pc:sldChg>
      <pc:sldChg chg="addSp delSp modSp new mod">
        <pc:chgData name="俊宜 吳" userId="22195ecc1997d761" providerId="LiveId" clId="{F6D08641-0457-4A01-9834-4F018B97E397}" dt="2024-01-07T11:09:08.416" v="2674" actId="1076"/>
        <pc:sldMkLst>
          <pc:docMk/>
          <pc:sldMk cId="3539958035" sldId="257"/>
        </pc:sldMkLst>
        <pc:spChg chg="del">
          <ac:chgData name="俊宜 吳" userId="22195ecc1997d761" providerId="LiveId" clId="{F6D08641-0457-4A01-9834-4F018B97E397}" dt="2024-01-06T19:41:38.672" v="41" actId="478"/>
          <ac:spMkLst>
            <pc:docMk/>
            <pc:sldMk cId="3539958035" sldId="257"/>
            <ac:spMk id="2" creationId="{2C289450-4069-7071-942B-20A7DC42040E}"/>
          </ac:spMkLst>
        </pc:spChg>
        <pc:spChg chg="del">
          <ac:chgData name="俊宜 吳" userId="22195ecc1997d761" providerId="LiveId" clId="{F6D08641-0457-4A01-9834-4F018B97E397}" dt="2024-01-06T19:41:42.475" v="42" actId="478"/>
          <ac:spMkLst>
            <pc:docMk/>
            <pc:sldMk cId="3539958035" sldId="257"/>
            <ac:spMk id="3" creationId="{6F88EB24-69C3-7323-4646-FA5BCE63E206}"/>
          </ac:spMkLst>
        </pc:spChg>
        <pc:spChg chg="add del mod">
          <ac:chgData name="俊宜 吳" userId="22195ecc1997d761" providerId="LiveId" clId="{F6D08641-0457-4A01-9834-4F018B97E397}" dt="2024-01-07T07:46:08.950" v="661" actId="478"/>
          <ac:spMkLst>
            <pc:docMk/>
            <pc:sldMk cId="3539958035" sldId="257"/>
            <ac:spMk id="10" creationId="{7989464D-10E2-8C01-F0AF-58B2E47EAA3A}"/>
          </ac:spMkLst>
        </pc:spChg>
        <pc:spChg chg="add del mod">
          <ac:chgData name="俊宜 吳" userId="22195ecc1997d761" providerId="LiveId" clId="{F6D08641-0457-4A01-9834-4F018B97E397}" dt="2024-01-07T07:46:19.687" v="664"/>
          <ac:spMkLst>
            <pc:docMk/>
            <pc:sldMk cId="3539958035" sldId="257"/>
            <ac:spMk id="11" creationId="{1A3F8032-33BE-4807-BC7D-0D4E8290F236}"/>
          </ac:spMkLst>
        </pc:spChg>
        <pc:spChg chg="add mod">
          <ac:chgData name="俊宜 吳" userId="22195ecc1997d761" providerId="LiveId" clId="{F6D08641-0457-4A01-9834-4F018B97E397}" dt="2024-01-07T11:08:02.636" v="2640" actId="20577"/>
          <ac:spMkLst>
            <pc:docMk/>
            <pc:sldMk cId="3539958035" sldId="257"/>
            <ac:spMk id="12" creationId="{C16BA3E0-2C8C-35CA-6291-62F4BA49DA8A}"/>
          </ac:spMkLst>
        </pc:spChg>
        <pc:spChg chg="add mod">
          <ac:chgData name="俊宜 吳" userId="22195ecc1997d761" providerId="LiveId" clId="{F6D08641-0457-4A01-9834-4F018B97E397}" dt="2024-01-07T08:57:16.832" v="1547" actId="1035"/>
          <ac:spMkLst>
            <pc:docMk/>
            <pc:sldMk cId="3539958035" sldId="257"/>
            <ac:spMk id="13" creationId="{DB86783C-CC6B-5A9C-D38E-00366CBB71E8}"/>
          </ac:spMkLst>
        </pc:spChg>
        <pc:spChg chg="add mod">
          <ac:chgData name="俊宜 吳" userId="22195ecc1997d761" providerId="LiveId" clId="{F6D08641-0457-4A01-9834-4F018B97E397}" dt="2024-01-07T08:57:21.099" v="1551" actId="1037"/>
          <ac:spMkLst>
            <pc:docMk/>
            <pc:sldMk cId="3539958035" sldId="257"/>
            <ac:spMk id="14" creationId="{DABD8E87-CF2B-5D38-1856-B9A25B21C124}"/>
          </ac:spMkLst>
        </pc:spChg>
        <pc:spChg chg="add mod">
          <ac:chgData name="俊宜 吳" userId="22195ecc1997d761" providerId="LiveId" clId="{F6D08641-0457-4A01-9834-4F018B97E397}" dt="2024-01-07T07:56:57.879" v="908" actId="1076"/>
          <ac:spMkLst>
            <pc:docMk/>
            <pc:sldMk cId="3539958035" sldId="257"/>
            <ac:spMk id="15" creationId="{7F4F01AB-CFC7-8BAD-7D4C-E6B939B3B32C}"/>
          </ac:spMkLst>
        </pc:spChg>
        <pc:spChg chg="add mod">
          <ac:chgData name="俊宜 吳" userId="22195ecc1997d761" providerId="LiveId" clId="{F6D08641-0457-4A01-9834-4F018B97E397}" dt="2024-01-07T08:56:28.907" v="1528" actId="1038"/>
          <ac:spMkLst>
            <pc:docMk/>
            <pc:sldMk cId="3539958035" sldId="257"/>
            <ac:spMk id="16" creationId="{EFC39A81-0D19-49BC-3135-9169AE1C5523}"/>
          </ac:spMkLst>
        </pc:spChg>
        <pc:spChg chg="add mod">
          <ac:chgData name="俊宜 吳" userId="22195ecc1997d761" providerId="LiveId" clId="{F6D08641-0457-4A01-9834-4F018B97E397}" dt="2024-01-07T08:56:48.026" v="1534" actId="1035"/>
          <ac:spMkLst>
            <pc:docMk/>
            <pc:sldMk cId="3539958035" sldId="257"/>
            <ac:spMk id="17" creationId="{F7ABA50E-2DFC-BD94-EB96-FBD7DFCFA6EB}"/>
          </ac:spMkLst>
        </pc:spChg>
        <pc:spChg chg="add mod">
          <ac:chgData name="俊宜 吳" userId="22195ecc1997d761" providerId="LiveId" clId="{F6D08641-0457-4A01-9834-4F018B97E397}" dt="2024-01-07T08:56:38.798" v="1529" actId="688"/>
          <ac:spMkLst>
            <pc:docMk/>
            <pc:sldMk cId="3539958035" sldId="257"/>
            <ac:spMk id="18" creationId="{2B64012E-471A-95E4-7899-8E00AEBAC89B}"/>
          </ac:spMkLst>
        </pc:spChg>
        <pc:spChg chg="add mod">
          <ac:chgData name="俊宜 吳" userId="22195ecc1997d761" providerId="LiveId" clId="{F6D08641-0457-4A01-9834-4F018B97E397}" dt="2024-01-07T08:55:17.642" v="1472" actId="1036"/>
          <ac:spMkLst>
            <pc:docMk/>
            <pc:sldMk cId="3539958035" sldId="257"/>
            <ac:spMk id="19" creationId="{8D83E599-A0B2-732D-535D-EDBFD63C1528}"/>
          </ac:spMkLst>
        </pc:spChg>
        <pc:spChg chg="add del mod">
          <ac:chgData name="俊宜 吳" userId="22195ecc1997d761" providerId="LiveId" clId="{F6D08641-0457-4A01-9834-4F018B97E397}" dt="2024-01-07T08:06:10.151" v="1161" actId="478"/>
          <ac:spMkLst>
            <pc:docMk/>
            <pc:sldMk cId="3539958035" sldId="257"/>
            <ac:spMk id="20" creationId="{C0A5D77D-9F55-8814-A004-724DA1BC0B7A}"/>
          </ac:spMkLst>
        </pc:spChg>
        <pc:spChg chg="add mod">
          <ac:chgData name="俊宜 吳" userId="22195ecc1997d761" providerId="LiveId" clId="{F6D08641-0457-4A01-9834-4F018B97E397}" dt="2024-01-07T11:09:08.416" v="2674" actId="1076"/>
          <ac:spMkLst>
            <pc:docMk/>
            <pc:sldMk cId="3539958035" sldId="257"/>
            <ac:spMk id="21" creationId="{41FB6FE8-CBD6-8C6C-A78C-2CEC6E171CCB}"/>
          </ac:spMkLst>
        </pc:spChg>
        <pc:picChg chg="add mod">
          <ac:chgData name="俊宜 吳" userId="22195ecc1997d761" providerId="LiveId" clId="{F6D08641-0457-4A01-9834-4F018B97E397}" dt="2024-01-07T07:10:19.487" v="283" actId="1076"/>
          <ac:picMkLst>
            <pc:docMk/>
            <pc:sldMk cId="3539958035" sldId="257"/>
            <ac:picMk id="3" creationId="{306C0021-2596-8C4F-BF6D-F1150AE85ADE}"/>
          </ac:picMkLst>
        </pc:picChg>
        <pc:picChg chg="add del mod">
          <ac:chgData name="俊宜 吳" userId="22195ecc1997d761" providerId="LiveId" clId="{F6D08641-0457-4A01-9834-4F018B97E397}" dt="2024-01-07T06:44:49.691" v="69" actId="478"/>
          <ac:picMkLst>
            <pc:docMk/>
            <pc:sldMk cId="3539958035" sldId="257"/>
            <ac:picMk id="5" creationId="{F5F2CDC3-2B16-9E00-87F6-33322A9CEF26}"/>
          </ac:picMkLst>
        </pc:picChg>
        <pc:picChg chg="add del mod modCrop">
          <ac:chgData name="俊宜 吳" userId="22195ecc1997d761" providerId="LiveId" clId="{F6D08641-0457-4A01-9834-4F018B97E397}" dt="2024-01-07T07:09:56.613" v="278" actId="478"/>
          <ac:picMkLst>
            <pc:docMk/>
            <pc:sldMk cId="3539958035" sldId="257"/>
            <ac:picMk id="6" creationId="{B551557E-D5AB-B08F-CE2B-227EA247E72E}"/>
          </ac:picMkLst>
        </pc:picChg>
        <pc:picChg chg="add del mod">
          <ac:chgData name="俊宜 吳" userId="22195ecc1997d761" providerId="LiveId" clId="{F6D08641-0457-4A01-9834-4F018B97E397}" dt="2024-01-07T06:44:50.925" v="70" actId="478"/>
          <ac:picMkLst>
            <pc:docMk/>
            <pc:sldMk cId="3539958035" sldId="257"/>
            <ac:picMk id="7" creationId="{293657AA-F16A-A8C5-1D61-ECBDE3EE2593}"/>
          </ac:picMkLst>
        </pc:picChg>
        <pc:picChg chg="add mod modCrop">
          <ac:chgData name="俊宜 吳" userId="22195ecc1997d761" providerId="LiveId" clId="{F6D08641-0457-4A01-9834-4F018B97E397}" dt="2024-01-07T08:06:41.365" v="1182" actId="1035"/>
          <ac:picMkLst>
            <pc:docMk/>
            <pc:sldMk cId="3539958035" sldId="257"/>
            <ac:picMk id="9" creationId="{5B419A17-B6E6-F6F2-FC54-3B074C0ACF6A}"/>
          </ac:picMkLst>
        </pc:picChg>
      </pc:sldChg>
      <pc:sldChg chg="addSp delSp modSp new mod">
        <pc:chgData name="俊宜 吳" userId="22195ecc1997d761" providerId="LiveId" clId="{F6D08641-0457-4A01-9834-4F018B97E397}" dt="2024-01-07T11:09:54.448" v="2684" actId="20577"/>
        <pc:sldMkLst>
          <pc:docMk/>
          <pc:sldMk cId="3075975269" sldId="258"/>
        </pc:sldMkLst>
        <pc:spChg chg="del">
          <ac:chgData name="俊宜 吳" userId="22195ecc1997d761" providerId="LiveId" clId="{F6D08641-0457-4A01-9834-4F018B97E397}" dt="2024-01-07T06:45:05.885" v="76" actId="478"/>
          <ac:spMkLst>
            <pc:docMk/>
            <pc:sldMk cId="3075975269" sldId="258"/>
            <ac:spMk id="2" creationId="{7BCC5610-87B8-5B83-1267-8065151EE096}"/>
          </ac:spMkLst>
        </pc:spChg>
        <pc:spChg chg="del">
          <ac:chgData name="俊宜 吳" userId="22195ecc1997d761" providerId="LiveId" clId="{F6D08641-0457-4A01-9834-4F018B97E397}" dt="2024-01-07T06:45:05.885" v="76" actId="478"/>
          <ac:spMkLst>
            <pc:docMk/>
            <pc:sldMk cId="3075975269" sldId="258"/>
            <ac:spMk id="3" creationId="{BE4C26C7-40A2-51E1-1829-F729A6A7B7D8}"/>
          </ac:spMkLst>
        </pc:spChg>
        <pc:spChg chg="add del mod">
          <ac:chgData name="俊宜 吳" userId="22195ecc1997d761" providerId="LiveId" clId="{F6D08641-0457-4A01-9834-4F018B97E397}" dt="2024-01-07T09:01:04.642" v="1577"/>
          <ac:spMkLst>
            <pc:docMk/>
            <pc:sldMk cId="3075975269" sldId="258"/>
            <ac:spMk id="8" creationId="{C77EE939-61B8-C225-1CCC-3F789B369723}"/>
          </ac:spMkLst>
        </pc:spChg>
        <pc:spChg chg="add mod">
          <ac:chgData name="俊宜 吳" userId="22195ecc1997d761" providerId="LiveId" clId="{F6D08641-0457-4A01-9834-4F018B97E397}" dt="2024-01-07T09:01:21.689" v="1596" actId="1035"/>
          <ac:spMkLst>
            <pc:docMk/>
            <pc:sldMk cId="3075975269" sldId="258"/>
            <ac:spMk id="9" creationId="{01C9B322-0A41-7FB8-BFA0-1355A3DDF91E}"/>
          </ac:spMkLst>
        </pc:spChg>
        <pc:spChg chg="add mod">
          <ac:chgData name="俊宜 吳" userId="22195ecc1997d761" providerId="LiveId" clId="{F6D08641-0457-4A01-9834-4F018B97E397}" dt="2024-01-07T09:23:20.408" v="1659" actId="20577"/>
          <ac:spMkLst>
            <pc:docMk/>
            <pc:sldMk cId="3075975269" sldId="258"/>
            <ac:spMk id="10" creationId="{734FF2EF-E79D-2F58-9A67-28A737FB57A6}"/>
          </ac:spMkLst>
        </pc:spChg>
        <pc:spChg chg="add mod">
          <ac:chgData name="俊宜 吳" userId="22195ecc1997d761" providerId="LiveId" clId="{F6D08641-0457-4A01-9834-4F018B97E397}" dt="2024-01-07T09:24:17.345" v="1685" actId="1038"/>
          <ac:spMkLst>
            <pc:docMk/>
            <pc:sldMk cId="3075975269" sldId="258"/>
            <ac:spMk id="11" creationId="{6C11A065-F4E5-3457-43F8-4A08892531F1}"/>
          </ac:spMkLst>
        </pc:spChg>
        <pc:spChg chg="add mod">
          <ac:chgData name="俊宜 吳" userId="22195ecc1997d761" providerId="LiveId" clId="{F6D08641-0457-4A01-9834-4F018B97E397}" dt="2024-01-07T09:26:03.153" v="1710" actId="1037"/>
          <ac:spMkLst>
            <pc:docMk/>
            <pc:sldMk cId="3075975269" sldId="258"/>
            <ac:spMk id="12" creationId="{C65391A3-35E1-71D0-B7DF-DB5DC80F4561}"/>
          </ac:spMkLst>
        </pc:spChg>
        <pc:spChg chg="add mod">
          <ac:chgData name="俊宜 吳" userId="22195ecc1997d761" providerId="LiveId" clId="{F6D08641-0457-4A01-9834-4F018B97E397}" dt="2024-01-07T09:27:11.877" v="1769" actId="14100"/>
          <ac:spMkLst>
            <pc:docMk/>
            <pc:sldMk cId="3075975269" sldId="258"/>
            <ac:spMk id="13" creationId="{0990902A-71DF-83A2-FC5A-3E3B9554CD31}"/>
          </ac:spMkLst>
        </pc:spChg>
        <pc:spChg chg="add del mod">
          <ac:chgData name="俊宜 吳" userId="22195ecc1997d761" providerId="LiveId" clId="{F6D08641-0457-4A01-9834-4F018B97E397}" dt="2024-01-07T11:05:13.314" v="2540" actId="478"/>
          <ac:spMkLst>
            <pc:docMk/>
            <pc:sldMk cId="3075975269" sldId="258"/>
            <ac:spMk id="14" creationId="{E03F7763-828C-CFDE-C15A-599443BA05DE}"/>
          </ac:spMkLst>
        </pc:spChg>
        <pc:spChg chg="add mod">
          <ac:chgData name="俊宜 吳" userId="22195ecc1997d761" providerId="LiveId" clId="{F6D08641-0457-4A01-9834-4F018B97E397}" dt="2024-01-07T11:09:54.448" v="2684" actId="20577"/>
          <ac:spMkLst>
            <pc:docMk/>
            <pc:sldMk cId="3075975269" sldId="258"/>
            <ac:spMk id="15" creationId="{221E61CB-E855-4477-D386-AFD36A9941FD}"/>
          </ac:spMkLst>
        </pc:spChg>
        <pc:picChg chg="add mod">
          <ac:chgData name="俊宜 吳" userId="22195ecc1997d761" providerId="LiveId" clId="{F6D08641-0457-4A01-9834-4F018B97E397}" dt="2024-01-07T08:59:04.725" v="1563" actId="1076"/>
          <ac:picMkLst>
            <pc:docMk/>
            <pc:sldMk cId="3075975269" sldId="258"/>
            <ac:picMk id="5" creationId="{EB40270E-9026-05C0-03C8-D31429F91F72}"/>
          </ac:picMkLst>
        </pc:picChg>
        <pc:picChg chg="add mod modCrop">
          <ac:chgData name="俊宜 吳" userId="22195ecc1997d761" providerId="LiveId" clId="{F6D08641-0457-4A01-9834-4F018B97E397}" dt="2024-01-07T09:00:48.806" v="1575" actId="14100"/>
          <ac:picMkLst>
            <pc:docMk/>
            <pc:sldMk cId="3075975269" sldId="258"/>
            <ac:picMk id="7" creationId="{D26BA3D7-F219-7AE2-407A-C4B1C5BED56F}"/>
          </ac:picMkLst>
        </pc:picChg>
      </pc:sldChg>
      <pc:sldChg chg="addSp delSp modSp new del mod">
        <pc:chgData name="俊宜 吳" userId="22195ecc1997d761" providerId="LiveId" clId="{F6D08641-0457-4A01-9834-4F018B97E397}" dt="2024-01-07T06:44:43.716" v="68" actId="47"/>
        <pc:sldMkLst>
          <pc:docMk/>
          <pc:sldMk cId="3935530556" sldId="258"/>
        </pc:sldMkLst>
        <pc:spChg chg="del">
          <ac:chgData name="俊宜 吳" userId="22195ecc1997d761" providerId="LiveId" clId="{F6D08641-0457-4A01-9834-4F018B97E397}" dt="2024-01-06T19:41:17.998" v="39" actId="478"/>
          <ac:spMkLst>
            <pc:docMk/>
            <pc:sldMk cId="3935530556" sldId="258"/>
            <ac:spMk id="2" creationId="{60759D32-6E49-7C42-EA1C-77E2701C132C}"/>
          </ac:spMkLst>
        </pc:spChg>
        <pc:spChg chg="del">
          <ac:chgData name="俊宜 吳" userId="22195ecc1997d761" providerId="LiveId" clId="{F6D08641-0457-4A01-9834-4F018B97E397}" dt="2024-01-06T19:41:26.220" v="40" actId="478"/>
          <ac:spMkLst>
            <pc:docMk/>
            <pc:sldMk cId="3935530556" sldId="258"/>
            <ac:spMk id="3" creationId="{5EE0A316-A84B-D16C-6AA0-163317AF09E2}"/>
          </ac:spMkLst>
        </pc:spChg>
        <pc:picChg chg="add mod">
          <ac:chgData name="俊宜 吳" userId="22195ecc1997d761" providerId="LiveId" clId="{F6D08641-0457-4A01-9834-4F018B97E397}" dt="2024-01-06T19:46:19.699" v="62" actId="14100"/>
          <ac:picMkLst>
            <pc:docMk/>
            <pc:sldMk cId="3935530556" sldId="258"/>
            <ac:picMk id="5" creationId="{4875F015-2CB8-0CF4-5A39-C946539C8B11}"/>
          </ac:picMkLst>
        </pc:picChg>
        <pc:picChg chg="add mod">
          <ac:chgData name="俊宜 吳" userId="22195ecc1997d761" providerId="LiveId" clId="{F6D08641-0457-4A01-9834-4F018B97E397}" dt="2024-01-06T19:46:52.345" v="67" actId="1076"/>
          <ac:picMkLst>
            <pc:docMk/>
            <pc:sldMk cId="3935530556" sldId="258"/>
            <ac:picMk id="7" creationId="{987058FB-A3FD-D097-7ED5-96B3F136C079}"/>
          </ac:picMkLst>
        </pc:picChg>
      </pc:sldChg>
      <pc:sldChg chg="addSp delSp modSp new mod">
        <pc:chgData name="俊宜 吳" userId="22195ecc1997d761" providerId="LiveId" clId="{F6D08641-0457-4A01-9834-4F018B97E397}" dt="2024-01-07T11:10:43.654" v="2689" actId="1076"/>
        <pc:sldMkLst>
          <pc:docMk/>
          <pc:sldMk cId="2496879322" sldId="259"/>
        </pc:sldMkLst>
        <pc:spChg chg="del mod">
          <ac:chgData name="俊宜 吳" userId="22195ecc1997d761" providerId="LiveId" clId="{F6D08641-0457-4A01-9834-4F018B97E397}" dt="2024-01-07T06:45:09.681" v="78" actId="478"/>
          <ac:spMkLst>
            <pc:docMk/>
            <pc:sldMk cId="2496879322" sldId="259"/>
            <ac:spMk id="2" creationId="{B05238EC-7406-A630-A092-95BEB964EFBD}"/>
          </ac:spMkLst>
        </pc:spChg>
        <pc:spChg chg="del">
          <ac:chgData name="俊宜 吳" userId="22195ecc1997d761" providerId="LiveId" clId="{F6D08641-0457-4A01-9834-4F018B97E397}" dt="2024-01-07T06:45:09.681" v="78" actId="478"/>
          <ac:spMkLst>
            <pc:docMk/>
            <pc:sldMk cId="2496879322" sldId="259"/>
            <ac:spMk id="3" creationId="{25869A65-5999-4827-76E9-2889D561B15B}"/>
          </ac:spMkLst>
        </pc:spChg>
        <pc:spChg chg="add del mod">
          <ac:chgData name="俊宜 吳" userId="22195ecc1997d761" providerId="LiveId" clId="{F6D08641-0457-4A01-9834-4F018B97E397}" dt="2024-01-07T09:38:05.966" v="1869" actId="478"/>
          <ac:spMkLst>
            <pc:docMk/>
            <pc:sldMk cId="2496879322" sldId="259"/>
            <ac:spMk id="8" creationId="{11212DF0-0797-BEFB-18E7-A926631F5647}"/>
          </ac:spMkLst>
        </pc:spChg>
        <pc:spChg chg="add del mod">
          <ac:chgData name="俊宜 吳" userId="22195ecc1997d761" providerId="LiveId" clId="{F6D08641-0457-4A01-9834-4F018B97E397}" dt="2024-01-07T09:38:05.966" v="1869" actId="478"/>
          <ac:spMkLst>
            <pc:docMk/>
            <pc:sldMk cId="2496879322" sldId="259"/>
            <ac:spMk id="9" creationId="{76F264D4-8440-F8B7-632E-4E814419B1A7}"/>
          </ac:spMkLst>
        </pc:spChg>
        <pc:spChg chg="add del mod">
          <ac:chgData name="俊宜 吳" userId="22195ecc1997d761" providerId="LiveId" clId="{F6D08641-0457-4A01-9834-4F018B97E397}" dt="2024-01-07T09:38:05.966" v="1869" actId="478"/>
          <ac:spMkLst>
            <pc:docMk/>
            <pc:sldMk cId="2496879322" sldId="259"/>
            <ac:spMk id="10" creationId="{CE6925B9-8F51-3C62-493A-1C4E48259425}"/>
          </ac:spMkLst>
        </pc:spChg>
        <pc:spChg chg="add del mod">
          <ac:chgData name="俊宜 吳" userId="22195ecc1997d761" providerId="LiveId" clId="{F6D08641-0457-4A01-9834-4F018B97E397}" dt="2024-01-07T09:38:05.966" v="1869" actId="478"/>
          <ac:spMkLst>
            <pc:docMk/>
            <pc:sldMk cId="2496879322" sldId="259"/>
            <ac:spMk id="11" creationId="{FF92044A-6886-FB05-060D-44F805D9EF90}"/>
          </ac:spMkLst>
        </pc:spChg>
        <pc:spChg chg="add del mod">
          <ac:chgData name="俊宜 吳" userId="22195ecc1997d761" providerId="LiveId" clId="{F6D08641-0457-4A01-9834-4F018B97E397}" dt="2024-01-07T09:38:05.966" v="1869" actId="478"/>
          <ac:spMkLst>
            <pc:docMk/>
            <pc:sldMk cId="2496879322" sldId="259"/>
            <ac:spMk id="12" creationId="{4DBA1A13-991A-FF1A-5606-79BAE4D77ACF}"/>
          </ac:spMkLst>
        </pc:spChg>
        <pc:spChg chg="add del mod">
          <ac:chgData name="俊宜 吳" userId="22195ecc1997d761" providerId="LiveId" clId="{F6D08641-0457-4A01-9834-4F018B97E397}" dt="2024-01-07T09:38:05.966" v="1869" actId="478"/>
          <ac:spMkLst>
            <pc:docMk/>
            <pc:sldMk cId="2496879322" sldId="259"/>
            <ac:spMk id="13" creationId="{889C7B67-787D-9819-CC02-B8CCB1DE4438}"/>
          </ac:spMkLst>
        </pc:spChg>
        <pc:spChg chg="add del mod">
          <ac:chgData name="俊宜 吳" userId="22195ecc1997d761" providerId="LiveId" clId="{F6D08641-0457-4A01-9834-4F018B97E397}" dt="2024-01-07T09:38:05.966" v="1869" actId="478"/>
          <ac:spMkLst>
            <pc:docMk/>
            <pc:sldMk cId="2496879322" sldId="259"/>
            <ac:spMk id="14" creationId="{4924ABA6-A956-1495-A873-79C7A48BF307}"/>
          </ac:spMkLst>
        </pc:spChg>
        <pc:spChg chg="add mod">
          <ac:chgData name="俊宜 吳" userId="22195ecc1997d761" providerId="LiveId" clId="{F6D08641-0457-4A01-9834-4F018B97E397}" dt="2024-01-07T10:14:50.613" v="2101" actId="14100"/>
          <ac:spMkLst>
            <pc:docMk/>
            <pc:sldMk cId="2496879322" sldId="259"/>
            <ac:spMk id="15" creationId="{EAD3E7E4-08B8-14F7-386D-271B5AB5D225}"/>
          </ac:spMkLst>
        </pc:spChg>
        <pc:spChg chg="add mod">
          <ac:chgData name="俊宜 吳" userId="22195ecc1997d761" providerId="LiveId" clId="{F6D08641-0457-4A01-9834-4F018B97E397}" dt="2024-01-07T09:41:17.498" v="1974" actId="1038"/>
          <ac:spMkLst>
            <pc:docMk/>
            <pc:sldMk cId="2496879322" sldId="259"/>
            <ac:spMk id="16" creationId="{19F1610A-245F-99C9-C8CB-E225C38A6021}"/>
          </ac:spMkLst>
        </pc:spChg>
        <pc:spChg chg="add mod">
          <ac:chgData name="俊宜 吳" userId="22195ecc1997d761" providerId="LiveId" clId="{F6D08641-0457-4A01-9834-4F018B97E397}" dt="2024-01-07T09:41:42.743" v="1978" actId="1076"/>
          <ac:spMkLst>
            <pc:docMk/>
            <pc:sldMk cId="2496879322" sldId="259"/>
            <ac:spMk id="17" creationId="{AE22E8DA-2117-8F9F-B424-7A34E070410E}"/>
          </ac:spMkLst>
        </pc:spChg>
        <pc:spChg chg="add mod">
          <ac:chgData name="俊宜 吳" userId="22195ecc1997d761" providerId="LiveId" clId="{F6D08641-0457-4A01-9834-4F018B97E397}" dt="2024-01-07T10:15:02.278" v="2102" actId="14100"/>
          <ac:spMkLst>
            <pc:docMk/>
            <pc:sldMk cId="2496879322" sldId="259"/>
            <ac:spMk id="18" creationId="{ED7C7B68-C7A9-5900-5E36-8CBD7C88FD11}"/>
          </ac:spMkLst>
        </pc:spChg>
        <pc:spChg chg="add mod">
          <ac:chgData name="俊宜 吳" userId="22195ecc1997d761" providerId="LiveId" clId="{F6D08641-0457-4A01-9834-4F018B97E397}" dt="2024-01-07T10:30:02.475" v="2273" actId="20577"/>
          <ac:spMkLst>
            <pc:docMk/>
            <pc:sldMk cId="2496879322" sldId="259"/>
            <ac:spMk id="19" creationId="{191C91D1-A103-EF5F-AD4B-752AAB96EA27}"/>
          </ac:spMkLst>
        </pc:spChg>
        <pc:spChg chg="add mod">
          <ac:chgData name="俊宜 吳" userId="22195ecc1997d761" providerId="LiveId" clId="{F6D08641-0457-4A01-9834-4F018B97E397}" dt="2024-01-07T10:13:33.506" v="2063" actId="1035"/>
          <ac:spMkLst>
            <pc:docMk/>
            <pc:sldMk cId="2496879322" sldId="259"/>
            <ac:spMk id="20" creationId="{FDEE0FB4-0338-D0DA-0DC3-1472846A4ECB}"/>
          </ac:spMkLst>
        </pc:spChg>
        <pc:spChg chg="add mod">
          <ac:chgData name="俊宜 吳" userId="22195ecc1997d761" providerId="LiveId" clId="{F6D08641-0457-4A01-9834-4F018B97E397}" dt="2024-01-07T10:27:23.955" v="2264" actId="14100"/>
          <ac:spMkLst>
            <pc:docMk/>
            <pc:sldMk cId="2496879322" sldId="259"/>
            <ac:spMk id="21" creationId="{05E069C8-9DC4-DE8D-8222-A8532E9F954F}"/>
          </ac:spMkLst>
        </pc:spChg>
        <pc:spChg chg="add mod">
          <ac:chgData name="俊宜 吳" userId="22195ecc1997d761" providerId="LiveId" clId="{F6D08641-0457-4A01-9834-4F018B97E397}" dt="2024-01-07T10:15:31.551" v="2131" actId="1035"/>
          <ac:spMkLst>
            <pc:docMk/>
            <pc:sldMk cId="2496879322" sldId="259"/>
            <ac:spMk id="22" creationId="{B03604AD-B0BC-8EF4-5B98-A1F4267CF946}"/>
          </ac:spMkLst>
        </pc:spChg>
        <pc:spChg chg="add mod">
          <ac:chgData name="俊宜 吳" userId="22195ecc1997d761" providerId="LiveId" clId="{F6D08641-0457-4A01-9834-4F018B97E397}" dt="2024-01-07T10:18:16.389" v="2201" actId="1036"/>
          <ac:spMkLst>
            <pc:docMk/>
            <pc:sldMk cId="2496879322" sldId="259"/>
            <ac:spMk id="23" creationId="{1D0ACCC0-EB29-F6AA-740A-EFA574DBADE6}"/>
          </ac:spMkLst>
        </pc:spChg>
        <pc:spChg chg="add mod">
          <ac:chgData name="俊宜 吳" userId="22195ecc1997d761" providerId="LiveId" clId="{F6D08641-0457-4A01-9834-4F018B97E397}" dt="2024-01-07T10:18:04.772" v="2196" actId="1035"/>
          <ac:spMkLst>
            <pc:docMk/>
            <pc:sldMk cId="2496879322" sldId="259"/>
            <ac:spMk id="24" creationId="{F777F9DF-8661-6EF8-7495-846189D38878}"/>
          </ac:spMkLst>
        </pc:spChg>
        <pc:spChg chg="add del mod">
          <ac:chgData name="俊宜 吳" userId="22195ecc1997d761" providerId="LiveId" clId="{F6D08641-0457-4A01-9834-4F018B97E397}" dt="2024-01-07T11:10:20.389" v="2686" actId="478"/>
          <ac:spMkLst>
            <pc:docMk/>
            <pc:sldMk cId="2496879322" sldId="259"/>
            <ac:spMk id="25" creationId="{C0A3A953-601C-21F8-0898-08E2CFBD2993}"/>
          </ac:spMkLst>
        </pc:spChg>
        <pc:spChg chg="add mod">
          <ac:chgData name="俊宜 吳" userId="22195ecc1997d761" providerId="LiveId" clId="{F6D08641-0457-4A01-9834-4F018B97E397}" dt="2024-01-07T11:10:23.461" v="2687" actId="1076"/>
          <ac:spMkLst>
            <pc:docMk/>
            <pc:sldMk cId="2496879322" sldId="259"/>
            <ac:spMk id="26" creationId="{A0692AD7-2813-F8D6-EDD7-00F9D8E95637}"/>
          </ac:spMkLst>
        </pc:spChg>
        <pc:spChg chg="add mod">
          <ac:chgData name="俊宜 吳" userId="22195ecc1997d761" providerId="LiveId" clId="{F6D08641-0457-4A01-9834-4F018B97E397}" dt="2024-01-07T11:10:43.654" v="2689" actId="1076"/>
          <ac:spMkLst>
            <pc:docMk/>
            <pc:sldMk cId="2496879322" sldId="259"/>
            <ac:spMk id="27" creationId="{920E0554-CB3E-4B77-A5A7-043741FBA985}"/>
          </ac:spMkLst>
        </pc:spChg>
        <pc:picChg chg="add mod">
          <ac:chgData name="俊宜 吳" userId="22195ecc1997d761" providerId="LiveId" clId="{F6D08641-0457-4A01-9834-4F018B97E397}" dt="2024-01-07T09:32:54.615" v="1849" actId="14100"/>
          <ac:picMkLst>
            <pc:docMk/>
            <pc:sldMk cId="2496879322" sldId="259"/>
            <ac:picMk id="5" creationId="{70A4AE37-FA66-8A7C-3185-F9A73C805286}"/>
          </ac:picMkLst>
        </pc:picChg>
        <pc:picChg chg="add mod modCrop">
          <ac:chgData name="俊宜 吳" userId="22195ecc1997d761" providerId="LiveId" clId="{F6D08641-0457-4A01-9834-4F018B97E397}" dt="2024-01-07T09:33:59.631" v="1850" actId="14100"/>
          <ac:picMkLst>
            <pc:docMk/>
            <pc:sldMk cId="2496879322" sldId="259"/>
            <ac:picMk id="7" creationId="{6A48FFE3-7A64-F7B8-FBEF-EFBFB70470AC}"/>
          </ac:picMkLst>
        </pc:picChg>
      </pc:sldChg>
      <pc:sldChg chg="addSp delSp modSp new mod">
        <pc:chgData name="俊宜 吳" userId="22195ecc1997d761" providerId="LiveId" clId="{F6D08641-0457-4A01-9834-4F018B97E397}" dt="2024-01-07T11:12:32.319" v="2728" actId="1038"/>
        <pc:sldMkLst>
          <pc:docMk/>
          <pc:sldMk cId="1609365858" sldId="260"/>
        </pc:sldMkLst>
        <pc:spChg chg="del">
          <ac:chgData name="俊宜 吳" userId="22195ecc1997d761" providerId="LiveId" clId="{F6D08641-0457-4A01-9834-4F018B97E397}" dt="2024-01-07T10:42:17.351" v="2274" actId="478"/>
          <ac:spMkLst>
            <pc:docMk/>
            <pc:sldMk cId="1609365858" sldId="260"/>
            <ac:spMk id="2" creationId="{1A74CE8C-C88A-5457-29BE-629E8ED8ABFA}"/>
          </ac:spMkLst>
        </pc:spChg>
        <pc:spChg chg="del">
          <ac:chgData name="俊宜 吳" userId="22195ecc1997d761" providerId="LiveId" clId="{F6D08641-0457-4A01-9834-4F018B97E397}" dt="2024-01-07T10:42:19.664" v="2275" actId="478"/>
          <ac:spMkLst>
            <pc:docMk/>
            <pc:sldMk cId="1609365858" sldId="260"/>
            <ac:spMk id="3" creationId="{E6C32B6E-5702-F273-0E61-41E08AAE454F}"/>
          </ac:spMkLst>
        </pc:spChg>
        <pc:spChg chg="add mod">
          <ac:chgData name="俊宜 吳" userId="22195ecc1997d761" providerId="LiveId" clId="{F6D08641-0457-4A01-9834-4F018B97E397}" dt="2024-01-07T10:54:58.100" v="2367" actId="1076"/>
          <ac:spMkLst>
            <pc:docMk/>
            <pc:sldMk cId="1609365858" sldId="260"/>
            <ac:spMk id="12" creationId="{6461E195-1254-15C8-4D2F-D18891254A77}"/>
          </ac:spMkLst>
        </pc:spChg>
        <pc:spChg chg="add mod">
          <ac:chgData name="俊宜 吳" userId="22195ecc1997d761" providerId="LiveId" clId="{F6D08641-0457-4A01-9834-4F018B97E397}" dt="2024-01-07T10:55:10.539" v="2373" actId="1038"/>
          <ac:spMkLst>
            <pc:docMk/>
            <pc:sldMk cId="1609365858" sldId="260"/>
            <ac:spMk id="13" creationId="{30EE1B5C-DAB6-E281-CAE8-D4F68AA5C514}"/>
          </ac:spMkLst>
        </pc:spChg>
        <pc:spChg chg="add mod">
          <ac:chgData name="俊宜 吳" userId="22195ecc1997d761" providerId="LiveId" clId="{F6D08641-0457-4A01-9834-4F018B97E397}" dt="2024-01-07T10:59:41.297" v="2461" actId="1036"/>
          <ac:spMkLst>
            <pc:docMk/>
            <pc:sldMk cId="1609365858" sldId="260"/>
            <ac:spMk id="16" creationId="{6A3E28E4-A13B-3C30-F6E8-AA0EBCBBCF58}"/>
          </ac:spMkLst>
        </pc:spChg>
        <pc:spChg chg="add mod">
          <ac:chgData name="俊宜 吳" userId="22195ecc1997d761" providerId="LiveId" clId="{F6D08641-0457-4A01-9834-4F018B97E397}" dt="2024-01-07T10:59:36.292" v="2457" actId="1036"/>
          <ac:spMkLst>
            <pc:docMk/>
            <pc:sldMk cId="1609365858" sldId="260"/>
            <ac:spMk id="17" creationId="{86F70C87-EBCF-B69F-00F1-E8E562A7BBBC}"/>
          </ac:spMkLst>
        </pc:spChg>
        <pc:spChg chg="add mod">
          <ac:chgData name="俊宜 吳" userId="22195ecc1997d761" providerId="LiveId" clId="{F6D08641-0457-4A01-9834-4F018B97E397}" dt="2024-01-07T11:11:48.275" v="2705" actId="1037"/>
          <ac:spMkLst>
            <pc:docMk/>
            <pc:sldMk cId="1609365858" sldId="260"/>
            <ac:spMk id="18" creationId="{DCE8EC6C-E4A7-63B7-D49E-85D4C1406946}"/>
          </ac:spMkLst>
        </pc:spChg>
        <pc:spChg chg="add mod">
          <ac:chgData name="俊宜 吳" userId="22195ecc1997d761" providerId="LiveId" clId="{F6D08641-0457-4A01-9834-4F018B97E397}" dt="2024-01-07T11:12:32.319" v="2728" actId="1038"/>
          <ac:spMkLst>
            <pc:docMk/>
            <pc:sldMk cId="1609365858" sldId="260"/>
            <ac:spMk id="19" creationId="{7BE47870-D200-B65A-1AE1-217F9CBEC99F}"/>
          </ac:spMkLst>
        </pc:spChg>
        <pc:picChg chg="add mod modCrop">
          <ac:chgData name="俊宜 吳" userId="22195ecc1997d761" providerId="LiveId" clId="{F6D08641-0457-4A01-9834-4F018B97E397}" dt="2024-01-07T10:51:56.335" v="2320" actId="14100"/>
          <ac:picMkLst>
            <pc:docMk/>
            <pc:sldMk cId="1609365858" sldId="260"/>
            <ac:picMk id="5" creationId="{03CF3056-27C2-3B0F-C05C-D807AA533FDB}"/>
          </ac:picMkLst>
        </pc:picChg>
        <pc:picChg chg="add del mod modCrop">
          <ac:chgData name="俊宜 吳" userId="22195ecc1997d761" providerId="LiveId" clId="{F6D08641-0457-4A01-9834-4F018B97E397}" dt="2024-01-07T10:47:28.562" v="2306" actId="478"/>
          <ac:picMkLst>
            <pc:docMk/>
            <pc:sldMk cId="1609365858" sldId="260"/>
            <ac:picMk id="7" creationId="{1CB5E17F-0612-84A2-20E2-35BFEF90B89A}"/>
          </ac:picMkLst>
        </pc:picChg>
        <pc:picChg chg="add mod">
          <ac:chgData name="俊宜 吳" userId="22195ecc1997d761" providerId="LiveId" clId="{F6D08641-0457-4A01-9834-4F018B97E397}" dt="2024-01-07T10:51:58.781" v="2321" actId="14100"/>
          <ac:picMkLst>
            <pc:docMk/>
            <pc:sldMk cId="1609365858" sldId="260"/>
            <ac:picMk id="9" creationId="{F37DF079-771F-839E-EE50-F2C577D850C8}"/>
          </ac:picMkLst>
        </pc:picChg>
        <pc:picChg chg="add mod modCrop">
          <ac:chgData name="俊宜 吳" userId="22195ecc1997d761" providerId="LiveId" clId="{F6D08641-0457-4A01-9834-4F018B97E397}" dt="2024-01-07T10:58:34.527" v="2418" actId="1038"/>
          <ac:picMkLst>
            <pc:docMk/>
            <pc:sldMk cId="1609365858" sldId="260"/>
            <ac:picMk id="11" creationId="{B64FC709-EC5A-4C4B-FF27-3D677D681821}"/>
          </ac:picMkLst>
        </pc:picChg>
        <pc:picChg chg="add mod modCrop">
          <ac:chgData name="俊宜 吳" userId="22195ecc1997d761" providerId="LiveId" clId="{F6D08641-0457-4A01-9834-4F018B97E397}" dt="2024-01-07T10:58:42.193" v="2433" actId="1038"/>
          <ac:picMkLst>
            <pc:docMk/>
            <pc:sldMk cId="1609365858" sldId="260"/>
            <ac:picMk id="15" creationId="{DCE5919C-6D64-AC35-4B25-494982047DF6}"/>
          </ac:picMkLst>
        </pc:picChg>
      </pc:sldChg>
      <pc:sldChg chg="addSp delSp modSp new mod ord">
        <pc:chgData name="俊宜 吳" userId="22195ecc1997d761" providerId="LiveId" clId="{F6D08641-0457-4A01-9834-4F018B97E397}" dt="2024-01-07T11:34:41.849" v="3047"/>
        <pc:sldMkLst>
          <pc:docMk/>
          <pc:sldMk cId="4054582785" sldId="261"/>
        </pc:sldMkLst>
        <pc:spChg chg="del">
          <ac:chgData name="俊宜 吳" userId="22195ecc1997d761" providerId="LiveId" clId="{F6D08641-0457-4A01-9834-4F018B97E397}" dt="2024-01-07T10:42:24.350" v="2276" actId="478"/>
          <ac:spMkLst>
            <pc:docMk/>
            <pc:sldMk cId="4054582785" sldId="261"/>
            <ac:spMk id="2" creationId="{83DEFFED-4E90-F3EE-8D11-54611C621DB2}"/>
          </ac:spMkLst>
        </pc:spChg>
        <pc:spChg chg="del">
          <ac:chgData name="俊宜 吳" userId="22195ecc1997d761" providerId="LiveId" clId="{F6D08641-0457-4A01-9834-4F018B97E397}" dt="2024-01-07T10:42:26.315" v="2277" actId="478"/>
          <ac:spMkLst>
            <pc:docMk/>
            <pc:sldMk cId="4054582785" sldId="261"/>
            <ac:spMk id="3" creationId="{784C10D5-C9F4-75B2-8642-624405CF3393}"/>
          </ac:spMkLst>
        </pc:spChg>
        <pc:spChg chg="add mod">
          <ac:chgData name="俊宜 吳" userId="22195ecc1997d761" providerId="LiveId" clId="{F6D08641-0457-4A01-9834-4F018B97E397}" dt="2024-01-07T11:21:12.470" v="2794" actId="113"/>
          <ac:spMkLst>
            <pc:docMk/>
            <pc:sldMk cId="4054582785" sldId="261"/>
            <ac:spMk id="4" creationId="{1432A18D-A119-CEB3-D148-9E011922C029}"/>
          </ac:spMkLst>
        </pc:spChg>
        <pc:spChg chg="add mod">
          <ac:chgData name="俊宜 吳" userId="22195ecc1997d761" providerId="LiveId" clId="{F6D08641-0457-4A01-9834-4F018B97E397}" dt="2024-01-07T11:21:15.431" v="2795" actId="113"/>
          <ac:spMkLst>
            <pc:docMk/>
            <pc:sldMk cId="4054582785" sldId="261"/>
            <ac:spMk id="6" creationId="{FCA9718A-FC17-6C58-C944-58C3D414D11B}"/>
          </ac:spMkLst>
        </pc:spChg>
        <pc:graphicFrameChg chg="add del">
          <ac:chgData name="俊宜 吳" userId="22195ecc1997d761" providerId="LiveId" clId="{F6D08641-0457-4A01-9834-4F018B97E397}" dt="2024-01-07T11:16:55.723" v="2733" actId="3680"/>
          <ac:graphicFrameMkLst>
            <pc:docMk/>
            <pc:sldMk cId="4054582785" sldId="261"/>
            <ac:graphicFrameMk id="5" creationId="{B315554A-1807-0D8E-6A15-D0A73D8754EE}"/>
          </ac:graphicFrameMkLst>
        </pc:graphicFrameChg>
      </pc:sldChg>
      <pc:sldChg chg="addSp delSp modSp new mod">
        <pc:chgData name="俊宜 吳" userId="22195ecc1997d761" providerId="LiveId" clId="{F6D08641-0457-4A01-9834-4F018B97E397}" dt="2024-01-07T11:21:23.326" v="2797" actId="2711"/>
        <pc:sldMkLst>
          <pc:docMk/>
          <pc:sldMk cId="3644248213" sldId="262"/>
        </pc:sldMkLst>
        <pc:spChg chg="del">
          <ac:chgData name="俊宜 吳" userId="22195ecc1997d761" providerId="LiveId" clId="{F6D08641-0457-4A01-9834-4F018B97E397}" dt="2024-01-07T10:42:30.849" v="2278" actId="478"/>
          <ac:spMkLst>
            <pc:docMk/>
            <pc:sldMk cId="3644248213" sldId="262"/>
            <ac:spMk id="2" creationId="{AAA3EA2F-24E3-5043-EAAE-FF325776D578}"/>
          </ac:spMkLst>
        </pc:spChg>
        <pc:spChg chg="del">
          <ac:chgData name="俊宜 吳" userId="22195ecc1997d761" providerId="LiveId" clId="{F6D08641-0457-4A01-9834-4F018B97E397}" dt="2024-01-07T10:42:32.751" v="2279" actId="478"/>
          <ac:spMkLst>
            <pc:docMk/>
            <pc:sldMk cId="3644248213" sldId="262"/>
            <ac:spMk id="3" creationId="{3F8FA7FE-192E-3AF4-E5A8-394B90F72AC6}"/>
          </ac:spMkLst>
        </pc:spChg>
        <pc:spChg chg="add mod">
          <ac:chgData name="俊宜 吳" userId="22195ecc1997d761" providerId="LiveId" clId="{F6D08641-0457-4A01-9834-4F018B97E397}" dt="2024-01-07T11:21:23.326" v="2797" actId="2711"/>
          <ac:spMkLst>
            <pc:docMk/>
            <pc:sldMk cId="3644248213" sldId="262"/>
            <ac:spMk id="4" creationId="{C7086F2C-D31D-62ED-8AC1-1C88B24ABB44}"/>
          </ac:spMkLst>
        </pc:spChg>
        <pc:spChg chg="add mod">
          <ac:chgData name="俊宜 吳" userId="22195ecc1997d761" providerId="LiveId" clId="{F6D08641-0457-4A01-9834-4F018B97E397}" dt="2024-01-07T11:20:57.667" v="2792" actId="207"/>
          <ac:spMkLst>
            <pc:docMk/>
            <pc:sldMk cId="3644248213" sldId="262"/>
            <ac:spMk id="5" creationId="{C59C0D5C-D6E8-70BF-5C90-84FDD0A2AC85}"/>
          </ac:spMkLst>
        </pc:spChg>
      </pc:sldChg>
      <pc:sldChg chg="new del">
        <pc:chgData name="俊宜 吳" userId="22195ecc1997d761" providerId="LiveId" clId="{F6D08641-0457-4A01-9834-4F018B97E397}" dt="2024-01-07T11:28:06.798" v="2978" actId="47"/>
        <pc:sldMkLst>
          <pc:docMk/>
          <pc:sldMk cId="3562123121" sldId="263"/>
        </pc:sldMkLst>
      </pc:sldChg>
      <pc:sldChg chg="addSp delSp modSp new mod ord">
        <pc:chgData name="俊宜 吳" userId="22195ecc1997d761" providerId="LiveId" clId="{F6D08641-0457-4A01-9834-4F018B97E397}" dt="2024-01-07T11:27:22.050" v="2977" actId="20577"/>
        <pc:sldMkLst>
          <pc:docMk/>
          <pc:sldMk cId="3327152528" sldId="264"/>
        </pc:sldMkLst>
        <pc:spChg chg="del mod">
          <ac:chgData name="俊宜 吳" userId="22195ecc1997d761" providerId="LiveId" clId="{F6D08641-0457-4A01-9834-4F018B97E397}" dt="2024-01-07T11:23:20.141" v="2897" actId="478"/>
          <ac:spMkLst>
            <pc:docMk/>
            <pc:sldMk cId="3327152528" sldId="264"/>
            <ac:spMk id="2" creationId="{091F6CE5-E16A-9464-E869-2CFA98BA866F}"/>
          </ac:spMkLst>
        </pc:spChg>
        <pc:spChg chg="mod">
          <ac:chgData name="俊宜 吳" userId="22195ecc1997d761" providerId="LiveId" clId="{F6D08641-0457-4A01-9834-4F018B97E397}" dt="2024-01-07T11:27:22.050" v="2977" actId="20577"/>
          <ac:spMkLst>
            <pc:docMk/>
            <pc:sldMk cId="3327152528" sldId="264"/>
            <ac:spMk id="3" creationId="{F1106D03-18FE-F9B5-3ABD-5401661D7752}"/>
          </ac:spMkLst>
        </pc:spChg>
        <pc:spChg chg="add del mod">
          <ac:chgData name="俊宜 吳" userId="22195ecc1997d761" providerId="LiveId" clId="{F6D08641-0457-4A01-9834-4F018B97E397}" dt="2024-01-07T11:23:33.025" v="2900" actId="478"/>
          <ac:spMkLst>
            <pc:docMk/>
            <pc:sldMk cId="3327152528" sldId="264"/>
            <ac:spMk id="5" creationId="{997688AB-DC11-581B-AB95-35DA510B752E}"/>
          </ac:spMkLst>
        </pc:spChg>
      </pc:sldChg>
      <pc:sldChg chg="addSp delSp modSp new mod">
        <pc:chgData name="俊宜 吳" userId="22195ecc1997d761" providerId="LiveId" clId="{F6D08641-0457-4A01-9834-4F018B97E397}" dt="2024-01-07T11:32:21.423" v="3025" actId="14100"/>
        <pc:sldMkLst>
          <pc:docMk/>
          <pc:sldMk cId="3251069126" sldId="265"/>
        </pc:sldMkLst>
        <pc:spChg chg="del">
          <ac:chgData name="俊宜 吳" userId="22195ecc1997d761" providerId="LiveId" clId="{F6D08641-0457-4A01-9834-4F018B97E397}" dt="2024-01-07T11:31:13.924" v="2980" actId="478"/>
          <ac:spMkLst>
            <pc:docMk/>
            <pc:sldMk cId="3251069126" sldId="265"/>
            <ac:spMk id="2" creationId="{9D36815B-9B8F-14F9-B294-F8D453C921A6}"/>
          </ac:spMkLst>
        </pc:spChg>
        <pc:spChg chg="del">
          <ac:chgData name="俊宜 吳" userId="22195ecc1997d761" providerId="LiveId" clId="{F6D08641-0457-4A01-9834-4F018B97E397}" dt="2024-01-07T11:31:15.832" v="2981" actId="478"/>
          <ac:spMkLst>
            <pc:docMk/>
            <pc:sldMk cId="3251069126" sldId="265"/>
            <ac:spMk id="3" creationId="{1EB915CD-8B9B-403F-CFF1-B50E1EE18240}"/>
          </ac:spMkLst>
        </pc:spChg>
        <pc:picChg chg="add mod">
          <ac:chgData name="俊宜 吳" userId="22195ecc1997d761" providerId="LiveId" clId="{F6D08641-0457-4A01-9834-4F018B97E397}" dt="2024-01-07T11:32:21.423" v="3025" actId="14100"/>
          <ac:picMkLst>
            <pc:docMk/>
            <pc:sldMk cId="3251069126" sldId="265"/>
            <ac:picMk id="4" creationId="{A1CD0B46-B211-9E6F-9719-BEC1E26D5B0E}"/>
          </ac:picMkLst>
        </pc:picChg>
      </pc:sldChg>
      <pc:sldChg chg="addSp delSp modSp new mod">
        <pc:chgData name="俊宜 吳" userId="22195ecc1997d761" providerId="LiveId" clId="{F6D08641-0457-4A01-9834-4F018B97E397}" dt="2024-01-07T11:33:29.062" v="3035" actId="14100"/>
        <pc:sldMkLst>
          <pc:docMk/>
          <pc:sldMk cId="2843766210" sldId="266"/>
        </pc:sldMkLst>
        <pc:spChg chg="del">
          <ac:chgData name="俊宜 吳" userId="22195ecc1997d761" providerId="LiveId" clId="{F6D08641-0457-4A01-9834-4F018B97E397}" dt="2024-01-07T11:32:59.767" v="3027" actId="478"/>
          <ac:spMkLst>
            <pc:docMk/>
            <pc:sldMk cId="2843766210" sldId="266"/>
            <ac:spMk id="2" creationId="{F344734A-3EE6-9BA8-8E31-854AB6974889}"/>
          </ac:spMkLst>
        </pc:spChg>
        <pc:spChg chg="del">
          <ac:chgData name="俊宜 吳" userId="22195ecc1997d761" providerId="LiveId" clId="{F6D08641-0457-4A01-9834-4F018B97E397}" dt="2024-01-07T11:33:02.505" v="3028" actId="478"/>
          <ac:spMkLst>
            <pc:docMk/>
            <pc:sldMk cId="2843766210" sldId="266"/>
            <ac:spMk id="3" creationId="{8995805F-86A3-AEA5-331B-D67887799001}"/>
          </ac:spMkLst>
        </pc:spChg>
        <pc:picChg chg="add mod">
          <ac:chgData name="俊宜 吳" userId="22195ecc1997d761" providerId="LiveId" clId="{F6D08641-0457-4A01-9834-4F018B97E397}" dt="2024-01-07T11:33:29.062" v="3035" actId="14100"/>
          <ac:picMkLst>
            <pc:docMk/>
            <pc:sldMk cId="2843766210" sldId="266"/>
            <ac:picMk id="4" creationId="{6DF6314F-CC0C-7A07-1E9D-3C2F89B12BDC}"/>
          </ac:picMkLst>
        </pc:picChg>
      </pc:sldChg>
      <pc:sldChg chg="addSp delSp modSp new mod">
        <pc:chgData name="俊宜 吳" userId="22195ecc1997d761" providerId="LiveId" clId="{F6D08641-0457-4A01-9834-4F018B97E397}" dt="2024-01-07T11:34:17.189" v="3043" actId="14100"/>
        <pc:sldMkLst>
          <pc:docMk/>
          <pc:sldMk cId="1208968690" sldId="267"/>
        </pc:sldMkLst>
        <pc:spChg chg="del">
          <ac:chgData name="俊宜 吳" userId="22195ecc1997d761" providerId="LiveId" clId="{F6D08641-0457-4A01-9834-4F018B97E397}" dt="2024-01-07T11:33:56.677" v="3037" actId="478"/>
          <ac:spMkLst>
            <pc:docMk/>
            <pc:sldMk cId="1208968690" sldId="267"/>
            <ac:spMk id="2" creationId="{190352EB-7C94-E92D-3728-D2237B90C62C}"/>
          </ac:spMkLst>
        </pc:spChg>
        <pc:spChg chg="del">
          <ac:chgData name="俊宜 吳" userId="22195ecc1997d761" providerId="LiveId" clId="{F6D08641-0457-4A01-9834-4F018B97E397}" dt="2024-01-07T11:33:58.804" v="3038" actId="478"/>
          <ac:spMkLst>
            <pc:docMk/>
            <pc:sldMk cId="1208968690" sldId="267"/>
            <ac:spMk id="3" creationId="{A2CD94A0-B018-62F7-82AE-F090DDA1576B}"/>
          </ac:spMkLst>
        </pc:spChg>
        <pc:picChg chg="add mod">
          <ac:chgData name="俊宜 吳" userId="22195ecc1997d761" providerId="LiveId" clId="{F6D08641-0457-4A01-9834-4F018B97E397}" dt="2024-01-07T11:34:17.189" v="3043" actId="14100"/>
          <ac:picMkLst>
            <pc:docMk/>
            <pc:sldMk cId="1208968690" sldId="267"/>
            <ac:picMk id="4" creationId="{B82B858C-A308-18B6-56FA-F189AD4F52B7}"/>
          </ac:picMkLst>
        </pc:picChg>
      </pc:sldChg>
      <pc:sldChg chg="new del">
        <pc:chgData name="俊宜 吳" userId="22195ecc1997d761" providerId="LiveId" clId="{F6D08641-0457-4A01-9834-4F018B97E397}" dt="2024-01-07T11:34:35.585" v="3045" actId="47"/>
        <pc:sldMkLst>
          <pc:docMk/>
          <pc:sldMk cId="841535231" sldId="268"/>
        </pc:sldMkLst>
      </pc:sldChg>
      <pc:sldMasterChg chg="add del addSldLayout delSldLayout">
        <pc:chgData name="俊宜 吳" userId="22195ecc1997d761" providerId="LiveId" clId="{F6D08641-0457-4A01-9834-4F018B97E397}" dt="2024-01-06T19:39:32.129" v="24" actId="26606"/>
        <pc:sldMasterMkLst>
          <pc:docMk/>
          <pc:sldMasterMk cId="2461714076" sldId="2147483648"/>
        </pc:sldMasterMkLst>
        <pc:sldLayoutChg chg="add del">
          <pc:chgData name="俊宜 吳" userId="22195ecc1997d761" providerId="LiveId" clId="{F6D08641-0457-4A01-9834-4F018B97E397}" dt="2024-01-06T19:39:32.129" v="24" actId="26606"/>
          <pc:sldLayoutMkLst>
            <pc:docMk/>
            <pc:sldMasterMk cId="2461714076" sldId="2147483648"/>
            <pc:sldLayoutMk cId="2582479407" sldId="2147483649"/>
          </pc:sldLayoutMkLst>
        </pc:sldLayoutChg>
      </pc:sldMasterChg>
      <pc:sldMasterChg chg="add del addSldLayout delSldLayout">
        <pc:chgData name="俊宜 吳" userId="22195ecc1997d761" providerId="LiveId" clId="{F6D08641-0457-4A01-9834-4F018B97E397}" dt="2024-01-06T19:39:06.515" v="16" actId="26606"/>
        <pc:sldMasterMkLst>
          <pc:docMk/>
          <pc:sldMasterMk cId="2763361361" sldId="2147483650"/>
        </pc:sldMasterMkLst>
        <pc:sldLayoutChg chg="add del">
          <pc:chgData name="俊宜 吳" userId="22195ecc1997d761" providerId="LiveId" clId="{F6D08641-0457-4A01-9834-4F018B97E397}" dt="2024-01-06T19:39:06.515" v="16" actId="26606"/>
          <pc:sldLayoutMkLst>
            <pc:docMk/>
            <pc:sldMasterMk cId="2763361361" sldId="2147483650"/>
            <pc:sldLayoutMk cId="993575224" sldId="2147483651"/>
          </pc:sldLayoutMkLst>
        </pc:sldLayoutChg>
        <pc:sldLayoutChg chg="add del">
          <pc:chgData name="俊宜 吳" userId="22195ecc1997d761" providerId="LiveId" clId="{F6D08641-0457-4A01-9834-4F018B97E397}" dt="2024-01-06T19:39:06.515" v="16" actId="26606"/>
          <pc:sldLayoutMkLst>
            <pc:docMk/>
            <pc:sldMasterMk cId="2763361361" sldId="2147483650"/>
            <pc:sldLayoutMk cId="2990054031" sldId="2147483652"/>
          </pc:sldLayoutMkLst>
        </pc:sldLayoutChg>
        <pc:sldLayoutChg chg="add del">
          <pc:chgData name="俊宜 吳" userId="22195ecc1997d761" providerId="LiveId" clId="{F6D08641-0457-4A01-9834-4F018B97E397}" dt="2024-01-06T19:39:06.515" v="16" actId="26606"/>
          <pc:sldLayoutMkLst>
            <pc:docMk/>
            <pc:sldMasterMk cId="2763361361" sldId="2147483650"/>
            <pc:sldLayoutMk cId="284281027" sldId="2147483653"/>
          </pc:sldLayoutMkLst>
        </pc:sldLayoutChg>
        <pc:sldLayoutChg chg="add del">
          <pc:chgData name="俊宜 吳" userId="22195ecc1997d761" providerId="LiveId" clId="{F6D08641-0457-4A01-9834-4F018B97E397}" dt="2024-01-06T19:39:06.515" v="16" actId="26606"/>
          <pc:sldLayoutMkLst>
            <pc:docMk/>
            <pc:sldMasterMk cId="2763361361" sldId="2147483650"/>
            <pc:sldLayoutMk cId="2084438975" sldId="2147483654"/>
          </pc:sldLayoutMkLst>
        </pc:sldLayoutChg>
        <pc:sldLayoutChg chg="add del">
          <pc:chgData name="俊宜 吳" userId="22195ecc1997d761" providerId="LiveId" clId="{F6D08641-0457-4A01-9834-4F018B97E397}" dt="2024-01-06T19:39:06.515" v="16" actId="26606"/>
          <pc:sldLayoutMkLst>
            <pc:docMk/>
            <pc:sldMasterMk cId="2763361361" sldId="2147483650"/>
            <pc:sldLayoutMk cId="59952135" sldId="2147483655"/>
          </pc:sldLayoutMkLst>
        </pc:sldLayoutChg>
        <pc:sldLayoutChg chg="add del">
          <pc:chgData name="俊宜 吳" userId="22195ecc1997d761" providerId="LiveId" clId="{F6D08641-0457-4A01-9834-4F018B97E397}" dt="2024-01-06T19:39:06.515" v="16" actId="26606"/>
          <pc:sldLayoutMkLst>
            <pc:docMk/>
            <pc:sldMasterMk cId="2763361361" sldId="2147483650"/>
            <pc:sldLayoutMk cId="1215807999" sldId="2147483656"/>
          </pc:sldLayoutMkLst>
        </pc:sldLayoutChg>
        <pc:sldLayoutChg chg="add del">
          <pc:chgData name="俊宜 吳" userId="22195ecc1997d761" providerId="LiveId" clId="{F6D08641-0457-4A01-9834-4F018B97E397}" dt="2024-01-06T19:39:06.515" v="16" actId="26606"/>
          <pc:sldLayoutMkLst>
            <pc:docMk/>
            <pc:sldMasterMk cId="2763361361" sldId="2147483650"/>
            <pc:sldLayoutMk cId="1529340076" sldId="2147483657"/>
          </pc:sldLayoutMkLst>
        </pc:sldLayoutChg>
        <pc:sldLayoutChg chg="add del">
          <pc:chgData name="俊宜 吳" userId="22195ecc1997d761" providerId="LiveId" clId="{F6D08641-0457-4A01-9834-4F018B97E397}" dt="2024-01-06T19:39:06.515" v="16" actId="26606"/>
          <pc:sldLayoutMkLst>
            <pc:docMk/>
            <pc:sldMasterMk cId="2763361361" sldId="2147483650"/>
            <pc:sldLayoutMk cId="1365510109" sldId="2147483658"/>
          </pc:sldLayoutMkLst>
        </pc:sldLayoutChg>
        <pc:sldLayoutChg chg="add del">
          <pc:chgData name="俊宜 吳" userId="22195ecc1997d761" providerId="LiveId" clId="{F6D08641-0457-4A01-9834-4F018B97E397}" dt="2024-01-06T19:39:06.515" v="16" actId="26606"/>
          <pc:sldLayoutMkLst>
            <pc:docMk/>
            <pc:sldMasterMk cId="2763361361" sldId="2147483650"/>
            <pc:sldLayoutMk cId="4096077510" sldId="2147483659"/>
          </pc:sldLayoutMkLst>
        </pc:sldLayoutChg>
        <pc:sldLayoutChg chg="add del">
          <pc:chgData name="俊宜 吳" userId="22195ecc1997d761" providerId="LiveId" clId="{F6D08641-0457-4A01-9834-4F018B97E397}" dt="2024-01-06T19:39:06.515" v="16" actId="26606"/>
          <pc:sldLayoutMkLst>
            <pc:docMk/>
            <pc:sldMasterMk cId="2763361361" sldId="2147483650"/>
            <pc:sldLayoutMk cId="3141624023" sldId="2147483660"/>
          </pc:sldLayoutMkLst>
        </pc:sldLayoutChg>
        <pc:sldLayoutChg chg="add del">
          <pc:chgData name="俊宜 吳" userId="22195ecc1997d761" providerId="LiveId" clId="{F6D08641-0457-4A01-9834-4F018B97E397}" dt="2024-01-06T19:39:06.515" v="16" actId="26606"/>
          <pc:sldLayoutMkLst>
            <pc:docMk/>
            <pc:sldMasterMk cId="2763361361" sldId="2147483650"/>
            <pc:sldLayoutMk cId="2614291147" sldId="2147483661"/>
          </pc:sldLayoutMkLst>
        </pc:sldLayoutChg>
      </pc:sldMasterChg>
      <pc:sldMasterChg chg="add del addSldLayout delSldLayout">
        <pc:chgData name="俊宜 吳" userId="22195ecc1997d761" providerId="LiveId" clId="{F6D08641-0457-4A01-9834-4F018B97E397}" dt="2024-01-06T19:39:08.122" v="18" actId="26606"/>
        <pc:sldMasterMkLst>
          <pc:docMk/>
          <pc:sldMasterMk cId="964666756" sldId="2147483673"/>
        </pc:sldMasterMkLst>
        <pc:sldLayoutChg chg="add del">
          <pc:chgData name="俊宜 吳" userId="22195ecc1997d761" providerId="LiveId" clId="{F6D08641-0457-4A01-9834-4F018B97E397}" dt="2024-01-06T19:39:08.122" v="18" actId="26606"/>
          <pc:sldLayoutMkLst>
            <pc:docMk/>
            <pc:sldMasterMk cId="964666756" sldId="2147483673"/>
            <pc:sldLayoutMk cId="3246942502" sldId="2147483662"/>
          </pc:sldLayoutMkLst>
        </pc:sldLayoutChg>
        <pc:sldLayoutChg chg="add del">
          <pc:chgData name="俊宜 吳" userId="22195ecc1997d761" providerId="LiveId" clId="{F6D08641-0457-4A01-9834-4F018B97E397}" dt="2024-01-06T19:39:08.122" v="18" actId="26606"/>
          <pc:sldLayoutMkLst>
            <pc:docMk/>
            <pc:sldMasterMk cId="964666756" sldId="2147483673"/>
            <pc:sldLayoutMk cId="1436572156" sldId="2147483663"/>
          </pc:sldLayoutMkLst>
        </pc:sldLayoutChg>
        <pc:sldLayoutChg chg="add del">
          <pc:chgData name="俊宜 吳" userId="22195ecc1997d761" providerId="LiveId" clId="{F6D08641-0457-4A01-9834-4F018B97E397}" dt="2024-01-06T19:39:08.122" v="18" actId="26606"/>
          <pc:sldLayoutMkLst>
            <pc:docMk/>
            <pc:sldMasterMk cId="964666756" sldId="2147483673"/>
            <pc:sldLayoutMk cId="1881242171" sldId="2147483664"/>
          </pc:sldLayoutMkLst>
        </pc:sldLayoutChg>
        <pc:sldLayoutChg chg="add del">
          <pc:chgData name="俊宜 吳" userId="22195ecc1997d761" providerId="LiveId" clId="{F6D08641-0457-4A01-9834-4F018B97E397}" dt="2024-01-06T19:39:08.122" v="18" actId="26606"/>
          <pc:sldLayoutMkLst>
            <pc:docMk/>
            <pc:sldMasterMk cId="964666756" sldId="2147483673"/>
            <pc:sldLayoutMk cId="1304540147" sldId="2147483665"/>
          </pc:sldLayoutMkLst>
        </pc:sldLayoutChg>
        <pc:sldLayoutChg chg="add del">
          <pc:chgData name="俊宜 吳" userId="22195ecc1997d761" providerId="LiveId" clId="{F6D08641-0457-4A01-9834-4F018B97E397}" dt="2024-01-06T19:39:08.122" v="18" actId="26606"/>
          <pc:sldLayoutMkLst>
            <pc:docMk/>
            <pc:sldMasterMk cId="964666756" sldId="2147483673"/>
            <pc:sldLayoutMk cId="2668674618" sldId="2147483666"/>
          </pc:sldLayoutMkLst>
        </pc:sldLayoutChg>
        <pc:sldLayoutChg chg="add del">
          <pc:chgData name="俊宜 吳" userId="22195ecc1997d761" providerId="LiveId" clId="{F6D08641-0457-4A01-9834-4F018B97E397}" dt="2024-01-06T19:39:08.122" v="18" actId="26606"/>
          <pc:sldLayoutMkLst>
            <pc:docMk/>
            <pc:sldMasterMk cId="964666756" sldId="2147483673"/>
            <pc:sldLayoutMk cId="1529262361" sldId="2147483667"/>
          </pc:sldLayoutMkLst>
        </pc:sldLayoutChg>
        <pc:sldLayoutChg chg="add del">
          <pc:chgData name="俊宜 吳" userId="22195ecc1997d761" providerId="LiveId" clId="{F6D08641-0457-4A01-9834-4F018B97E397}" dt="2024-01-06T19:39:08.122" v="18" actId="26606"/>
          <pc:sldLayoutMkLst>
            <pc:docMk/>
            <pc:sldMasterMk cId="964666756" sldId="2147483673"/>
            <pc:sldLayoutMk cId="2420886620" sldId="2147483668"/>
          </pc:sldLayoutMkLst>
        </pc:sldLayoutChg>
        <pc:sldLayoutChg chg="add del">
          <pc:chgData name="俊宜 吳" userId="22195ecc1997d761" providerId="LiveId" clId="{F6D08641-0457-4A01-9834-4F018B97E397}" dt="2024-01-06T19:39:08.122" v="18" actId="26606"/>
          <pc:sldLayoutMkLst>
            <pc:docMk/>
            <pc:sldMasterMk cId="964666756" sldId="2147483673"/>
            <pc:sldLayoutMk cId="1039355659" sldId="2147483669"/>
          </pc:sldLayoutMkLst>
        </pc:sldLayoutChg>
        <pc:sldLayoutChg chg="add del">
          <pc:chgData name="俊宜 吳" userId="22195ecc1997d761" providerId="LiveId" clId="{F6D08641-0457-4A01-9834-4F018B97E397}" dt="2024-01-06T19:39:08.122" v="18" actId="26606"/>
          <pc:sldLayoutMkLst>
            <pc:docMk/>
            <pc:sldMasterMk cId="964666756" sldId="2147483673"/>
            <pc:sldLayoutMk cId="231279855" sldId="2147483670"/>
          </pc:sldLayoutMkLst>
        </pc:sldLayoutChg>
        <pc:sldLayoutChg chg="add del">
          <pc:chgData name="俊宜 吳" userId="22195ecc1997d761" providerId="LiveId" clId="{F6D08641-0457-4A01-9834-4F018B97E397}" dt="2024-01-06T19:39:08.122" v="18" actId="26606"/>
          <pc:sldLayoutMkLst>
            <pc:docMk/>
            <pc:sldMasterMk cId="964666756" sldId="2147483673"/>
            <pc:sldLayoutMk cId="2109532483" sldId="2147483671"/>
          </pc:sldLayoutMkLst>
        </pc:sldLayoutChg>
        <pc:sldLayoutChg chg="add del">
          <pc:chgData name="俊宜 吳" userId="22195ecc1997d761" providerId="LiveId" clId="{F6D08641-0457-4A01-9834-4F018B97E397}" dt="2024-01-06T19:39:08.122" v="18" actId="26606"/>
          <pc:sldLayoutMkLst>
            <pc:docMk/>
            <pc:sldMasterMk cId="964666756" sldId="2147483673"/>
            <pc:sldLayoutMk cId="1951564130" sldId="2147483672"/>
          </pc:sldLayoutMkLst>
        </pc:sldLayoutChg>
      </pc:sldMasterChg>
      <pc:sldMasterChg chg="add del addSldLayout delSldLayout">
        <pc:chgData name="俊宜 吳" userId="22195ecc1997d761" providerId="LiveId" clId="{F6D08641-0457-4A01-9834-4F018B97E397}" dt="2024-01-06T19:39:18.886" v="20" actId="26606"/>
        <pc:sldMasterMkLst>
          <pc:docMk/>
          <pc:sldMasterMk cId="3817721698" sldId="2147483686"/>
        </pc:sldMasterMkLst>
        <pc:sldLayoutChg chg="add del">
          <pc:chgData name="俊宜 吳" userId="22195ecc1997d761" providerId="LiveId" clId="{F6D08641-0457-4A01-9834-4F018B97E397}" dt="2024-01-06T19:39:18.886" v="20" actId="26606"/>
          <pc:sldLayoutMkLst>
            <pc:docMk/>
            <pc:sldMasterMk cId="3817721698" sldId="2147483686"/>
            <pc:sldLayoutMk cId="3445998053" sldId="2147483675"/>
          </pc:sldLayoutMkLst>
        </pc:sldLayoutChg>
        <pc:sldLayoutChg chg="add del">
          <pc:chgData name="俊宜 吳" userId="22195ecc1997d761" providerId="LiveId" clId="{F6D08641-0457-4A01-9834-4F018B97E397}" dt="2024-01-06T19:39:18.886" v="20" actId="26606"/>
          <pc:sldLayoutMkLst>
            <pc:docMk/>
            <pc:sldMasterMk cId="3817721698" sldId="2147483686"/>
            <pc:sldLayoutMk cId="1577724201" sldId="2147483676"/>
          </pc:sldLayoutMkLst>
        </pc:sldLayoutChg>
        <pc:sldLayoutChg chg="add del">
          <pc:chgData name="俊宜 吳" userId="22195ecc1997d761" providerId="LiveId" clId="{F6D08641-0457-4A01-9834-4F018B97E397}" dt="2024-01-06T19:39:18.886" v="20" actId="26606"/>
          <pc:sldLayoutMkLst>
            <pc:docMk/>
            <pc:sldMasterMk cId="3817721698" sldId="2147483686"/>
            <pc:sldLayoutMk cId="610532183" sldId="2147483677"/>
          </pc:sldLayoutMkLst>
        </pc:sldLayoutChg>
        <pc:sldLayoutChg chg="add del">
          <pc:chgData name="俊宜 吳" userId="22195ecc1997d761" providerId="LiveId" clId="{F6D08641-0457-4A01-9834-4F018B97E397}" dt="2024-01-06T19:39:18.886" v="20" actId="26606"/>
          <pc:sldLayoutMkLst>
            <pc:docMk/>
            <pc:sldMasterMk cId="3817721698" sldId="2147483686"/>
            <pc:sldLayoutMk cId="1724524990" sldId="2147483678"/>
          </pc:sldLayoutMkLst>
        </pc:sldLayoutChg>
        <pc:sldLayoutChg chg="add del">
          <pc:chgData name="俊宜 吳" userId="22195ecc1997d761" providerId="LiveId" clId="{F6D08641-0457-4A01-9834-4F018B97E397}" dt="2024-01-06T19:39:18.886" v="20" actId="26606"/>
          <pc:sldLayoutMkLst>
            <pc:docMk/>
            <pc:sldMasterMk cId="3817721698" sldId="2147483686"/>
            <pc:sldLayoutMk cId="4022553809" sldId="2147483679"/>
          </pc:sldLayoutMkLst>
        </pc:sldLayoutChg>
        <pc:sldLayoutChg chg="add del">
          <pc:chgData name="俊宜 吳" userId="22195ecc1997d761" providerId="LiveId" clId="{F6D08641-0457-4A01-9834-4F018B97E397}" dt="2024-01-06T19:39:18.886" v="20" actId="26606"/>
          <pc:sldLayoutMkLst>
            <pc:docMk/>
            <pc:sldMasterMk cId="3817721698" sldId="2147483686"/>
            <pc:sldLayoutMk cId="1672198648" sldId="2147483680"/>
          </pc:sldLayoutMkLst>
        </pc:sldLayoutChg>
        <pc:sldLayoutChg chg="add del">
          <pc:chgData name="俊宜 吳" userId="22195ecc1997d761" providerId="LiveId" clId="{F6D08641-0457-4A01-9834-4F018B97E397}" dt="2024-01-06T19:39:18.886" v="20" actId="26606"/>
          <pc:sldLayoutMkLst>
            <pc:docMk/>
            <pc:sldMasterMk cId="3817721698" sldId="2147483686"/>
            <pc:sldLayoutMk cId="242641834" sldId="2147483681"/>
          </pc:sldLayoutMkLst>
        </pc:sldLayoutChg>
        <pc:sldLayoutChg chg="add del">
          <pc:chgData name="俊宜 吳" userId="22195ecc1997d761" providerId="LiveId" clId="{F6D08641-0457-4A01-9834-4F018B97E397}" dt="2024-01-06T19:39:18.886" v="20" actId="26606"/>
          <pc:sldLayoutMkLst>
            <pc:docMk/>
            <pc:sldMasterMk cId="3817721698" sldId="2147483686"/>
            <pc:sldLayoutMk cId="1429415265" sldId="2147483682"/>
          </pc:sldLayoutMkLst>
        </pc:sldLayoutChg>
        <pc:sldLayoutChg chg="add del">
          <pc:chgData name="俊宜 吳" userId="22195ecc1997d761" providerId="LiveId" clId="{F6D08641-0457-4A01-9834-4F018B97E397}" dt="2024-01-06T19:39:18.886" v="20" actId="26606"/>
          <pc:sldLayoutMkLst>
            <pc:docMk/>
            <pc:sldMasterMk cId="3817721698" sldId="2147483686"/>
            <pc:sldLayoutMk cId="197678180" sldId="2147483683"/>
          </pc:sldLayoutMkLst>
        </pc:sldLayoutChg>
        <pc:sldLayoutChg chg="add del">
          <pc:chgData name="俊宜 吳" userId="22195ecc1997d761" providerId="LiveId" clId="{F6D08641-0457-4A01-9834-4F018B97E397}" dt="2024-01-06T19:39:18.886" v="20" actId="26606"/>
          <pc:sldLayoutMkLst>
            <pc:docMk/>
            <pc:sldMasterMk cId="3817721698" sldId="2147483686"/>
            <pc:sldLayoutMk cId="246937537" sldId="2147483684"/>
          </pc:sldLayoutMkLst>
        </pc:sldLayoutChg>
        <pc:sldLayoutChg chg="add del">
          <pc:chgData name="俊宜 吳" userId="22195ecc1997d761" providerId="LiveId" clId="{F6D08641-0457-4A01-9834-4F018B97E397}" dt="2024-01-06T19:39:18.886" v="20" actId="26606"/>
          <pc:sldLayoutMkLst>
            <pc:docMk/>
            <pc:sldMasterMk cId="3817721698" sldId="2147483686"/>
            <pc:sldLayoutMk cId="3897758557" sldId="2147483685"/>
          </pc:sldLayoutMkLst>
        </pc:sldLayoutChg>
      </pc:sldMasterChg>
      <pc:sldMasterChg chg="add del addSldLayout delSldLayout">
        <pc:chgData name="俊宜 吳" userId="22195ecc1997d761" providerId="LiveId" clId="{F6D08641-0457-4A01-9834-4F018B97E397}" dt="2024-01-06T19:39:23.640" v="22" actId="26606"/>
        <pc:sldMasterMkLst>
          <pc:docMk/>
          <pc:sldMasterMk cId="3579791117" sldId="2147483699"/>
        </pc:sldMasterMkLst>
        <pc:sldLayoutChg chg="add del">
          <pc:chgData name="俊宜 吳" userId="22195ecc1997d761" providerId="LiveId" clId="{F6D08641-0457-4A01-9834-4F018B97E397}" dt="2024-01-06T19:39:23.640" v="22" actId="26606"/>
          <pc:sldLayoutMkLst>
            <pc:docMk/>
            <pc:sldMasterMk cId="3579791117" sldId="2147483699"/>
            <pc:sldLayoutMk cId="1113149539" sldId="2147483688"/>
          </pc:sldLayoutMkLst>
        </pc:sldLayoutChg>
        <pc:sldLayoutChg chg="add del">
          <pc:chgData name="俊宜 吳" userId="22195ecc1997d761" providerId="LiveId" clId="{F6D08641-0457-4A01-9834-4F018B97E397}" dt="2024-01-06T19:39:23.640" v="22" actId="26606"/>
          <pc:sldLayoutMkLst>
            <pc:docMk/>
            <pc:sldMasterMk cId="3579791117" sldId="2147483699"/>
            <pc:sldLayoutMk cId="1287261866" sldId="2147483689"/>
          </pc:sldLayoutMkLst>
        </pc:sldLayoutChg>
        <pc:sldLayoutChg chg="add del">
          <pc:chgData name="俊宜 吳" userId="22195ecc1997d761" providerId="LiveId" clId="{F6D08641-0457-4A01-9834-4F018B97E397}" dt="2024-01-06T19:39:23.640" v="22" actId="26606"/>
          <pc:sldLayoutMkLst>
            <pc:docMk/>
            <pc:sldMasterMk cId="3579791117" sldId="2147483699"/>
            <pc:sldLayoutMk cId="1615777076" sldId="2147483690"/>
          </pc:sldLayoutMkLst>
        </pc:sldLayoutChg>
        <pc:sldLayoutChg chg="add del">
          <pc:chgData name="俊宜 吳" userId="22195ecc1997d761" providerId="LiveId" clId="{F6D08641-0457-4A01-9834-4F018B97E397}" dt="2024-01-06T19:39:23.640" v="22" actId="26606"/>
          <pc:sldLayoutMkLst>
            <pc:docMk/>
            <pc:sldMasterMk cId="3579791117" sldId="2147483699"/>
            <pc:sldLayoutMk cId="3822075179" sldId="2147483691"/>
          </pc:sldLayoutMkLst>
        </pc:sldLayoutChg>
        <pc:sldLayoutChg chg="add del">
          <pc:chgData name="俊宜 吳" userId="22195ecc1997d761" providerId="LiveId" clId="{F6D08641-0457-4A01-9834-4F018B97E397}" dt="2024-01-06T19:39:23.640" v="22" actId="26606"/>
          <pc:sldLayoutMkLst>
            <pc:docMk/>
            <pc:sldMasterMk cId="3579791117" sldId="2147483699"/>
            <pc:sldLayoutMk cId="3340994096" sldId="2147483692"/>
          </pc:sldLayoutMkLst>
        </pc:sldLayoutChg>
        <pc:sldLayoutChg chg="add del">
          <pc:chgData name="俊宜 吳" userId="22195ecc1997d761" providerId="LiveId" clId="{F6D08641-0457-4A01-9834-4F018B97E397}" dt="2024-01-06T19:39:23.640" v="22" actId="26606"/>
          <pc:sldLayoutMkLst>
            <pc:docMk/>
            <pc:sldMasterMk cId="3579791117" sldId="2147483699"/>
            <pc:sldLayoutMk cId="1297337896" sldId="2147483693"/>
          </pc:sldLayoutMkLst>
        </pc:sldLayoutChg>
        <pc:sldLayoutChg chg="add del">
          <pc:chgData name="俊宜 吳" userId="22195ecc1997d761" providerId="LiveId" clId="{F6D08641-0457-4A01-9834-4F018B97E397}" dt="2024-01-06T19:39:23.640" v="22" actId="26606"/>
          <pc:sldLayoutMkLst>
            <pc:docMk/>
            <pc:sldMasterMk cId="3579791117" sldId="2147483699"/>
            <pc:sldLayoutMk cId="4274986066" sldId="2147483694"/>
          </pc:sldLayoutMkLst>
        </pc:sldLayoutChg>
        <pc:sldLayoutChg chg="add del">
          <pc:chgData name="俊宜 吳" userId="22195ecc1997d761" providerId="LiveId" clId="{F6D08641-0457-4A01-9834-4F018B97E397}" dt="2024-01-06T19:39:23.640" v="22" actId="26606"/>
          <pc:sldLayoutMkLst>
            <pc:docMk/>
            <pc:sldMasterMk cId="3579791117" sldId="2147483699"/>
            <pc:sldLayoutMk cId="1364538139" sldId="2147483695"/>
          </pc:sldLayoutMkLst>
        </pc:sldLayoutChg>
        <pc:sldLayoutChg chg="add del">
          <pc:chgData name="俊宜 吳" userId="22195ecc1997d761" providerId="LiveId" clId="{F6D08641-0457-4A01-9834-4F018B97E397}" dt="2024-01-06T19:39:23.640" v="22" actId="26606"/>
          <pc:sldLayoutMkLst>
            <pc:docMk/>
            <pc:sldMasterMk cId="3579791117" sldId="2147483699"/>
            <pc:sldLayoutMk cId="4170734750" sldId="2147483696"/>
          </pc:sldLayoutMkLst>
        </pc:sldLayoutChg>
        <pc:sldLayoutChg chg="add del">
          <pc:chgData name="俊宜 吳" userId="22195ecc1997d761" providerId="LiveId" clId="{F6D08641-0457-4A01-9834-4F018B97E397}" dt="2024-01-06T19:39:23.640" v="22" actId="26606"/>
          <pc:sldLayoutMkLst>
            <pc:docMk/>
            <pc:sldMasterMk cId="3579791117" sldId="2147483699"/>
            <pc:sldLayoutMk cId="342089709" sldId="2147483697"/>
          </pc:sldLayoutMkLst>
        </pc:sldLayoutChg>
        <pc:sldLayoutChg chg="add del">
          <pc:chgData name="俊宜 吳" userId="22195ecc1997d761" providerId="LiveId" clId="{F6D08641-0457-4A01-9834-4F018B97E397}" dt="2024-01-06T19:39:23.640" v="22" actId="26606"/>
          <pc:sldLayoutMkLst>
            <pc:docMk/>
            <pc:sldMasterMk cId="3579791117" sldId="2147483699"/>
            <pc:sldLayoutMk cId="1651599901" sldId="2147483698"/>
          </pc:sldLayoutMkLst>
        </pc:sldLayoutChg>
      </pc:sldMasterChg>
      <pc:sldMasterChg chg="add del addSldLayout delSldLayout">
        <pc:chgData name="俊宜 吳" userId="22195ecc1997d761" providerId="LiveId" clId="{F6D08641-0457-4A01-9834-4F018B97E397}" dt="2024-01-06T19:39:32.129" v="24" actId="26606"/>
        <pc:sldMasterMkLst>
          <pc:docMk/>
          <pc:sldMasterMk cId="2475964541" sldId="2147483725"/>
        </pc:sldMasterMkLst>
        <pc:sldLayoutChg chg="add del">
          <pc:chgData name="俊宜 吳" userId="22195ecc1997d761" providerId="LiveId" clId="{F6D08641-0457-4A01-9834-4F018B97E397}" dt="2024-01-06T19:39:32.129" v="24" actId="26606"/>
          <pc:sldLayoutMkLst>
            <pc:docMk/>
            <pc:sldMasterMk cId="2475964541" sldId="2147483725"/>
            <pc:sldLayoutMk cId="3090592685" sldId="2147483714"/>
          </pc:sldLayoutMkLst>
        </pc:sldLayoutChg>
        <pc:sldLayoutChg chg="add del">
          <pc:chgData name="俊宜 吳" userId="22195ecc1997d761" providerId="LiveId" clId="{F6D08641-0457-4A01-9834-4F018B97E397}" dt="2024-01-06T19:39:32.129" v="24" actId="26606"/>
          <pc:sldLayoutMkLst>
            <pc:docMk/>
            <pc:sldMasterMk cId="2475964541" sldId="2147483725"/>
            <pc:sldLayoutMk cId="2942910639" sldId="2147483715"/>
          </pc:sldLayoutMkLst>
        </pc:sldLayoutChg>
        <pc:sldLayoutChg chg="add del">
          <pc:chgData name="俊宜 吳" userId="22195ecc1997d761" providerId="LiveId" clId="{F6D08641-0457-4A01-9834-4F018B97E397}" dt="2024-01-06T19:39:32.129" v="24" actId="26606"/>
          <pc:sldLayoutMkLst>
            <pc:docMk/>
            <pc:sldMasterMk cId="2475964541" sldId="2147483725"/>
            <pc:sldLayoutMk cId="3078551253" sldId="2147483716"/>
          </pc:sldLayoutMkLst>
        </pc:sldLayoutChg>
        <pc:sldLayoutChg chg="add del">
          <pc:chgData name="俊宜 吳" userId="22195ecc1997d761" providerId="LiveId" clId="{F6D08641-0457-4A01-9834-4F018B97E397}" dt="2024-01-06T19:39:32.129" v="24" actId="26606"/>
          <pc:sldLayoutMkLst>
            <pc:docMk/>
            <pc:sldMasterMk cId="2475964541" sldId="2147483725"/>
            <pc:sldLayoutMk cId="193687374" sldId="2147483717"/>
          </pc:sldLayoutMkLst>
        </pc:sldLayoutChg>
        <pc:sldLayoutChg chg="add del">
          <pc:chgData name="俊宜 吳" userId="22195ecc1997d761" providerId="LiveId" clId="{F6D08641-0457-4A01-9834-4F018B97E397}" dt="2024-01-06T19:39:32.129" v="24" actId="26606"/>
          <pc:sldLayoutMkLst>
            <pc:docMk/>
            <pc:sldMasterMk cId="2475964541" sldId="2147483725"/>
            <pc:sldLayoutMk cId="1059024928" sldId="2147483718"/>
          </pc:sldLayoutMkLst>
        </pc:sldLayoutChg>
        <pc:sldLayoutChg chg="add del">
          <pc:chgData name="俊宜 吳" userId="22195ecc1997d761" providerId="LiveId" clId="{F6D08641-0457-4A01-9834-4F018B97E397}" dt="2024-01-06T19:39:32.129" v="24" actId="26606"/>
          <pc:sldLayoutMkLst>
            <pc:docMk/>
            <pc:sldMasterMk cId="2475964541" sldId="2147483725"/>
            <pc:sldLayoutMk cId="1635953782" sldId="2147483719"/>
          </pc:sldLayoutMkLst>
        </pc:sldLayoutChg>
        <pc:sldLayoutChg chg="add del">
          <pc:chgData name="俊宜 吳" userId="22195ecc1997d761" providerId="LiveId" clId="{F6D08641-0457-4A01-9834-4F018B97E397}" dt="2024-01-06T19:39:32.129" v="24" actId="26606"/>
          <pc:sldLayoutMkLst>
            <pc:docMk/>
            <pc:sldMasterMk cId="2475964541" sldId="2147483725"/>
            <pc:sldLayoutMk cId="2911852776" sldId="2147483720"/>
          </pc:sldLayoutMkLst>
        </pc:sldLayoutChg>
        <pc:sldLayoutChg chg="add del">
          <pc:chgData name="俊宜 吳" userId="22195ecc1997d761" providerId="LiveId" clId="{F6D08641-0457-4A01-9834-4F018B97E397}" dt="2024-01-06T19:39:32.129" v="24" actId="26606"/>
          <pc:sldLayoutMkLst>
            <pc:docMk/>
            <pc:sldMasterMk cId="2475964541" sldId="2147483725"/>
            <pc:sldLayoutMk cId="2686591522" sldId="2147483721"/>
          </pc:sldLayoutMkLst>
        </pc:sldLayoutChg>
        <pc:sldLayoutChg chg="add del">
          <pc:chgData name="俊宜 吳" userId="22195ecc1997d761" providerId="LiveId" clId="{F6D08641-0457-4A01-9834-4F018B97E397}" dt="2024-01-06T19:39:32.129" v="24" actId="26606"/>
          <pc:sldLayoutMkLst>
            <pc:docMk/>
            <pc:sldMasterMk cId="2475964541" sldId="2147483725"/>
            <pc:sldLayoutMk cId="1035834083" sldId="2147483722"/>
          </pc:sldLayoutMkLst>
        </pc:sldLayoutChg>
        <pc:sldLayoutChg chg="add del">
          <pc:chgData name="俊宜 吳" userId="22195ecc1997d761" providerId="LiveId" clId="{F6D08641-0457-4A01-9834-4F018B97E397}" dt="2024-01-06T19:39:32.129" v="24" actId="26606"/>
          <pc:sldLayoutMkLst>
            <pc:docMk/>
            <pc:sldMasterMk cId="2475964541" sldId="2147483725"/>
            <pc:sldLayoutMk cId="2257255404" sldId="2147483723"/>
          </pc:sldLayoutMkLst>
        </pc:sldLayoutChg>
        <pc:sldLayoutChg chg="add del">
          <pc:chgData name="俊宜 吳" userId="22195ecc1997d761" providerId="LiveId" clId="{F6D08641-0457-4A01-9834-4F018B97E397}" dt="2024-01-06T19:39:32.129" v="24" actId="26606"/>
          <pc:sldLayoutMkLst>
            <pc:docMk/>
            <pc:sldMasterMk cId="2475964541" sldId="2147483725"/>
            <pc:sldLayoutMk cId="796772992" sldId="2147483724"/>
          </pc:sldLayoutMkLst>
        </pc:sldLayoutChg>
      </pc:sldMasterChg>
    </pc:docChg>
  </pc:docChgLst>
  <pc:docChgLst>
    <pc:chgData name="俊宜 吳" userId="22195ecc1997d761" providerId="LiveId" clId="{DD65DC38-0A8D-456F-80A2-8627DA400134}"/>
    <pc:docChg chg="undo custSel delSld modSld modMainMaster">
      <pc:chgData name="俊宜 吳" userId="22195ecc1997d761" providerId="LiveId" clId="{DD65DC38-0A8D-456F-80A2-8627DA400134}" dt="2024-01-07T13:42:03.830" v="421" actId="3626"/>
      <pc:docMkLst>
        <pc:docMk/>
      </pc:docMkLst>
      <pc:sldChg chg="del">
        <pc:chgData name="俊宜 吳" userId="22195ecc1997d761" providerId="LiveId" clId="{DD65DC38-0A8D-456F-80A2-8627DA400134}" dt="2024-01-07T12:27:24.509" v="6" actId="47"/>
        <pc:sldMkLst>
          <pc:docMk/>
          <pc:sldMk cId="4086149574" sldId="256"/>
        </pc:sldMkLst>
      </pc:sldChg>
      <pc:sldChg chg="del">
        <pc:chgData name="俊宜 吳" userId="22195ecc1997d761" providerId="LiveId" clId="{DD65DC38-0A8D-456F-80A2-8627DA400134}" dt="2024-01-07T12:27:23.287" v="5" actId="47"/>
        <pc:sldMkLst>
          <pc:docMk/>
          <pc:sldMk cId="3539958035" sldId="257"/>
        </pc:sldMkLst>
      </pc:sldChg>
      <pc:sldChg chg="del">
        <pc:chgData name="俊宜 吳" userId="22195ecc1997d761" providerId="LiveId" clId="{DD65DC38-0A8D-456F-80A2-8627DA400134}" dt="2024-01-07T12:27:22.723" v="4" actId="47"/>
        <pc:sldMkLst>
          <pc:docMk/>
          <pc:sldMk cId="3075975269" sldId="258"/>
        </pc:sldMkLst>
      </pc:sldChg>
      <pc:sldChg chg="del">
        <pc:chgData name="俊宜 吳" userId="22195ecc1997d761" providerId="LiveId" clId="{DD65DC38-0A8D-456F-80A2-8627DA400134}" dt="2024-01-07T12:27:22.226" v="3" actId="47"/>
        <pc:sldMkLst>
          <pc:docMk/>
          <pc:sldMk cId="2496879322" sldId="259"/>
        </pc:sldMkLst>
      </pc:sldChg>
      <pc:sldChg chg="del">
        <pc:chgData name="俊宜 吳" userId="22195ecc1997d761" providerId="LiveId" clId="{DD65DC38-0A8D-456F-80A2-8627DA400134}" dt="2024-01-07T12:27:21.839" v="2" actId="47"/>
        <pc:sldMkLst>
          <pc:docMk/>
          <pc:sldMk cId="1609365858" sldId="260"/>
        </pc:sldMkLst>
      </pc:sldChg>
      <pc:sldChg chg="del">
        <pc:chgData name="俊宜 吳" userId="22195ecc1997d761" providerId="LiveId" clId="{DD65DC38-0A8D-456F-80A2-8627DA400134}" dt="2024-01-07T12:27:15.655" v="0" actId="47"/>
        <pc:sldMkLst>
          <pc:docMk/>
          <pc:sldMk cId="4054582785" sldId="261"/>
        </pc:sldMkLst>
      </pc:sldChg>
      <pc:sldChg chg="del">
        <pc:chgData name="俊宜 吳" userId="22195ecc1997d761" providerId="LiveId" clId="{DD65DC38-0A8D-456F-80A2-8627DA400134}" dt="2024-01-07T12:27:20.917" v="1" actId="47"/>
        <pc:sldMkLst>
          <pc:docMk/>
          <pc:sldMk cId="3644248213" sldId="262"/>
        </pc:sldMkLst>
      </pc:sldChg>
      <pc:sldChg chg="addSp delSp modSp mod setBg">
        <pc:chgData name="俊宜 吳" userId="22195ecc1997d761" providerId="LiveId" clId="{DD65DC38-0A8D-456F-80A2-8627DA400134}" dt="2024-01-07T13:42:03.830" v="421" actId="3626"/>
        <pc:sldMkLst>
          <pc:docMk/>
          <pc:sldMk cId="3327152528" sldId="264"/>
        </pc:sldMkLst>
        <pc:spChg chg="mod">
          <ac:chgData name="俊宜 吳" userId="22195ecc1997d761" providerId="LiveId" clId="{DD65DC38-0A8D-456F-80A2-8627DA400134}" dt="2024-01-07T13:42:03.830" v="421" actId="3626"/>
          <ac:spMkLst>
            <pc:docMk/>
            <pc:sldMk cId="3327152528" sldId="264"/>
            <ac:spMk id="3" creationId="{F1106D03-18FE-F9B5-3ABD-5401661D7752}"/>
          </ac:spMkLst>
        </pc:spChg>
        <pc:picChg chg="add del mod">
          <ac:chgData name="俊宜 吳" userId="22195ecc1997d761" providerId="LiveId" clId="{DD65DC38-0A8D-456F-80A2-8627DA400134}" dt="2024-01-07T12:35:35.005" v="118" actId="478"/>
          <ac:picMkLst>
            <pc:docMk/>
            <pc:sldMk cId="3327152528" sldId="264"/>
            <ac:picMk id="2" creationId="{FE8EE660-5A43-B345-93DF-F23D871DADFD}"/>
          </ac:picMkLst>
        </pc:picChg>
        <pc:picChg chg="add mod">
          <ac:chgData name="俊宜 吳" userId="22195ecc1997d761" providerId="LiveId" clId="{DD65DC38-0A8D-456F-80A2-8627DA400134}" dt="2024-01-07T12:40:27.655" v="226" actId="1076"/>
          <ac:picMkLst>
            <pc:docMk/>
            <pc:sldMk cId="3327152528" sldId="264"/>
            <ac:picMk id="5" creationId="{E9B84DA0-A7A5-1943-BD68-8CF0965025C1}"/>
          </ac:picMkLst>
        </pc:picChg>
      </pc:sldChg>
      <pc:sldChg chg="modSp mod">
        <pc:chgData name="俊宜 吳" userId="22195ecc1997d761" providerId="LiveId" clId="{DD65DC38-0A8D-456F-80A2-8627DA400134}" dt="2024-01-07T12:42:28.405" v="233"/>
        <pc:sldMkLst>
          <pc:docMk/>
          <pc:sldMk cId="3251069126" sldId="265"/>
        </pc:sldMkLst>
        <pc:picChg chg="mod">
          <ac:chgData name="俊宜 吳" userId="22195ecc1997d761" providerId="LiveId" clId="{DD65DC38-0A8D-456F-80A2-8627DA400134}" dt="2024-01-07T12:42:28.405" v="233"/>
          <ac:picMkLst>
            <pc:docMk/>
            <pc:sldMk cId="3251069126" sldId="265"/>
            <ac:picMk id="4" creationId="{A1CD0B46-B211-9E6F-9719-BEC1E26D5B0E}"/>
          </ac:picMkLst>
        </pc:picChg>
      </pc:sldChg>
      <pc:sldChg chg="addSp delSp modSp mod">
        <pc:chgData name="俊宜 吳" userId="22195ecc1997d761" providerId="LiveId" clId="{DD65DC38-0A8D-456F-80A2-8627DA400134}" dt="2024-01-07T12:40:59.886" v="230" actId="1076"/>
        <pc:sldMkLst>
          <pc:docMk/>
          <pc:sldMk cId="2843766210" sldId="266"/>
        </pc:sldMkLst>
        <pc:picChg chg="add del mod">
          <ac:chgData name="俊宜 吳" userId="22195ecc1997d761" providerId="LiveId" clId="{DD65DC38-0A8D-456F-80A2-8627DA400134}" dt="2024-01-07T12:35:01.184" v="109" actId="21"/>
          <ac:picMkLst>
            <pc:docMk/>
            <pc:sldMk cId="2843766210" sldId="266"/>
            <ac:picMk id="3" creationId="{B4382226-5F4C-84EB-8BB8-6117F2B749E5}"/>
          </ac:picMkLst>
        </pc:picChg>
        <pc:picChg chg="mod">
          <ac:chgData name="俊宜 吳" userId="22195ecc1997d761" providerId="LiveId" clId="{DD65DC38-0A8D-456F-80A2-8627DA400134}" dt="2024-01-07T12:40:59.886" v="230" actId="1076"/>
          <ac:picMkLst>
            <pc:docMk/>
            <pc:sldMk cId="2843766210" sldId="266"/>
            <ac:picMk id="4" creationId="{6DF6314F-CC0C-7A07-1E9D-3C2F89B12BDC}"/>
          </ac:picMkLst>
        </pc:picChg>
      </pc:sldChg>
      <pc:sldChg chg="modSp mod">
        <pc:chgData name="俊宜 吳" userId="22195ecc1997d761" providerId="LiveId" clId="{DD65DC38-0A8D-456F-80A2-8627DA400134}" dt="2024-01-07T12:45:57.470" v="238" actId="1076"/>
        <pc:sldMkLst>
          <pc:docMk/>
          <pc:sldMk cId="1208968690" sldId="267"/>
        </pc:sldMkLst>
        <pc:picChg chg="mod">
          <ac:chgData name="俊宜 吳" userId="22195ecc1997d761" providerId="LiveId" clId="{DD65DC38-0A8D-456F-80A2-8627DA400134}" dt="2024-01-07T12:45:57.470" v="238" actId="1076"/>
          <ac:picMkLst>
            <pc:docMk/>
            <pc:sldMk cId="1208968690" sldId="267"/>
            <ac:picMk id="4" creationId="{B82B858C-A308-18B6-56FA-F189AD4F52B7}"/>
          </ac:picMkLst>
        </pc:picChg>
      </pc:sldChg>
      <pc:sldMasterChg chg="setBg modSldLayout">
        <pc:chgData name="俊宜 吳" userId="22195ecc1997d761" providerId="LiveId" clId="{DD65DC38-0A8D-456F-80A2-8627DA400134}" dt="2024-01-07T12:49:26.630" v="420"/>
        <pc:sldMasterMkLst>
          <pc:docMk/>
          <pc:sldMasterMk cId="594145095" sldId="2147483696"/>
        </pc:sldMasterMkLst>
        <pc:sldLayoutChg chg="setBg">
          <pc:chgData name="俊宜 吳" userId="22195ecc1997d761" providerId="LiveId" clId="{DD65DC38-0A8D-456F-80A2-8627DA400134}" dt="2024-01-07T12:49:26.630" v="420"/>
          <pc:sldLayoutMkLst>
            <pc:docMk/>
            <pc:sldMasterMk cId="594145095" sldId="2147483696"/>
            <pc:sldLayoutMk cId="1339768282" sldId="2147483697"/>
          </pc:sldLayoutMkLst>
        </pc:sldLayoutChg>
        <pc:sldLayoutChg chg="setBg">
          <pc:chgData name="俊宜 吳" userId="22195ecc1997d761" providerId="LiveId" clId="{DD65DC38-0A8D-456F-80A2-8627DA400134}" dt="2024-01-07T12:49:26.630" v="420"/>
          <pc:sldLayoutMkLst>
            <pc:docMk/>
            <pc:sldMasterMk cId="594145095" sldId="2147483696"/>
            <pc:sldLayoutMk cId="2663179578" sldId="2147483698"/>
          </pc:sldLayoutMkLst>
        </pc:sldLayoutChg>
        <pc:sldLayoutChg chg="setBg">
          <pc:chgData name="俊宜 吳" userId="22195ecc1997d761" providerId="LiveId" clId="{DD65DC38-0A8D-456F-80A2-8627DA400134}" dt="2024-01-07T12:49:26.630" v="420"/>
          <pc:sldLayoutMkLst>
            <pc:docMk/>
            <pc:sldMasterMk cId="594145095" sldId="2147483696"/>
            <pc:sldLayoutMk cId="1341778522" sldId="2147483699"/>
          </pc:sldLayoutMkLst>
        </pc:sldLayoutChg>
        <pc:sldLayoutChg chg="setBg">
          <pc:chgData name="俊宜 吳" userId="22195ecc1997d761" providerId="LiveId" clId="{DD65DC38-0A8D-456F-80A2-8627DA400134}" dt="2024-01-07T12:49:26.630" v="420"/>
          <pc:sldLayoutMkLst>
            <pc:docMk/>
            <pc:sldMasterMk cId="594145095" sldId="2147483696"/>
            <pc:sldLayoutMk cId="621606607" sldId="2147483700"/>
          </pc:sldLayoutMkLst>
        </pc:sldLayoutChg>
        <pc:sldLayoutChg chg="setBg">
          <pc:chgData name="俊宜 吳" userId="22195ecc1997d761" providerId="LiveId" clId="{DD65DC38-0A8D-456F-80A2-8627DA400134}" dt="2024-01-07T12:49:26.630" v="420"/>
          <pc:sldLayoutMkLst>
            <pc:docMk/>
            <pc:sldMasterMk cId="594145095" sldId="2147483696"/>
            <pc:sldLayoutMk cId="1821122190" sldId="2147483701"/>
          </pc:sldLayoutMkLst>
        </pc:sldLayoutChg>
        <pc:sldLayoutChg chg="setBg">
          <pc:chgData name="俊宜 吳" userId="22195ecc1997d761" providerId="LiveId" clId="{DD65DC38-0A8D-456F-80A2-8627DA400134}" dt="2024-01-07T12:49:26.630" v="420"/>
          <pc:sldLayoutMkLst>
            <pc:docMk/>
            <pc:sldMasterMk cId="594145095" sldId="2147483696"/>
            <pc:sldLayoutMk cId="3767471661" sldId="2147483702"/>
          </pc:sldLayoutMkLst>
        </pc:sldLayoutChg>
        <pc:sldLayoutChg chg="setBg">
          <pc:chgData name="俊宜 吳" userId="22195ecc1997d761" providerId="LiveId" clId="{DD65DC38-0A8D-456F-80A2-8627DA400134}" dt="2024-01-07T12:49:26.630" v="420"/>
          <pc:sldLayoutMkLst>
            <pc:docMk/>
            <pc:sldMasterMk cId="594145095" sldId="2147483696"/>
            <pc:sldLayoutMk cId="2054803440" sldId="2147483703"/>
          </pc:sldLayoutMkLst>
        </pc:sldLayoutChg>
        <pc:sldLayoutChg chg="setBg">
          <pc:chgData name="俊宜 吳" userId="22195ecc1997d761" providerId="LiveId" clId="{DD65DC38-0A8D-456F-80A2-8627DA400134}" dt="2024-01-07T12:49:26.630" v="420"/>
          <pc:sldLayoutMkLst>
            <pc:docMk/>
            <pc:sldMasterMk cId="594145095" sldId="2147483696"/>
            <pc:sldLayoutMk cId="3492405280" sldId="2147483704"/>
          </pc:sldLayoutMkLst>
        </pc:sldLayoutChg>
        <pc:sldLayoutChg chg="setBg">
          <pc:chgData name="俊宜 吳" userId="22195ecc1997d761" providerId="LiveId" clId="{DD65DC38-0A8D-456F-80A2-8627DA400134}" dt="2024-01-07T12:49:26.630" v="420"/>
          <pc:sldLayoutMkLst>
            <pc:docMk/>
            <pc:sldMasterMk cId="594145095" sldId="2147483696"/>
            <pc:sldLayoutMk cId="221249726" sldId="2147483705"/>
          </pc:sldLayoutMkLst>
        </pc:sldLayoutChg>
        <pc:sldLayoutChg chg="setBg">
          <pc:chgData name="俊宜 吳" userId="22195ecc1997d761" providerId="LiveId" clId="{DD65DC38-0A8D-456F-80A2-8627DA400134}" dt="2024-01-07T12:49:26.630" v="420"/>
          <pc:sldLayoutMkLst>
            <pc:docMk/>
            <pc:sldMasterMk cId="594145095" sldId="2147483696"/>
            <pc:sldLayoutMk cId="2008142911" sldId="2147483706"/>
          </pc:sldLayoutMkLst>
        </pc:sldLayoutChg>
        <pc:sldLayoutChg chg="setBg">
          <pc:chgData name="俊宜 吳" userId="22195ecc1997d761" providerId="LiveId" clId="{DD65DC38-0A8D-456F-80A2-8627DA400134}" dt="2024-01-07T12:49:26.630" v="420"/>
          <pc:sldLayoutMkLst>
            <pc:docMk/>
            <pc:sldMasterMk cId="594145095" sldId="2147483696"/>
            <pc:sldLayoutMk cId="1476423776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303-5EB3-4E40-9377-F93792675BE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560B-D832-410E-A83A-F94E565BB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4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303-5EB3-4E40-9377-F93792675BE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560B-D832-410E-A83A-F94E565BB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5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303-5EB3-4E40-9377-F93792675BE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560B-D832-410E-A83A-F94E565BB6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034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303-5EB3-4E40-9377-F93792675BE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560B-D832-410E-A83A-F94E565BB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726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303-5EB3-4E40-9377-F93792675BE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560B-D832-410E-A83A-F94E565BB6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1268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303-5EB3-4E40-9377-F93792675BE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560B-D832-410E-A83A-F94E565BB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871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303-5EB3-4E40-9377-F93792675BE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560B-D832-410E-A83A-F94E565BB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091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303-5EB3-4E40-9377-F93792675BE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560B-D832-410E-A83A-F94E565BB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54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303-5EB3-4E40-9377-F93792675BE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560B-D832-410E-A83A-F94E565BB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50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303-5EB3-4E40-9377-F93792675BE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560B-D832-410E-A83A-F94E565BB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04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303-5EB3-4E40-9377-F93792675BE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560B-D832-410E-A83A-F94E565BB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303-5EB3-4E40-9377-F93792675BE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560B-D832-410E-A83A-F94E565BB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71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303-5EB3-4E40-9377-F93792675BE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560B-D832-410E-A83A-F94E565BB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77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303-5EB3-4E40-9377-F93792675BE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560B-D832-410E-A83A-F94E565BB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303-5EB3-4E40-9377-F93792675BE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560B-D832-410E-A83A-F94E565BB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29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560B-D832-410E-A83A-F94E565BB6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9303-5EB3-4E40-9377-F93792675BED}" type="datetimeFigureOut">
              <a:rPr lang="zh-TW" altLang="en-US" smtClean="0"/>
              <a:t>2024/1/7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39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9303-5EB3-4E40-9377-F93792675BED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A3560B-D832-410E-A83A-F94E565BB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51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F1106D03-18FE-F9B5-3ABD-5401661D7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939" y="792850"/>
            <a:ext cx="8308224" cy="6065150"/>
          </a:xfrm>
        </p:spPr>
        <p:txBody>
          <a:bodyPr/>
          <a:lstStyle/>
          <a:p>
            <a:endParaRPr lang="en-US" altLang="zh-TW" sz="5400" b="1" dirty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54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Welcome to my website</a:t>
            </a:r>
          </a:p>
          <a:p>
            <a:pPr algn="ctr"/>
            <a:r>
              <a:rPr lang="zh-TW" altLang="en-US" sz="36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歡迎來到我的個人網站</a:t>
            </a:r>
            <a:endParaRPr lang="en-US" altLang="zh-TW" sz="3600" b="1" dirty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3600" b="1" dirty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36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endParaRPr lang="en-US" altLang="zh-TW" sz="3600" b="1" dirty="0">
              <a:solidFill>
                <a:srgbClr val="92D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3600" b="1" dirty="0">
              <a:solidFill>
                <a:srgbClr val="92D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3600" b="1" dirty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人生最精彩的是堅持夢想的過程</a:t>
            </a:r>
            <a:endParaRPr lang="en-US" altLang="zh-TW" sz="3600" b="1" dirty="0">
              <a:solidFill>
                <a:srgbClr val="92D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5400" b="1" dirty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 descr="非常好 Mr. Feels">
            <a:extLst>
              <a:ext uri="{FF2B5EF4-FFF2-40B4-BE49-F238E27FC236}">
                <a16:creationId xmlns:a16="http://schemas.microsoft.com/office/drawing/2014/main" id="{E9B84DA0-A7A5-1943-BD68-8CF096502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613" y="5430592"/>
            <a:ext cx="616670" cy="61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5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服裝, 足部穿著, 牛仔褲 的圖片&#10;&#10;自動產生的描述">
            <a:extLst>
              <a:ext uri="{FF2B5EF4-FFF2-40B4-BE49-F238E27FC236}">
                <a16:creationId xmlns:a16="http://schemas.microsoft.com/office/drawing/2014/main" id="{A1CD0B46-B211-9E6F-9719-BEC1E26D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25" y="145408"/>
            <a:ext cx="6212264" cy="6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服裝, 螢幕擷取畫面, 人員 的圖片&#10;&#10;自動產生的描述">
            <a:extLst>
              <a:ext uri="{FF2B5EF4-FFF2-40B4-BE49-F238E27FC236}">
                <a16:creationId xmlns:a16="http://schemas.microsoft.com/office/drawing/2014/main" id="{6DF6314F-CC0C-7A07-1E9D-3C2F89B12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10" y="235672"/>
            <a:ext cx="8070902" cy="556181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4376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82B858C-A308-18B6-56FA-F189AD4F5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4" y="800582"/>
            <a:ext cx="8503000" cy="475180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0896869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</TotalTime>
  <Words>21</Words>
  <Application>Microsoft Office PowerPoint</Application>
  <PresentationFormat>寬螢幕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標楷體</vt:lpstr>
      <vt:lpstr>Arial</vt:lpstr>
      <vt:lpstr>Trebuchet MS</vt:lpstr>
      <vt:lpstr>Wingdings 3</vt:lpstr>
      <vt:lpstr>多面向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俊宜 吳</dc:creator>
  <cp:lastModifiedBy>俊宜 吳</cp:lastModifiedBy>
  <cp:revision>1</cp:revision>
  <dcterms:created xsi:type="dcterms:W3CDTF">2024-01-06T19:36:35Z</dcterms:created>
  <dcterms:modified xsi:type="dcterms:W3CDTF">2024-01-07T13:42:12Z</dcterms:modified>
</cp:coreProperties>
</file>