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howGuides="1">
      <p:cViewPr varScale="1">
        <p:scale>
          <a:sx n="125" d="100"/>
          <a:sy n="125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3732-9569-CB4A-BAA6-582FE5DF8EE6}" type="datetimeFigureOut">
              <a:rPr lang="en-JP" smtClean="0"/>
              <a:t>2024/05/02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2FF31-ABB5-A648-AEA6-39D259D3EFD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450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9958-6294-145E-4D64-59FE0A9D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1CE93-0D38-3C16-2175-8BC0FFF85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" y="528162"/>
            <a:ext cx="5760720" cy="47767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716B-8CDF-1F13-F3EB-E778B48C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F98B-C941-6547-8B14-E4131F41B8D6}" type="datetime1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D0C7-1736-98F6-5D9E-8D3FBFB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D3E-FBBB-56F4-FAE8-597ADB20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6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5D82-53D2-C02B-29B8-049C45D2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887FC-22CA-C32D-93AA-16E22FFC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7F0-EFC7-1948-982C-9455F35494EF}" type="datetime1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0DB7E-F94E-4710-DA4E-DF3D3B3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@Y-WU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2A41-7014-F454-5AAC-F3932D06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DAF1E01-288A-DF9D-5D97-4EA9D08C5D0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92759" y="1300162"/>
            <a:ext cx="11207115" cy="4836477"/>
          </a:xfrm>
        </p:spPr>
        <p:txBody>
          <a:bodyPr lIns="36000" tIns="18000" rIns="36000" bIns="18000"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39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7CA-193A-AC26-5034-7C312337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7C33-37BF-5F56-7979-F7968DF8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3D0A-5664-026D-7DB1-9D58EE49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5FBC-8B98-F77F-9774-881F34EF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5AE-3EEA-AB4D-A011-274D864879B2}" type="datetime1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36F4-FE55-90C1-15A2-D05B413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FC38-26D5-0C48-0EE6-294E6047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804-FCC6-5020-B0D1-379C54EB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6A34D-C08B-6B41-DBDF-7E52C277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56DE0-3F71-05C1-EDBB-13D7B29A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0239E-154B-9272-42D5-9247FE1A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D1E-6D75-C14F-94D6-E2B629F30995}" type="datetime1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FACB2-0850-19CD-2FD5-69485526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A2A6A-5644-14B1-6281-3297F1B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BE83-B6AB-9DA7-2514-D003509D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1432F-CCB6-7848-D39E-41E025E2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15AF-3A14-9475-7D42-0A5A5887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DF1-96E6-A641-A342-2400A447E01D}" type="datetime1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99C5-169E-B881-9008-37531D25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99D3-041D-2271-90CB-5BC87776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C93B0-B1AD-BD45-7529-1327EC381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74E7-4575-8CCA-3468-FDC18558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C810-05DF-CC6E-4B14-F2F4BEC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9940-11EC-DF4B-A9A5-9E08C3FE1DC1}" type="datetime1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257C-0C71-4744-7B05-47BC50A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74A9-99B6-8A19-CACF-658526F4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A57A-2527-6139-01CF-DDEBD1E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1EAC-8ADB-0113-FB0F-D855F03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DE4A-C367-BAB0-BCFB-61E3F6E8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79E7-14CE-3248-A1F8-74AE29D1D5EC}" type="datetime1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2F85-A4B9-EA68-8C42-F536DE1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8BB-BEF2-9664-03D8-A1C269BC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862-0275-ACF3-8404-01BF384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38D6-B3C4-B894-BDF4-F8E1C7D0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AFDD-74C1-EF7B-7C68-AC71502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D8BA-E75E-7546-B3E7-96C6B8D592E9}" type="datetime1">
              <a:rPr lang="en-US" smtClean="0"/>
              <a:t>5/2/24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F63B-FBA2-204C-7B65-7A1E3AF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E372-C34E-FD53-C197-71673432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F0F-3813-155C-B9AC-A91E235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104-D2DB-4495-4597-9FA025E0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760" y="1188721"/>
            <a:ext cx="11206480" cy="22402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F0FE-9A36-4A59-660D-7F90D2C0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760" y="3588068"/>
            <a:ext cx="11206480" cy="25888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E6F2-44B4-872A-5692-5E97D8AF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5D5E-8B51-974C-9047-C7EAF57CC198}" type="datetime1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6016-3FDE-52AD-FF14-4B06F84F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7E96-F6AA-2A82-1665-FD66F884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F0F-3813-155C-B9AC-A91E235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104-D2DB-4495-4597-9FA025E0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760" y="1188720"/>
            <a:ext cx="5527040" cy="49882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F0FE-9A36-4A59-660D-7F90D2C0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8720"/>
            <a:ext cx="5527040" cy="49882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E6F2-44B4-872A-5692-5E97D8AF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C9FA-0352-364D-84CE-FDC6DBBAFB49}" type="datetime1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6016-3FDE-52AD-FF14-4B06F84F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7E96-F6AA-2A82-1665-FD66F884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14A-F0FE-6663-774F-40F7FF5E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6659-ED24-3ABC-080F-31387182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515778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CA53-5FB4-6772-BEAB-0992C50B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4400"/>
            <a:ext cx="5157787" cy="4005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C4741-D6AC-CA70-EE8F-B69CD82A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274763"/>
            <a:ext cx="51831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40C59-71EB-103F-5BE7-38D046A61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4400"/>
            <a:ext cx="5183188" cy="4005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10F10-BB85-EF7F-255E-899C4A9B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6392-C15A-574F-86D6-709E9884662C}" type="datetime1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FEA8-9640-0C97-C6E6-AD36356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DC9C-0C45-72BD-E167-802D0F2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5D82-53D2-C02B-29B8-049C45D2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887FC-22CA-C32D-93AA-16E22FFC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7F0-EFC7-1948-982C-9455F35494EF}" type="datetime1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0DB7E-F94E-4710-DA4E-DF3D3B3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2A41-7014-F454-5AAC-F3932D06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3083F-65A8-842D-8D40-1EEA06A0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5562-AA6C-FA44-9CB3-8370587F2E92}" type="datetime1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5C4F6-B334-0381-3C8B-439FA7F6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84AB-F1A0-0D94-9B26-EDC6CA35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5D82-53D2-C02B-29B8-049C45D2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887FC-22CA-C32D-93AA-16E22FFC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7F0-EFC7-1948-982C-9455F35494EF}" type="datetime1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0DB7E-F94E-4710-DA4E-DF3D3B3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2A41-7014-F454-5AAC-F3932D06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CA4739-4D69-2967-8916-0FF9CB129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" y="1168718"/>
            <a:ext cx="11206480" cy="4846637"/>
          </a:xfr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58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54210-A84B-E592-5359-0DB43F4D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365126"/>
            <a:ext cx="11206480" cy="664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6173-9894-4BBD-726E-E5758B30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760" y="1107440"/>
            <a:ext cx="1120648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7D85-42E3-9F04-22E4-35E9EAD8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CACE3-2FF1-984A-97B1-4D85E7901E71}" type="datetime1">
              <a:rPr lang="en-US" smtClean="0"/>
              <a:t>5/2/24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5040-68EB-8BC5-874E-4F61609F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AA9A-44FD-2F8F-4725-7C2B7202B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64" r:id="rId5"/>
    <p:sldLayoutId id="2147483857" r:id="rId6"/>
    <p:sldLayoutId id="2147483858" r:id="rId7"/>
    <p:sldLayoutId id="2147483859" r:id="rId8"/>
    <p:sldLayoutId id="2147483865" r:id="rId9"/>
    <p:sldLayoutId id="2147483866" r:id="rId10"/>
    <p:sldLayoutId id="2147483860" r:id="rId11"/>
    <p:sldLayoutId id="2147483861" r:id="rId12"/>
    <p:sldLayoutId id="2147483862" r:id="rId13"/>
    <p:sldLayoutId id="21474838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665D-6A1D-B856-D6CB-475B37F29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JP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1E48-2915-D8F0-AB66-A77C23D5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963" y="296092"/>
            <a:ext cx="5701066" cy="444136"/>
          </a:xfr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894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Wu</dc:creator>
  <cp:lastModifiedBy>Y. Wu</cp:lastModifiedBy>
  <cp:revision>37</cp:revision>
  <dcterms:created xsi:type="dcterms:W3CDTF">2024-05-01T10:04:41Z</dcterms:created>
  <dcterms:modified xsi:type="dcterms:W3CDTF">2024-05-02T11:30:26Z</dcterms:modified>
</cp:coreProperties>
</file>