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notesMasterIdLst>
    <p:notesMasterId r:id="rId12"/>
  </p:notesMasterIdLst>
  <p:sldIdLst>
    <p:sldId id="256" r:id="rId9"/>
    <p:sldId id="257" r:id="rId10"/>
    <p:sldId id="258" r:id="rId11"/>
  </p:sldIdLst>
  <p:sldSz cx="9144000" cy="6858000" type="screen4x3"/>
  <p:notesSz cx="6858000" cy="9144000"/>
  <p:custDataLst>
    <p:custData r:id="rId2"/>
    <p:custData r:id="rId3"/>
    <p:custData r:id="rId5"/>
    <p:custData r:id="rId4"/>
    <p:custData r:id="rId6"/>
    <p:custData r:id="rId1"/>
    <p:custData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4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04ED6-3842-4F4C-860C-9C86D950B4C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41C79-075C-4427-A55D-1C5B2E2F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3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41C79-075C-4427-A55D-1C5B2E2F30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6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41C79-075C-4427-A55D-1C5B2E2F30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3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41C79-075C-4427-A55D-1C5B2E2F30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5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B4FD-62F8-4E2E-87FD-09464DB353E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0A8-7E5A-4B93-B073-6EFAA165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4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B4FD-62F8-4E2E-87FD-09464DB353E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0A8-7E5A-4B93-B073-6EFAA165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2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B4FD-62F8-4E2E-87FD-09464DB353E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0A8-7E5A-4B93-B073-6EFAA165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2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B4FD-62F8-4E2E-87FD-09464DB353E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0A8-7E5A-4B93-B073-6EFAA165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B4FD-62F8-4E2E-87FD-09464DB353E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0A8-7E5A-4B93-B073-6EFAA165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0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B4FD-62F8-4E2E-87FD-09464DB353E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0A8-7E5A-4B93-B073-6EFAA165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5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B4FD-62F8-4E2E-87FD-09464DB353E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0A8-7E5A-4B93-B073-6EFAA165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B4FD-62F8-4E2E-87FD-09464DB353E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0A8-7E5A-4B93-B073-6EFAA165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6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B4FD-62F8-4E2E-87FD-09464DB353E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0A8-7E5A-4B93-B073-6EFAA165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5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B4FD-62F8-4E2E-87FD-09464DB353E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0A8-7E5A-4B93-B073-6EFAA165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9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B4FD-62F8-4E2E-87FD-09464DB353E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0A8-7E5A-4B93-B073-6EFAA165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1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7B4FD-62F8-4E2E-87FD-09464DB353E1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B00A8-7E5A-4B93-B073-6EFAA165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81000" y="533400"/>
            <a:ext cx="1066800" cy="175260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$$type: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key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ref</a:t>
            </a:r>
            <a:r>
              <a:rPr lang="en-US" dirty="0" smtClean="0">
                <a:solidFill>
                  <a:schemeClr val="tx1"/>
                </a:solidFill>
              </a:rPr>
              <a:t>:    </a:t>
            </a:r>
            <a:r>
              <a:rPr lang="en-US" dirty="0">
                <a:solidFill>
                  <a:schemeClr val="tx1"/>
                </a:solidFill>
              </a:rPr>
              <a:t>props</a:t>
            </a:r>
            <a:r>
              <a:rPr lang="en-US" dirty="0" smtClean="0">
                <a:solidFill>
                  <a:schemeClr val="tx1"/>
                </a:solidFill>
              </a:rPr>
              <a:t>:   _</a:t>
            </a:r>
            <a:r>
              <a:rPr lang="en-US" dirty="0">
                <a:solidFill>
                  <a:schemeClr val="tx1"/>
                </a:solidFill>
              </a:rPr>
              <a:t>owner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28800" y="381000"/>
            <a:ext cx="1066800" cy="175260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$$type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key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ref</a:t>
            </a:r>
            <a:r>
              <a:rPr lang="en-US" dirty="0" smtClean="0">
                <a:solidFill>
                  <a:schemeClr val="tx1"/>
                </a:solidFill>
              </a:rPr>
              <a:t>:    </a:t>
            </a:r>
            <a:r>
              <a:rPr lang="en-US" dirty="0">
                <a:solidFill>
                  <a:schemeClr val="tx1"/>
                </a:solidFill>
              </a:rPr>
              <a:t>props</a:t>
            </a:r>
            <a:r>
              <a:rPr lang="en-US" dirty="0" smtClean="0">
                <a:solidFill>
                  <a:schemeClr val="tx1"/>
                </a:solidFill>
              </a:rPr>
              <a:t>:   _</a:t>
            </a:r>
            <a:r>
              <a:rPr lang="en-US" dirty="0">
                <a:solidFill>
                  <a:schemeClr val="tx1"/>
                </a:solidFill>
              </a:rPr>
              <a:t>owner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28800" y="4038600"/>
            <a:ext cx="1066800" cy="175260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$$type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key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ref</a:t>
            </a:r>
            <a:r>
              <a:rPr lang="en-US" dirty="0" smtClean="0">
                <a:solidFill>
                  <a:schemeClr val="tx1"/>
                </a:solidFill>
              </a:rPr>
              <a:t>:    </a:t>
            </a:r>
            <a:r>
              <a:rPr lang="en-US" dirty="0">
                <a:solidFill>
                  <a:schemeClr val="tx1"/>
                </a:solidFill>
              </a:rPr>
              <a:t>props</a:t>
            </a:r>
            <a:r>
              <a:rPr lang="en-US" dirty="0" smtClean="0">
                <a:solidFill>
                  <a:schemeClr val="tx1"/>
                </a:solidFill>
              </a:rPr>
              <a:t>:   _</a:t>
            </a:r>
            <a:r>
              <a:rPr lang="en-US" dirty="0">
                <a:solidFill>
                  <a:schemeClr val="tx1"/>
                </a:solidFill>
              </a:rPr>
              <a:t>owner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05200" y="304800"/>
            <a:ext cx="1066800" cy="175260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$$type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key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ref</a:t>
            </a:r>
            <a:r>
              <a:rPr lang="en-US" dirty="0" smtClean="0">
                <a:solidFill>
                  <a:schemeClr val="tx1"/>
                </a:solidFill>
              </a:rPr>
              <a:t>:    </a:t>
            </a:r>
            <a:r>
              <a:rPr lang="en-US" dirty="0">
                <a:solidFill>
                  <a:schemeClr val="tx1"/>
                </a:solidFill>
              </a:rPr>
              <a:t>props</a:t>
            </a:r>
            <a:r>
              <a:rPr lang="en-US" dirty="0" smtClean="0">
                <a:solidFill>
                  <a:schemeClr val="tx1"/>
                </a:solidFill>
              </a:rPr>
              <a:t>:   _</a:t>
            </a:r>
            <a:r>
              <a:rPr lang="en-US" dirty="0">
                <a:solidFill>
                  <a:schemeClr val="tx1"/>
                </a:solidFill>
              </a:rPr>
              <a:t>owner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828800" y="2294792"/>
            <a:ext cx="1066800" cy="167640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$$type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key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ref</a:t>
            </a:r>
            <a:r>
              <a:rPr lang="en-US" dirty="0" smtClean="0">
                <a:solidFill>
                  <a:schemeClr val="tx1"/>
                </a:solidFill>
              </a:rPr>
              <a:t>:    </a:t>
            </a:r>
            <a:r>
              <a:rPr lang="en-US" dirty="0">
                <a:solidFill>
                  <a:schemeClr val="tx1"/>
                </a:solidFill>
              </a:rPr>
              <a:t>props</a:t>
            </a:r>
            <a:r>
              <a:rPr lang="en-US" dirty="0" smtClean="0">
                <a:solidFill>
                  <a:schemeClr val="tx1"/>
                </a:solidFill>
              </a:rPr>
              <a:t>:   _</a:t>
            </a:r>
            <a:r>
              <a:rPr lang="en-US" dirty="0">
                <a:solidFill>
                  <a:schemeClr val="tx1"/>
                </a:solidFill>
              </a:rPr>
              <a:t>owner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143000" y="1676400"/>
            <a:ext cx="4982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143000" y="1676400"/>
            <a:ext cx="685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143000" y="1676400"/>
            <a:ext cx="6858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2590800" y="9906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590800" y="16002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3625362" y="2294792"/>
            <a:ext cx="1066800" cy="175260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$$type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key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ref</a:t>
            </a:r>
            <a:r>
              <a:rPr lang="en-US" dirty="0" smtClean="0">
                <a:solidFill>
                  <a:schemeClr val="tx1"/>
                </a:solidFill>
              </a:rPr>
              <a:t>:    </a:t>
            </a:r>
            <a:r>
              <a:rPr lang="en-US" dirty="0">
                <a:solidFill>
                  <a:schemeClr val="tx1"/>
                </a:solidFill>
              </a:rPr>
              <a:t>props</a:t>
            </a:r>
            <a:r>
              <a:rPr lang="en-US" dirty="0" smtClean="0">
                <a:solidFill>
                  <a:schemeClr val="tx1"/>
                </a:solidFill>
              </a:rPr>
              <a:t>:   _</a:t>
            </a:r>
            <a:r>
              <a:rPr lang="en-US" dirty="0">
                <a:solidFill>
                  <a:schemeClr val="tx1"/>
                </a:solidFill>
              </a:rPr>
              <a:t>owner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2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77714" y="360484"/>
            <a:ext cx="2722685" cy="5049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_</a:t>
            </a:r>
            <a:r>
              <a:rPr lang="en-US" dirty="0" err="1" smtClean="0">
                <a:solidFill>
                  <a:schemeClr val="tx1"/>
                </a:solidFill>
              </a:rPr>
              <a:t>currentElement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_</a:t>
            </a:r>
            <a:r>
              <a:rPr lang="en-US" dirty="0" err="1" smtClean="0">
                <a:solidFill>
                  <a:schemeClr val="tx1"/>
                </a:solidFill>
              </a:rPr>
              <a:t>hostParent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_</a:t>
            </a:r>
            <a:r>
              <a:rPr lang="en-US" dirty="0" err="1" smtClean="0">
                <a:solidFill>
                  <a:schemeClr val="tx1"/>
                </a:solidFill>
              </a:rPr>
              <a:t>hostContainerInfo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renderedComponent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_instance: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_</a:t>
            </a:r>
            <a:r>
              <a:rPr lang="en-US" dirty="0" err="1" smtClean="0">
                <a:solidFill>
                  <a:schemeClr val="tx1"/>
                </a:solidFill>
              </a:rPr>
              <a:t>pendingStateQueue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_</a:t>
            </a:r>
            <a:r>
              <a:rPr lang="en-US" dirty="0" err="1" smtClean="0">
                <a:solidFill>
                  <a:schemeClr val="tx1"/>
                </a:solidFill>
              </a:rPr>
              <a:t>mountOrder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mountComponent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updateComponent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62400" y="360485"/>
            <a:ext cx="2971800" cy="50497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_</a:t>
            </a:r>
            <a:r>
              <a:rPr lang="en-US" dirty="0" err="1" smtClean="0">
                <a:solidFill>
                  <a:schemeClr val="tx1"/>
                </a:solidFill>
              </a:rPr>
              <a:t>currentElement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_</a:t>
            </a:r>
            <a:r>
              <a:rPr lang="en-US" dirty="0" err="1" smtClean="0">
                <a:solidFill>
                  <a:schemeClr val="tx1"/>
                </a:solidFill>
              </a:rPr>
              <a:t>hostParent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_</a:t>
            </a:r>
            <a:r>
              <a:rPr lang="en-US" dirty="0" err="1" smtClean="0">
                <a:solidFill>
                  <a:schemeClr val="tx1"/>
                </a:solidFill>
              </a:rPr>
              <a:t>hostContainerInfo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_</a:t>
            </a:r>
            <a:r>
              <a:rPr lang="en-US" dirty="0" err="1" smtClean="0">
                <a:solidFill>
                  <a:schemeClr val="tx1"/>
                </a:solidFill>
              </a:rPr>
              <a:t>renderedChildren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_</a:t>
            </a:r>
            <a:r>
              <a:rPr lang="en-US" dirty="0" err="1" smtClean="0">
                <a:solidFill>
                  <a:schemeClr val="tx1"/>
                </a:solidFill>
              </a:rPr>
              <a:t>hostNode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_tag: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_</a:t>
            </a:r>
            <a:r>
              <a:rPr lang="en-US" strike="sngStrike" dirty="0" smtClean="0">
                <a:solidFill>
                  <a:schemeClr val="tx1"/>
                </a:solidFill>
              </a:rPr>
              <a:t>instance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_</a:t>
            </a:r>
            <a:r>
              <a:rPr lang="en-US" strike="sngStrike" dirty="0" err="1" smtClean="0">
                <a:solidFill>
                  <a:schemeClr val="tx1"/>
                </a:solidFill>
              </a:rPr>
              <a:t>pendingStateQueue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trike="sngStrike" dirty="0" smtClean="0">
                <a:solidFill>
                  <a:schemeClr val="tx1"/>
                </a:solidFill>
              </a:rPr>
              <a:t> _</a:t>
            </a:r>
            <a:r>
              <a:rPr lang="en-US" strike="sngStrike" dirty="0" err="1" smtClean="0">
                <a:solidFill>
                  <a:schemeClr val="tx1"/>
                </a:solidFill>
              </a:rPr>
              <a:t>mountOrder</a:t>
            </a:r>
            <a:r>
              <a:rPr lang="en-US" strike="sngStrike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mountComponent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updateComponent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mountChildren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err="1">
                <a:solidFill>
                  <a:schemeClr val="tx1"/>
                </a:solidFill>
              </a:rPr>
              <a:t>updateChildren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肘形连接符 8"/>
          <p:cNvCxnSpPr/>
          <p:nvPr/>
        </p:nvCxnSpPr>
        <p:spPr>
          <a:xfrm rot="5400000" flipH="1" flipV="1">
            <a:off x="2171700" y="419100"/>
            <a:ext cx="685800" cy="152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 rot="5400000" flipH="1" flipV="1">
            <a:off x="5670550" y="266700"/>
            <a:ext cx="844550" cy="3111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16200000" flipH="1">
            <a:off x="3829050" y="3676650"/>
            <a:ext cx="4267200" cy="1028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16200000" flipH="1">
            <a:off x="76200" y="3886200"/>
            <a:ext cx="4114800" cy="762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8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33400" y="1219200"/>
            <a:ext cx="2592660" cy="3352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props :</a:t>
            </a:r>
          </a:p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ontext: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refs :</a:t>
            </a:r>
          </a:p>
          <a:p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pdater:</a:t>
            </a:r>
          </a:p>
          <a:p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 smtClean="0">
                <a:solidFill>
                  <a:schemeClr val="tx1"/>
                </a:solidFill>
              </a:rPr>
              <a:t>reactInternalInstance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setState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render: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willUnmout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533400"/>
            <a:ext cx="3969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Custom Component Instance/Dom node</a:t>
            </a:r>
            <a:endParaRPr 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114800" y="1219200"/>
            <a:ext cx="2592660" cy="3352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Dom  node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internalInstanceKey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/>
          <p:nvPr/>
        </p:nvCxnSpPr>
        <p:spPr>
          <a:xfrm rot="5400000" flipH="1" flipV="1">
            <a:off x="2089666" y="1708666"/>
            <a:ext cx="1992868" cy="381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rot="5400000" flipH="1" flipV="1">
            <a:off x="5221560" y="1409700"/>
            <a:ext cx="2590800" cy="381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2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Definition name="AD_HOC" displayName="AD_HOC" id="1f93fa4a-dedb-45c4-927e-ac500b0ef910" isdomainofvalue="False" dataSourceId="f5734fd8-75c4-46df-a761-ac740da7e30f"/>
</file>

<file path=customXml/item2.xml><?xml version="1.0" encoding="utf-8"?>
<VariableList UniqueId="1f93fa4a-dedb-45c4-927e-ac500b0ef910" Name="AD_HOC" ContentType="XML" MajorVersion="0" MinorVersion="1" isLocalCopy="False" IsBaseObject="False" DataSourceId="f5734fd8-75c4-46df-a761-ac740da7e30f" DataSourceMajorVersion="0" DataSourceMinorVersion="1"/>
</file>

<file path=customXml/item3.xml><?xml version="1.0" encoding="utf-8"?>
<VariableListDefinition name="Computed" displayName="Computed" id="764d07e0-4f2e-4f4d-8b67-38222d25db0c" isdomainofvalue="False" dataSourceId="0f9c1351-37fb-447e-8498-3e25aaf01920"/>
</file>

<file path=customXml/item4.xml><?xml version="1.0" encoding="utf-8"?>
<VariableList UniqueId="764d07e0-4f2e-4f4d-8b67-38222d25db0c" Name="Computed" ContentType="XML" MajorVersion="0" MinorVersion="1" isLocalCopy="False" IsBaseObject="False" DataSourceId="0f9c1351-37fb-447e-8498-3e25aaf01920" DataSourceMajorVersion="0" DataSourceMinorVersion="1"/>
</file>

<file path=customXml/item5.xml><?xml version="1.0" encoding="utf-8"?>
<VariableListDefinition name="System" displayName="System" id="22d923ba-5e70-4e8c-9f3f-26abe00432d3" isdomainofvalue="False" dataSourceId="29abd548-79f2-45aa-974b-af46f26e9b08"/>
</file>

<file path=customXml/item6.xml><?xml version="1.0" encoding="utf-8"?>
<VariableList UniqueId="22d923ba-5e70-4e8c-9f3f-26abe00432d3" Name="System" ContentType="XML" MajorVersion="0" MinorVersion="1" isLocalCopy="False" IsBaseObject="False" DataSourceId="29abd548-79f2-45aa-974b-af46f26e9b08" DataSourceMajorVersion="0" DataSourceMinorVersion="1"/>
</file>

<file path=customXml/item7.xml><?xml version="1.0" encoding="utf-8"?>
<AllExternalAdhocVariableMappings/>
</file>

<file path=customXml/itemProps1.xml><?xml version="1.0" encoding="utf-8"?>
<ds:datastoreItem xmlns:ds="http://schemas.openxmlformats.org/officeDocument/2006/customXml" ds:itemID="{882B8AB6-D08A-4336-A636-496E7EBDACAD}">
  <ds:schemaRefs/>
</ds:datastoreItem>
</file>

<file path=customXml/itemProps2.xml><?xml version="1.0" encoding="utf-8"?>
<ds:datastoreItem xmlns:ds="http://schemas.openxmlformats.org/officeDocument/2006/customXml" ds:itemID="{6A9B9E45-5EE9-4A15-969C-21625348D197}">
  <ds:schemaRefs/>
</ds:datastoreItem>
</file>

<file path=customXml/itemProps3.xml><?xml version="1.0" encoding="utf-8"?>
<ds:datastoreItem xmlns:ds="http://schemas.openxmlformats.org/officeDocument/2006/customXml" ds:itemID="{AB1E363E-94C0-476F-8AA2-F53B1908D0FE}">
  <ds:schemaRefs/>
</ds:datastoreItem>
</file>

<file path=customXml/itemProps4.xml><?xml version="1.0" encoding="utf-8"?>
<ds:datastoreItem xmlns:ds="http://schemas.openxmlformats.org/officeDocument/2006/customXml" ds:itemID="{868B9440-0295-4864-8CB5-1053A395D10E}">
  <ds:schemaRefs/>
</ds:datastoreItem>
</file>

<file path=customXml/itemProps5.xml><?xml version="1.0" encoding="utf-8"?>
<ds:datastoreItem xmlns:ds="http://schemas.openxmlformats.org/officeDocument/2006/customXml" ds:itemID="{D59270BA-30D4-42A7-88C3-39C86B58DD56}">
  <ds:schemaRefs/>
</ds:datastoreItem>
</file>

<file path=customXml/itemProps6.xml><?xml version="1.0" encoding="utf-8"?>
<ds:datastoreItem xmlns:ds="http://schemas.openxmlformats.org/officeDocument/2006/customXml" ds:itemID="{90B4AFA6-DDE2-49EA-A080-879A85E1160D}">
  <ds:schemaRefs/>
</ds:datastoreItem>
</file>

<file path=customXml/itemProps7.xml><?xml version="1.0" encoding="utf-8"?>
<ds:datastoreItem xmlns:ds="http://schemas.openxmlformats.org/officeDocument/2006/customXml" ds:itemID="{1FFF2513-AE0B-46B9-BC46-71A5805076B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187</Words>
  <Application>Microsoft Office PowerPoint</Application>
  <PresentationFormat>全屏显示(4:3)</PresentationFormat>
  <Paragraphs>63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barretwu</dc:creator>
  <cp:lastModifiedBy>barretwu</cp:lastModifiedBy>
  <cp:revision>8</cp:revision>
  <dcterms:created xsi:type="dcterms:W3CDTF">2017-10-30T14:20:37Z</dcterms:created>
  <dcterms:modified xsi:type="dcterms:W3CDTF">2017-10-30T15:06:56Z</dcterms:modified>
</cp:coreProperties>
</file>