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9"/>
  </p:handoutMasterIdLst>
  <p:sldIdLst>
    <p:sldId id="588" r:id="rId5"/>
    <p:sldId id="721" r:id="rId7"/>
    <p:sldId id="720" r:id="rId8"/>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华文细黑" panose="02010600040101010101" pitchFamily="2" charset="-122"/>
        <a:ea typeface="华文细黑" panose="02010600040101010101" pitchFamily="2" charset="-122"/>
        <a:cs typeface="+mn-cs"/>
      </a:defRPr>
    </a:lvl1pPr>
    <a:lvl2pPr marL="457200" algn="l" rtl="0" eaLnBrk="0" fontAlgn="base" hangingPunct="0">
      <a:spcBef>
        <a:spcPct val="0"/>
      </a:spcBef>
      <a:spcAft>
        <a:spcPct val="0"/>
      </a:spcAft>
      <a:defRPr sz="2800" b="1" kern="1200">
        <a:solidFill>
          <a:schemeClr val="tx1"/>
        </a:solidFill>
        <a:latin typeface="华文细黑" panose="02010600040101010101" pitchFamily="2" charset="-122"/>
        <a:ea typeface="华文细黑" panose="02010600040101010101" pitchFamily="2" charset="-122"/>
        <a:cs typeface="+mn-cs"/>
      </a:defRPr>
    </a:lvl2pPr>
    <a:lvl3pPr marL="914400" algn="l" rtl="0" eaLnBrk="0" fontAlgn="base" hangingPunct="0">
      <a:spcBef>
        <a:spcPct val="0"/>
      </a:spcBef>
      <a:spcAft>
        <a:spcPct val="0"/>
      </a:spcAft>
      <a:defRPr sz="2800" b="1" kern="1200">
        <a:solidFill>
          <a:schemeClr val="tx1"/>
        </a:solidFill>
        <a:latin typeface="华文细黑" panose="02010600040101010101" pitchFamily="2" charset="-122"/>
        <a:ea typeface="华文细黑" panose="02010600040101010101" pitchFamily="2" charset="-122"/>
        <a:cs typeface="+mn-cs"/>
      </a:defRPr>
    </a:lvl3pPr>
    <a:lvl4pPr marL="1371600" algn="l" rtl="0" eaLnBrk="0" fontAlgn="base" hangingPunct="0">
      <a:spcBef>
        <a:spcPct val="0"/>
      </a:spcBef>
      <a:spcAft>
        <a:spcPct val="0"/>
      </a:spcAft>
      <a:defRPr sz="2800" b="1" kern="1200">
        <a:solidFill>
          <a:schemeClr val="tx1"/>
        </a:solidFill>
        <a:latin typeface="华文细黑" panose="02010600040101010101" pitchFamily="2" charset="-122"/>
        <a:ea typeface="华文细黑" panose="02010600040101010101" pitchFamily="2" charset="-122"/>
        <a:cs typeface="+mn-cs"/>
      </a:defRPr>
    </a:lvl4pPr>
    <a:lvl5pPr marL="1828800" algn="l" rtl="0" eaLnBrk="0" fontAlgn="base" hangingPunct="0">
      <a:spcBef>
        <a:spcPct val="0"/>
      </a:spcBef>
      <a:spcAft>
        <a:spcPct val="0"/>
      </a:spcAft>
      <a:defRPr sz="2800" b="1"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2800" b="1"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2800" b="1"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2800" b="1"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2800" b="1" kern="1200">
        <a:solidFill>
          <a:schemeClr val="tx1"/>
        </a:solidFill>
        <a:latin typeface="华文细黑" panose="02010600040101010101" pitchFamily="2" charset="-122"/>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6D"/>
    <a:srgbClr val="FFDA65"/>
    <a:srgbClr val="FF6600"/>
    <a:srgbClr val="80CAFF"/>
    <a:srgbClr val="0069B4"/>
    <a:srgbClr val="B0DD7F"/>
    <a:srgbClr val="54B8FF"/>
    <a:srgbClr val="115791"/>
    <a:srgbClr val="1467A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8" autoAdjust="0"/>
    <p:restoredTop sz="95267" autoAdjust="0"/>
  </p:normalViewPr>
  <p:slideViewPr>
    <p:cSldViewPr snapToGrid="0">
      <p:cViewPr varScale="1">
        <p:scale>
          <a:sx n="116" d="100"/>
          <a:sy n="116" d="100"/>
        </p:scale>
        <p:origin x="1254" y="84"/>
      </p:cViewPr>
      <p:guideLst>
        <p:guide orient="horz" pos="2116"/>
        <p:guide pos="2870"/>
      </p:guideLst>
    </p:cSldViewPr>
  </p:slideViewPr>
  <p:outlineViewPr>
    <p:cViewPr>
      <p:scale>
        <a:sx n="33" d="100"/>
        <a:sy n="33" d="100"/>
      </p:scale>
      <p:origin x="0" y="173"/>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414" y="-72"/>
      </p:cViewPr>
      <p:guideLst>
        <p:guide orient="horz" pos="2822"/>
        <p:guide pos="2152"/>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1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3417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3418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34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ea typeface="宋体" panose="02010600030101010101" pitchFamily="2" charset="-122"/>
              </a:defRPr>
            </a:lvl1pPr>
          </a:lstStyle>
          <a:p>
            <a:fld id="{F24AA7F1-600A-4946-B311-D299BD653D2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ea typeface="宋体" panose="02010600030101010101" pitchFamily="2" charset="-122"/>
              </a:defRPr>
            </a:lvl1pPr>
          </a:lstStyle>
          <a:p>
            <a:fld id="{BCA317DC-763A-478B-A4CF-2E8F5965E3A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615867E-E600-485E-8701-F9B7829D4D05}" type="slidenum">
              <a:rPr lang="en-US" altLang="zh-CN"/>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615867E-E600-485E-8701-F9B7829D4D05}" type="slidenum">
              <a:rPr lang="en-US" altLang="zh-CN"/>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615867E-E600-485E-8701-F9B7829D4D05}" type="slidenum">
              <a:rPr lang="en-US" altLang="zh-CN"/>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4" descr="4e83cb62377625e8e7113ade"/>
          <p:cNvPicPr>
            <a:picLocks noChangeAspect="1" noChangeArrowheads="1"/>
          </p:cNvPicPr>
          <p:nvPr userDrawn="1"/>
        </p:nvPicPr>
        <p:blipFill>
          <a:blip r:embed="rId2" cstate="print"/>
          <a:srcRect/>
          <a:stretch>
            <a:fillRect/>
          </a:stretch>
        </p:blipFill>
        <p:spPr bwMode="auto">
          <a:xfrm>
            <a:off x="179388" y="260350"/>
            <a:ext cx="1138237" cy="1152525"/>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452C995D-557D-4CC8-A7D2-E145FB375C05}"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DD23AE0D-7B34-4DC2-86B2-95361D8D625E}"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4" descr="4e83cb62377625e8e7113ade"/>
          <p:cNvPicPr>
            <a:picLocks noChangeAspect="1" noChangeArrowheads="1"/>
          </p:cNvPicPr>
          <p:nvPr userDrawn="1"/>
        </p:nvPicPr>
        <p:blipFill>
          <a:blip r:embed="rId2" cstate="print"/>
          <a:srcRect/>
          <a:stretch>
            <a:fillRect/>
          </a:stretch>
        </p:blipFill>
        <p:spPr bwMode="auto">
          <a:xfrm>
            <a:off x="179388" y="260350"/>
            <a:ext cx="1138237" cy="1152525"/>
          </a:xfrm>
          <a:prstGeom prst="rect">
            <a:avLst/>
          </a:prstGeom>
          <a:noFill/>
          <a:ln w="9525">
            <a:noFill/>
            <a:miter lim="800000"/>
            <a:headEnd/>
            <a:tailEnd/>
          </a:ln>
        </p:spPr>
      </p:pic>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269AABE9-1E01-4D68-8D32-FC74ABABCD27}" type="slidenum">
              <a:rPr lang="en-US" altLang="zh-CN"/>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sldNum" sz="quarter" idx="10"/>
          </p:nvPr>
        </p:nvSpPr>
        <p:spPr/>
        <p:txBody>
          <a:bodyPr/>
          <a:lstStyle>
            <a:lvl1pPr>
              <a:defRPr/>
            </a:lvl1pPr>
          </a:lstStyle>
          <a:p>
            <a:fld id="{D88D3C0B-D204-42D1-BD28-CE9903A800AA}" type="slidenum">
              <a:rPr lang="en-US" altLang="zh-CN"/>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sldNum" sz="quarter" idx="10"/>
          </p:nvPr>
        </p:nvSpPr>
        <p:spPr/>
        <p:txBody>
          <a:bodyPr/>
          <a:lstStyle>
            <a:lvl1pPr>
              <a:defRPr/>
            </a:lvl1pPr>
          </a:lstStyle>
          <a:p>
            <a:fld id="{9A5141CB-970B-45CF-9954-00D1E7B23212}" type="slidenum">
              <a:rPr lang="en-US" altLang="zh-CN"/>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sldNum" sz="quarter" idx="10"/>
          </p:nvPr>
        </p:nvSpPr>
        <p:spPr/>
        <p:txBody>
          <a:bodyPr/>
          <a:lstStyle>
            <a:lvl1pPr>
              <a:defRPr/>
            </a:lvl1pPr>
          </a:lstStyle>
          <a:p>
            <a:fld id="{4AD3D26A-4399-449B-8FA5-7846069D3B57}" type="slidenum">
              <a:rPr lang="en-US" altLang="zh-CN"/>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p:txBody>
          <a:bodyPr/>
          <a:lstStyle>
            <a:lvl1pPr>
              <a:defRPr/>
            </a:lvl1pPr>
          </a:lstStyle>
          <a:p>
            <a:fld id="{63DFE8BB-CF26-4209-B7E7-473BC2FE3EF9}" type="slidenum">
              <a:rPr lang="en-US" altLang="zh-CN"/>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p:txBody>
          <a:bodyPr/>
          <a:lstStyle>
            <a:lvl1pPr>
              <a:defRPr/>
            </a:lvl1pPr>
          </a:lstStyle>
          <a:p>
            <a:fld id="{729FED3D-26A3-43F2-8A03-A71D2F137CB8}" type="slidenum">
              <a:rPr lang="en-US" altLang="zh-CN"/>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9CE62F96-58A4-45DC-A880-CBE6A0DE00CA}"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269AABE9-1E01-4D68-8D32-FC74ABABCD27}" type="slidenum">
              <a:rPr lang="en-US" altLang="zh-CN"/>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42D39F92-6E2E-4871-881D-35B5BC6DE72A}" type="slidenum">
              <a:rPr lang="en-US" altLang="zh-CN"/>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452C995D-557D-4CC8-A7D2-E145FB375C05}" type="slidenum">
              <a:rPr lang="en-US" altLang="zh-CN"/>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DD23AE0D-7B34-4DC2-86B2-95361D8D625E}" type="slidenum">
              <a:rPr lang="en-US" altLang="zh-CN"/>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4" descr="4e83cb62377625e8e7113ade"/>
          <p:cNvPicPr>
            <a:picLocks noChangeAspect="1" noChangeArrowheads="1"/>
          </p:cNvPicPr>
          <p:nvPr userDrawn="1"/>
        </p:nvPicPr>
        <p:blipFill>
          <a:blip r:embed="rId2" cstate="print"/>
          <a:srcRect/>
          <a:stretch>
            <a:fillRect/>
          </a:stretch>
        </p:blipFill>
        <p:spPr bwMode="auto">
          <a:xfrm>
            <a:off x="179388" y="260350"/>
            <a:ext cx="1138237" cy="1152525"/>
          </a:xfrm>
          <a:prstGeom prst="rect">
            <a:avLst/>
          </a:prstGeom>
          <a:noFill/>
          <a:ln w="9525">
            <a:noFill/>
            <a:miter lim="800000"/>
            <a:headEnd/>
            <a:tailEnd/>
          </a:ln>
        </p:spPr>
      </p:pic>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269AABE9-1E01-4D68-8D32-FC74ABABCD27}" type="slidenum">
              <a:rPr lang="en-US" altLang="zh-CN"/>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sldNum" sz="quarter" idx="10"/>
          </p:nvPr>
        </p:nvSpPr>
        <p:spPr/>
        <p:txBody>
          <a:bodyPr/>
          <a:lstStyle>
            <a:lvl1pPr>
              <a:defRPr/>
            </a:lvl1pPr>
          </a:lstStyle>
          <a:p>
            <a:fld id="{D88D3C0B-D204-42D1-BD28-CE9903A800AA}" type="slidenum">
              <a:rPr lang="en-US" altLang="zh-CN"/>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sldNum" sz="quarter" idx="10"/>
          </p:nvPr>
        </p:nvSpPr>
        <p:spPr/>
        <p:txBody>
          <a:bodyPr/>
          <a:lstStyle>
            <a:lvl1pPr>
              <a:defRPr/>
            </a:lvl1pPr>
          </a:lstStyle>
          <a:p>
            <a:fld id="{9A5141CB-970B-45CF-9954-00D1E7B23212}" type="slidenum">
              <a:rPr lang="en-US" altLang="zh-CN"/>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sldNum" sz="quarter" idx="10"/>
          </p:nvPr>
        </p:nvSpPr>
        <p:spPr/>
        <p:txBody>
          <a:bodyPr/>
          <a:lstStyle>
            <a:lvl1pPr>
              <a:defRPr/>
            </a:lvl1pPr>
          </a:lstStyle>
          <a:p>
            <a:fld id="{4AD3D26A-4399-449B-8FA5-7846069D3B57}" type="slidenum">
              <a:rPr lang="en-US" altLang="zh-CN"/>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p:txBody>
          <a:bodyPr/>
          <a:lstStyle>
            <a:lvl1pPr>
              <a:defRPr/>
            </a:lvl1pPr>
          </a:lstStyle>
          <a:p>
            <a:fld id="{63DFE8BB-CF26-4209-B7E7-473BC2FE3EF9}" type="slidenum">
              <a:rPr lang="en-US" altLang="zh-CN"/>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p:txBody>
          <a:bodyPr/>
          <a:lstStyle>
            <a:lvl1pPr>
              <a:defRPr/>
            </a:lvl1pPr>
          </a:lstStyle>
          <a:p>
            <a:fld id="{729FED3D-26A3-43F2-8A03-A71D2F137CB8}"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sldNum" sz="quarter" idx="10"/>
          </p:nvPr>
        </p:nvSpPr>
        <p:spPr/>
        <p:txBody>
          <a:bodyPr/>
          <a:lstStyle>
            <a:lvl1pPr>
              <a:defRPr/>
            </a:lvl1pPr>
          </a:lstStyle>
          <a:p>
            <a:fld id="{D88D3C0B-D204-42D1-BD28-CE9903A800AA}" type="slidenum">
              <a:rPr lang="en-US" altLang="zh-CN"/>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9CE62F96-58A4-45DC-A880-CBE6A0DE00CA}" type="slidenum">
              <a:rPr lang="en-US" altLang="zh-CN"/>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42D39F92-6E2E-4871-881D-35B5BC6DE72A}" type="slidenum">
              <a:rPr lang="en-US" altLang="zh-CN"/>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452C995D-557D-4CC8-A7D2-E145FB375C05}" type="slidenum">
              <a:rPr lang="en-US" altLang="zh-CN"/>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sldNum" sz="quarter" idx="10"/>
          </p:nvPr>
        </p:nvSpPr>
        <p:spPr/>
        <p:txBody>
          <a:bodyPr/>
          <a:lstStyle>
            <a:lvl1pPr>
              <a:defRPr/>
            </a:lvl1pPr>
          </a:lstStyle>
          <a:p>
            <a:fld id="{DD23AE0D-7B34-4DC2-86B2-95361D8D625E}"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sldNum" sz="quarter" idx="10"/>
          </p:nvPr>
        </p:nvSpPr>
        <p:spPr/>
        <p:txBody>
          <a:bodyPr/>
          <a:lstStyle>
            <a:lvl1pPr>
              <a:defRPr/>
            </a:lvl1pPr>
          </a:lstStyle>
          <a:p>
            <a:fld id="{9A5141CB-970B-45CF-9954-00D1E7B23212}"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sldNum" sz="quarter" idx="10"/>
          </p:nvPr>
        </p:nvSpPr>
        <p:spPr/>
        <p:txBody>
          <a:bodyPr/>
          <a:lstStyle>
            <a:lvl1pPr>
              <a:defRPr/>
            </a:lvl1pPr>
          </a:lstStyle>
          <a:p>
            <a:fld id="{4AD3D26A-4399-449B-8FA5-7846069D3B57}"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p:txBody>
          <a:bodyPr/>
          <a:lstStyle>
            <a:lvl1pPr>
              <a:defRPr/>
            </a:lvl1pPr>
          </a:lstStyle>
          <a:p>
            <a:fld id="{63DFE8BB-CF26-4209-B7E7-473BC2FE3EF9}"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p:txBody>
          <a:bodyPr/>
          <a:lstStyle>
            <a:lvl1pPr>
              <a:defRPr/>
            </a:lvl1pPr>
          </a:lstStyle>
          <a:p>
            <a:fld id="{729FED3D-26A3-43F2-8A03-A71D2F137CB8}"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9CE62F96-58A4-45DC-A880-CBE6A0DE00CA}"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sldNum" sz="quarter" idx="10"/>
          </p:nvPr>
        </p:nvSpPr>
        <p:spPr/>
        <p:txBody>
          <a:bodyPr/>
          <a:lstStyle>
            <a:lvl1pPr>
              <a:defRPr/>
            </a:lvl1pPr>
          </a:lstStyle>
          <a:p>
            <a:fld id="{42D39F92-6E2E-4871-881D-35B5BC6DE72A}"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sldNum" sz="quarter" idx="4"/>
          </p:nvPr>
        </p:nvSpPr>
        <p:spPr bwMode="auto">
          <a:xfrm>
            <a:off x="7824788" y="6499225"/>
            <a:ext cx="1296987" cy="349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0">
                <a:latin typeface="Times New Roman" panose="02020603050405020304" pitchFamily="18" charset="0"/>
                <a:ea typeface="宋体" panose="02010600030101010101" pitchFamily="2" charset="-122"/>
              </a:defRPr>
            </a:lvl1pPr>
          </a:lstStyle>
          <a:p>
            <a:fld id="{17938365-1ABF-45BA-988C-B610625AC0CA}" type="slidenum">
              <a:rPr lang="en-US" altLang="zh-CN"/>
            </a:fld>
            <a:endParaRPr lang="en-US" altLang="zh-CN"/>
          </a:p>
        </p:txBody>
      </p:sp>
      <p:grpSp>
        <p:nvGrpSpPr>
          <p:cNvPr id="1027" name="Group 3"/>
          <p:cNvGrpSpPr/>
          <p:nvPr userDrawn="1"/>
        </p:nvGrpSpPr>
        <p:grpSpPr bwMode="auto">
          <a:xfrm>
            <a:off x="0" y="728663"/>
            <a:ext cx="9123363" cy="100012"/>
            <a:chOff x="0" y="663"/>
            <a:chExt cx="5747" cy="63"/>
          </a:xfrm>
        </p:grpSpPr>
        <p:sp>
          <p:nvSpPr>
            <p:cNvPr id="1028" name="Line 4"/>
            <p:cNvSpPr>
              <a:spLocks noChangeShapeType="1"/>
            </p:cNvSpPr>
            <p:nvPr/>
          </p:nvSpPr>
          <p:spPr bwMode="auto">
            <a:xfrm>
              <a:off x="0" y="672"/>
              <a:ext cx="3314" cy="0"/>
            </a:xfrm>
            <a:prstGeom prst="line">
              <a:avLst/>
            </a:prstGeom>
            <a:noFill/>
            <a:ln w="15875">
              <a:solidFill>
                <a:srgbClr val="000080"/>
              </a:solidFill>
              <a:round/>
            </a:ln>
          </p:spPr>
          <p:txBody>
            <a:bodyPr/>
            <a:lstStyle/>
            <a:p>
              <a:endParaRPr lang="zh-CN" altLang="en-US"/>
            </a:p>
          </p:txBody>
        </p:sp>
        <p:sp>
          <p:nvSpPr>
            <p:cNvPr id="1029" name="Line 5"/>
            <p:cNvSpPr>
              <a:spLocks noChangeShapeType="1"/>
            </p:cNvSpPr>
            <p:nvPr/>
          </p:nvSpPr>
          <p:spPr bwMode="auto">
            <a:xfrm>
              <a:off x="4" y="709"/>
              <a:ext cx="3314" cy="0"/>
            </a:xfrm>
            <a:prstGeom prst="line">
              <a:avLst/>
            </a:prstGeom>
            <a:noFill/>
            <a:ln w="34925">
              <a:solidFill>
                <a:srgbClr val="000080"/>
              </a:solidFill>
              <a:round/>
            </a:ln>
          </p:spPr>
          <p:txBody>
            <a:bodyPr/>
            <a:lstStyle/>
            <a:p>
              <a:endParaRPr lang="zh-CN" altLang="en-US"/>
            </a:p>
          </p:txBody>
        </p:sp>
        <p:sp>
          <p:nvSpPr>
            <p:cNvPr id="1030" name="Rectangle 6"/>
            <p:cNvSpPr>
              <a:spLocks noChangeArrowheads="1"/>
            </p:cNvSpPr>
            <p:nvPr/>
          </p:nvSpPr>
          <p:spPr bwMode="auto">
            <a:xfrm>
              <a:off x="3320" y="663"/>
              <a:ext cx="2427" cy="63"/>
            </a:xfrm>
            <a:prstGeom prst="rect">
              <a:avLst/>
            </a:prstGeom>
            <a:solidFill>
              <a:srgbClr val="FFCC00"/>
            </a:solidFill>
            <a:ln>
              <a:noFill/>
            </a:ln>
          </p:spPr>
          <p:txBody>
            <a:bodyPr wrap="none" anchor="ctr"/>
            <a:lstStyle>
              <a:lvl1pPr algn="ctr">
                <a:defRPr sz="2800" b="1">
                  <a:solidFill>
                    <a:schemeClr val="tx1"/>
                  </a:solidFill>
                  <a:latin typeface="华文细黑" panose="02010600040101010101" pitchFamily="2" charset="-122"/>
                  <a:ea typeface="华文细黑" panose="02010600040101010101" pitchFamily="2" charset="-122"/>
                </a:defRPr>
              </a:lvl1pPr>
              <a:lvl2pPr marL="742950" indent="-285750" algn="ctr">
                <a:defRPr sz="2800" b="1">
                  <a:solidFill>
                    <a:schemeClr val="tx1"/>
                  </a:solidFill>
                  <a:latin typeface="华文细黑" panose="02010600040101010101" pitchFamily="2" charset="-122"/>
                  <a:ea typeface="华文细黑" panose="02010600040101010101" pitchFamily="2" charset="-122"/>
                </a:defRPr>
              </a:lvl2pPr>
              <a:lvl3pPr marL="1143000" indent="-228600" algn="ctr">
                <a:defRPr sz="2800" b="1">
                  <a:solidFill>
                    <a:schemeClr val="tx1"/>
                  </a:solidFill>
                  <a:latin typeface="华文细黑" panose="02010600040101010101" pitchFamily="2" charset="-122"/>
                  <a:ea typeface="华文细黑" panose="02010600040101010101" pitchFamily="2" charset="-122"/>
                </a:defRPr>
              </a:lvl3pPr>
              <a:lvl4pPr marL="1600200" indent="-228600" algn="ctr">
                <a:defRPr sz="2800" b="1">
                  <a:solidFill>
                    <a:schemeClr val="tx1"/>
                  </a:solidFill>
                  <a:latin typeface="华文细黑" panose="02010600040101010101" pitchFamily="2" charset="-122"/>
                  <a:ea typeface="华文细黑" panose="02010600040101010101" pitchFamily="2" charset="-122"/>
                </a:defRPr>
              </a:lvl4pPr>
              <a:lvl5pPr marL="2057400" indent="-228600" algn="ctr">
                <a:defRPr sz="2800" b="1">
                  <a:solidFill>
                    <a:schemeClr val="tx1"/>
                  </a:solidFill>
                  <a:latin typeface="华文细黑" panose="02010600040101010101" pitchFamily="2" charset="-122"/>
                  <a:ea typeface="华文细黑" panose="02010600040101010101" pitchFamily="2" charset="-122"/>
                </a:defRPr>
              </a:lvl5pPr>
              <a:lvl6pPr marL="25146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6pPr>
              <a:lvl7pPr marL="29718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7pPr>
              <a:lvl8pPr marL="34290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8pPr>
              <a:lvl9pPr marL="38862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9pPr>
            </a:lstStyle>
            <a:p>
              <a:pPr>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p"/>
        <a:defRPr sz="2800">
          <a:solidFill>
            <a:schemeClr val="tx1"/>
          </a:solidFill>
          <a:latin typeface="+mn-lt"/>
          <a:ea typeface="+mn-ea"/>
        </a:defRPr>
      </a:lvl2pPr>
      <a:lvl3pPr marL="1143000" indent="-228600" algn="l" rtl="0" eaLnBrk="0" fontAlgn="base" hangingPunct="0">
        <a:spcBef>
          <a:spcPct val="20000"/>
        </a:spcBef>
        <a:spcAft>
          <a:spcPct val="0"/>
        </a:spcAft>
        <a:buClr>
          <a:srgbClr val="3333CC"/>
        </a:buClr>
        <a:buSzPct val="7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sldNum" sz="quarter" idx="4"/>
          </p:nvPr>
        </p:nvSpPr>
        <p:spPr bwMode="auto">
          <a:xfrm>
            <a:off x="7824788" y="6499225"/>
            <a:ext cx="1296987" cy="349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0">
                <a:latin typeface="Times New Roman" panose="02020603050405020304" pitchFamily="18" charset="0"/>
                <a:ea typeface="宋体" panose="02010600030101010101" pitchFamily="2" charset="-122"/>
              </a:defRPr>
            </a:lvl1pPr>
          </a:lstStyle>
          <a:p>
            <a:fld id="{17938365-1ABF-45BA-988C-B610625AC0CA}" type="slidenum">
              <a:rPr lang="en-US" altLang="zh-CN"/>
            </a:fld>
            <a:endParaRPr lang="en-US" altLang="zh-CN"/>
          </a:p>
        </p:txBody>
      </p:sp>
      <p:grpSp>
        <p:nvGrpSpPr>
          <p:cNvPr id="1027" name="Group 3"/>
          <p:cNvGrpSpPr/>
          <p:nvPr userDrawn="1"/>
        </p:nvGrpSpPr>
        <p:grpSpPr bwMode="auto">
          <a:xfrm>
            <a:off x="0" y="728663"/>
            <a:ext cx="9123363" cy="100012"/>
            <a:chOff x="0" y="663"/>
            <a:chExt cx="5747" cy="63"/>
          </a:xfrm>
        </p:grpSpPr>
        <p:sp>
          <p:nvSpPr>
            <p:cNvPr id="1028" name="Line 4"/>
            <p:cNvSpPr>
              <a:spLocks noChangeShapeType="1"/>
            </p:cNvSpPr>
            <p:nvPr/>
          </p:nvSpPr>
          <p:spPr bwMode="auto">
            <a:xfrm>
              <a:off x="0" y="672"/>
              <a:ext cx="3314" cy="0"/>
            </a:xfrm>
            <a:prstGeom prst="line">
              <a:avLst/>
            </a:prstGeom>
            <a:noFill/>
            <a:ln w="15875">
              <a:solidFill>
                <a:srgbClr val="000080"/>
              </a:solidFill>
              <a:round/>
            </a:ln>
          </p:spPr>
          <p:txBody>
            <a:bodyPr/>
            <a:lstStyle/>
            <a:p>
              <a:endParaRPr lang="zh-CN" altLang="en-US"/>
            </a:p>
          </p:txBody>
        </p:sp>
        <p:sp>
          <p:nvSpPr>
            <p:cNvPr id="1029" name="Line 5"/>
            <p:cNvSpPr>
              <a:spLocks noChangeShapeType="1"/>
            </p:cNvSpPr>
            <p:nvPr/>
          </p:nvSpPr>
          <p:spPr bwMode="auto">
            <a:xfrm>
              <a:off x="4" y="709"/>
              <a:ext cx="3314" cy="0"/>
            </a:xfrm>
            <a:prstGeom prst="line">
              <a:avLst/>
            </a:prstGeom>
            <a:noFill/>
            <a:ln w="34925">
              <a:solidFill>
                <a:srgbClr val="000080"/>
              </a:solidFill>
              <a:round/>
            </a:ln>
          </p:spPr>
          <p:txBody>
            <a:bodyPr/>
            <a:lstStyle/>
            <a:p>
              <a:endParaRPr lang="zh-CN" altLang="en-US"/>
            </a:p>
          </p:txBody>
        </p:sp>
        <p:sp>
          <p:nvSpPr>
            <p:cNvPr id="1030" name="Rectangle 6"/>
            <p:cNvSpPr>
              <a:spLocks noChangeArrowheads="1"/>
            </p:cNvSpPr>
            <p:nvPr/>
          </p:nvSpPr>
          <p:spPr bwMode="auto">
            <a:xfrm>
              <a:off x="3320" y="663"/>
              <a:ext cx="2427" cy="63"/>
            </a:xfrm>
            <a:prstGeom prst="rect">
              <a:avLst/>
            </a:prstGeom>
            <a:solidFill>
              <a:srgbClr val="FFCC00"/>
            </a:solidFill>
            <a:ln>
              <a:noFill/>
            </a:ln>
          </p:spPr>
          <p:txBody>
            <a:bodyPr wrap="none" anchor="ctr"/>
            <a:lstStyle>
              <a:lvl1pPr algn="ctr">
                <a:defRPr sz="2800" b="1">
                  <a:solidFill>
                    <a:schemeClr val="tx1"/>
                  </a:solidFill>
                  <a:latin typeface="华文细黑" panose="02010600040101010101" pitchFamily="2" charset="-122"/>
                  <a:ea typeface="华文细黑" panose="02010600040101010101" pitchFamily="2" charset="-122"/>
                </a:defRPr>
              </a:lvl1pPr>
              <a:lvl2pPr marL="742950" indent="-285750" algn="ctr">
                <a:defRPr sz="2800" b="1">
                  <a:solidFill>
                    <a:schemeClr val="tx1"/>
                  </a:solidFill>
                  <a:latin typeface="华文细黑" panose="02010600040101010101" pitchFamily="2" charset="-122"/>
                  <a:ea typeface="华文细黑" panose="02010600040101010101" pitchFamily="2" charset="-122"/>
                </a:defRPr>
              </a:lvl2pPr>
              <a:lvl3pPr marL="1143000" indent="-228600" algn="ctr">
                <a:defRPr sz="2800" b="1">
                  <a:solidFill>
                    <a:schemeClr val="tx1"/>
                  </a:solidFill>
                  <a:latin typeface="华文细黑" panose="02010600040101010101" pitchFamily="2" charset="-122"/>
                  <a:ea typeface="华文细黑" panose="02010600040101010101" pitchFamily="2" charset="-122"/>
                </a:defRPr>
              </a:lvl3pPr>
              <a:lvl4pPr marL="1600200" indent="-228600" algn="ctr">
                <a:defRPr sz="2800" b="1">
                  <a:solidFill>
                    <a:schemeClr val="tx1"/>
                  </a:solidFill>
                  <a:latin typeface="华文细黑" panose="02010600040101010101" pitchFamily="2" charset="-122"/>
                  <a:ea typeface="华文细黑" panose="02010600040101010101" pitchFamily="2" charset="-122"/>
                </a:defRPr>
              </a:lvl4pPr>
              <a:lvl5pPr marL="2057400" indent="-228600" algn="ctr">
                <a:defRPr sz="2800" b="1">
                  <a:solidFill>
                    <a:schemeClr val="tx1"/>
                  </a:solidFill>
                  <a:latin typeface="华文细黑" panose="02010600040101010101" pitchFamily="2" charset="-122"/>
                  <a:ea typeface="华文细黑" panose="02010600040101010101" pitchFamily="2" charset="-122"/>
                </a:defRPr>
              </a:lvl5pPr>
              <a:lvl6pPr marL="25146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6pPr>
              <a:lvl7pPr marL="29718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7pPr>
              <a:lvl8pPr marL="34290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8pPr>
              <a:lvl9pPr marL="38862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9pPr>
            </a:lstStyle>
            <a:p>
              <a:pPr>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p"/>
        <a:defRPr sz="2800">
          <a:solidFill>
            <a:schemeClr val="tx1"/>
          </a:solidFill>
          <a:latin typeface="+mn-lt"/>
          <a:ea typeface="+mn-ea"/>
        </a:defRPr>
      </a:lvl2pPr>
      <a:lvl3pPr marL="1143000" indent="-228600" algn="l" rtl="0" eaLnBrk="0" fontAlgn="base" hangingPunct="0">
        <a:spcBef>
          <a:spcPct val="20000"/>
        </a:spcBef>
        <a:spcAft>
          <a:spcPct val="0"/>
        </a:spcAft>
        <a:buClr>
          <a:srgbClr val="3333CC"/>
        </a:buClr>
        <a:buSzPct val="7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sldNum" sz="quarter" idx="4"/>
          </p:nvPr>
        </p:nvSpPr>
        <p:spPr bwMode="auto">
          <a:xfrm>
            <a:off x="7824788" y="6499225"/>
            <a:ext cx="1296987" cy="349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0">
                <a:latin typeface="Times New Roman" panose="02020603050405020304" pitchFamily="18" charset="0"/>
                <a:ea typeface="宋体" panose="02010600030101010101" pitchFamily="2" charset="-122"/>
              </a:defRPr>
            </a:lvl1pPr>
          </a:lstStyle>
          <a:p>
            <a:fld id="{17938365-1ABF-45BA-988C-B610625AC0CA}" type="slidenum">
              <a:rPr lang="en-US" altLang="zh-CN"/>
            </a:fld>
            <a:endParaRPr lang="en-US" altLang="zh-CN"/>
          </a:p>
        </p:txBody>
      </p:sp>
      <p:grpSp>
        <p:nvGrpSpPr>
          <p:cNvPr id="1027" name="Group 3"/>
          <p:cNvGrpSpPr/>
          <p:nvPr userDrawn="1"/>
        </p:nvGrpSpPr>
        <p:grpSpPr bwMode="auto">
          <a:xfrm>
            <a:off x="0" y="728663"/>
            <a:ext cx="9123363" cy="100012"/>
            <a:chOff x="0" y="663"/>
            <a:chExt cx="5747" cy="63"/>
          </a:xfrm>
        </p:grpSpPr>
        <p:sp>
          <p:nvSpPr>
            <p:cNvPr id="1028" name="Line 4"/>
            <p:cNvSpPr>
              <a:spLocks noChangeShapeType="1"/>
            </p:cNvSpPr>
            <p:nvPr/>
          </p:nvSpPr>
          <p:spPr bwMode="auto">
            <a:xfrm>
              <a:off x="0" y="672"/>
              <a:ext cx="3314" cy="0"/>
            </a:xfrm>
            <a:prstGeom prst="line">
              <a:avLst/>
            </a:prstGeom>
            <a:noFill/>
            <a:ln w="15875">
              <a:solidFill>
                <a:srgbClr val="000080"/>
              </a:solidFill>
              <a:round/>
            </a:ln>
          </p:spPr>
          <p:txBody>
            <a:bodyPr/>
            <a:lstStyle/>
            <a:p>
              <a:endParaRPr lang="zh-CN" altLang="en-US"/>
            </a:p>
          </p:txBody>
        </p:sp>
        <p:sp>
          <p:nvSpPr>
            <p:cNvPr id="1029" name="Line 5"/>
            <p:cNvSpPr>
              <a:spLocks noChangeShapeType="1"/>
            </p:cNvSpPr>
            <p:nvPr/>
          </p:nvSpPr>
          <p:spPr bwMode="auto">
            <a:xfrm>
              <a:off x="4" y="709"/>
              <a:ext cx="3314" cy="0"/>
            </a:xfrm>
            <a:prstGeom prst="line">
              <a:avLst/>
            </a:prstGeom>
            <a:noFill/>
            <a:ln w="34925">
              <a:solidFill>
                <a:srgbClr val="000080"/>
              </a:solidFill>
              <a:round/>
            </a:ln>
          </p:spPr>
          <p:txBody>
            <a:bodyPr/>
            <a:lstStyle/>
            <a:p>
              <a:endParaRPr lang="zh-CN" altLang="en-US"/>
            </a:p>
          </p:txBody>
        </p:sp>
        <p:sp>
          <p:nvSpPr>
            <p:cNvPr id="1030" name="Rectangle 6"/>
            <p:cNvSpPr>
              <a:spLocks noChangeArrowheads="1"/>
            </p:cNvSpPr>
            <p:nvPr/>
          </p:nvSpPr>
          <p:spPr bwMode="auto">
            <a:xfrm>
              <a:off x="3320" y="663"/>
              <a:ext cx="2427" cy="63"/>
            </a:xfrm>
            <a:prstGeom prst="rect">
              <a:avLst/>
            </a:prstGeom>
            <a:solidFill>
              <a:srgbClr val="FFCC00"/>
            </a:solidFill>
            <a:ln>
              <a:noFill/>
            </a:ln>
          </p:spPr>
          <p:txBody>
            <a:bodyPr wrap="none" anchor="ctr"/>
            <a:lstStyle>
              <a:lvl1pPr algn="ctr">
                <a:defRPr sz="2800" b="1">
                  <a:solidFill>
                    <a:schemeClr val="tx1"/>
                  </a:solidFill>
                  <a:latin typeface="华文细黑" panose="02010600040101010101" pitchFamily="2" charset="-122"/>
                  <a:ea typeface="华文细黑" panose="02010600040101010101" pitchFamily="2" charset="-122"/>
                </a:defRPr>
              </a:lvl1pPr>
              <a:lvl2pPr marL="742950" indent="-285750" algn="ctr">
                <a:defRPr sz="2800" b="1">
                  <a:solidFill>
                    <a:schemeClr val="tx1"/>
                  </a:solidFill>
                  <a:latin typeface="华文细黑" panose="02010600040101010101" pitchFamily="2" charset="-122"/>
                  <a:ea typeface="华文细黑" panose="02010600040101010101" pitchFamily="2" charset="-122"/>
                </a:defRPr>
              </a:lvl2pPr>
              <a:lvl3pPr marL="1143000" indent="-228600" algn="ctr">
                <a:defRPr sz="2800" b="1">
                  <a:solidFill>
                    <a:schemeClr val="tx1"/>
                  </a:solidFill>
                  <a:latin typeface="华文细黑" panose="02010600040101010101" pitchFamily="2" charset="-122"/>
                  <a:ea typeface="华文细黑" panose="02010600040101010101" pitchFamily="2" charset="-122"/>
                </a:defRPr>
              </a:lvl3pPr>
              <a:lvl4pPr marL="1600200" indent="-228600" algn="ctr">
                <a:defRPr sz="2800" b="1">
                  <a:solidFill>
                    <a:schemeClr val="tx1"/>
                  </a:solidFill>
                  <a:latin typeface="华文细黑" panose="02010600040101010101" pitchFamily="2" charset="-122"/>
                  <a:ea typeface="华文细黑" panose="02010600040101010101" pitchFamily="2" charset="-122"/>
                </a:defRPr>
              </a:lvl4pPr>
              <a:lvl5pPr marL="2057400" indent="-228600" algn="ctr">
                <a:defRPr sz="2800" b="1">
                  <a:solidFill>
                    <a:schemeClr val="tx1"/>
                  </a:solidFill>
                  <a:latin typeface="华文细黑" panose="02010600040101010101" pitchFamily="2" charset="-122"/>
                  <a:ea typeface="华文细黑" panose="02010600040101010101" pitchFamily="2" charset="-122"/>
                </a:defRPr>
              </a:lvl5pPr>
              <a:lvl6pPr marL="25146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6pPr>
              <a:lvl7pPr marL="29718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7pPr>
              <a:lvl8pPr marL="34290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8pPr>
              <a:lvl9pPr marL="3886200" indent="-228600" algn="ctr" eaLnBrk="0" fontAlgn="base" hangingPunct="0">
                <a:spcBef>
                  <a:spcPct val="0"/>
                </a:spcBef>
                <a:spcAft>
                  <a:spcPct val="0"/>
                </a:spcAft>
                <a:defRPr sz="2800" b="1">
                  <a:solidFill>
                    <a:schemeClr val="tx1"/>
                  </a:solidFill>
                  <a:latin typeface="华文细黑" panose="02010600040101010101" pitchFamily="2" charset="-122"/>
                  <a:ea typeface="华文细黑" panose="02010600040101010101" pitchFamily="2" charset="-122"/>
                </a:defRPr>
              </a:lvl9pPr>
            </a:lstStyle>
            <a:p>
              <a:pPr>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p"/>
        <a:defRPr sz="2800">
          <a:solidFill>
            <a:schemeClr val="tx1"/>
          </a:solidFill>
          <a:latin typeface="+mn-lt"/>
          <a:ea typeface="+mn-ea"/>
        </a:defRPr>
      </a:lvl2pPr>
      <a:lvl3pPr marL="1143000" indent="-228600" algn="l" rtl="0" eaLnBrk="0" fontAlgn="base" hangingPunct="0">
        <a:spcBef>
          <a:spcPct val="20000"/>
        </a:spcBef>
        <a:spcAft>
          <a:spcPct val="0"/>
        </a:spcAft>
        <a:buClr>
          <a:srgbClr val="3333CC"/>
        </a:buClr>
        <a:buSzPct val="7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wmf"/><Relationship Id="rId7" Type="http://schemas.openxmlformats.org/officeDocument/2006/relationships/oleObject" Target="../embeddings/oleObject3.bin"/><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1" Type="http://schemas.openxmlformats.org/officeDocument/2006/relationships/notesSlide" Target="../notesSlides/notesSlide1.xml"/><Relationship Id="rId10" Type="http://schemas.openxmlformats.org/officeDocument/2006/relationships/vmlDrawing" Target="../drawings/vmlDrawing1.v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0.w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6.wmf"/><Relationship Id="rId13" Type="http://schemas.openxmlformats.org/officeDocument/2006/relationships/notesSlide" Target="../notesSlides/notesSlide2.xml"/><Relationship Id="rId12" Type="http://schemas.openxmlformats.org/officeDocument/2006/relationships/vmlDrawing" Target="../drawings/vmlDrawing2.vml"/><Relationship Id="rId11" Type="http://schemas.openxmlformats.org/officeDocument/2006/relationships/slideLayout" Target="../slideLayouts/slideLayout29.xml"/><Relationship Id="rId10" Type="http://schemas.openxmlformats.org/officeDocument/2006/relationships/image" Target="../media/image11.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63195" y="940435"/>
            <a:ext cx="8902700" cy="1567815"/>
          </a:xfrm>
          <a:prstGeom prst="flowChartAlternateProcess">
            <a:avLst/>
          </a:prstGeom>
          <a:solidFill>
            <a:schemeClr val="accent1">
              <a:lumMod val="90000"/>
            </a:schemeClr>
          </a:solidFill>
          <a:ln w="25400" cap="flat" cmpd="sng" algn="ctr">
            <a:noFill/>
            <a:prstDash val="solid"/>
            <a:round/>
            <a:headEnd type="none" w="med" len="med"/>
            <a:tailEnd type="none" w="med" len="med"/>
          </a:ln>
          <a:effectLst/>
        </p:spPr>
        <p:txBody>
          <a:bodyPr vert="horz" wrap="squar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endParaRPr>
          </a:p>
        </p:txBody>
      </p:sp>
      <p:sp>
        <p:nvSpPr>
          <p:cNvPr id="17411" name="灯片编号占位符 1"/>
          <p:cNvSpPr>
            <a:spLocks noGrp="1"/>
          </p:cNvSpPr>
          <p:nvPr>
            <p:ph type="sldNum" sz="quarter" idx="10"/>
          </p:nvPr>
        </p:nvSpPr>
        <p:spPr>
          <a:xfrm>
            <a:off x="7824788" y="6521450"/>
            <a:ext cx="1296987" cy="349250"/>
          </a:xfrm>
          <a:noFill/>
        </p:spPr>
        <p:txBody>
          <a:bodyPr/>
          <a:lstStyle/>
          <a:p>
            <a:fld id="{4CD44AB8-8F5E-4266-A97E-73A69F298421}" type="slidenum">
              <a:rPr lang="en-US" altLang="zh-CN"/>
            </a:fld>
            <a:endParaRPr lang="en-US" altLang="zh-CN" dirty="0"/>
          </a:p>
        </p:txBody>
      </p:sp>
      <p:sp>
        <p:nvSpPr>
          <p:cNvPr id="2" name="文本框 1"/>
          <p:cNvSpPr txBox="1"/>
          <p:nvPr/>
        </p:nvSpPr>
        <p:spPr>
          <a:xfrm>
            <a:off x="159385" y="88900"/>
            <a:ext cx="3115310"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果蝇算法</a:t>
            </a:r>
            <a:endParaRPr lang="zh-CN" altLang="en-US" sz="3200">
              <a:latin typeface="黑体" panose="02010609060101010101" charset="-122"/>
              <a:ea typeface="黑体" panose="02010609060101010101" charset="-122"/>
            </a:endParaRPr>
          </a:p>
        </p:txBody>
      </p:sp>
      <p:sp>
        <p:nvSpPr>
          <p:cNvPr id="3" name="文本框 2"/>
          <p:cNvSpPr txBox="1"/>
          <p:nvPr/>
        </p:nvSpPr>
        <p:spPr>
          <a:xfrm>
            <a:off x="210820" y="946150"/>
            <a:ext cx="8775700" cy="1568450"/>
          </a:xfrm>
          <a:prstGeom prst="rect">
            <a:avLst/>
          </a:prstGeom>
          <a:noFill/>
        </p:spPr>
        <p:txBody>
          <a:bodyPr wrap="square" rtlCol="0">
            <a:spAutoFit/>
          </a:bodyPr>
          <a:p>
            <a:r>
              <a:rPr lang="zh-CN" altLang="en-US" sz="2400"/>
              <a:t>果蝇算法是由台湾的</a:t>
            </a:r>
            <a:r>
              <a:rPr lang="en-US" altLang="zh-CN" sz="2400"/>
              <a:t>Wen-Tsao Pan</a:t>
            </a:r>
            <a:r>
              <a:rPr lang="zh-CN" altLang="en-US" sz="2400"/>
              <a:t>博士提出的，受果蝇觅食过程的启发，把食物作为目标，果蝇种群利用嗅觉得到食物散发出来的气味和视觉得到食物的距离。不断朝离食物最近的气味最浓厚的那个果蝇靠近最终得到食物的位置。</a:t>
            </a:r>
            <a:endParaRPr lang="zh-CN" altLang="en-US" sz="2400"/>
          </a:p>
        </p:txBody>
      </p:sp>
      <p:pic>
        <p:nvPicPr>
          <p:cNvPr id="4" name="图片 3"/>
          <p:cNvPicPr>
            <a:picLocks noChangeAspect="1"/>
          </p:cNvPicPr>
          <p:nvPr/>
        </p:nvPicPr>
        <p:blipFill>
          <a:blip r:embed="rId1"/>
          <a:stretch>
            <a:fillRect/>
          </a:stretch>
        </p:blipFill>
        <p:spPr>
          <a:xfrm>
            <a:off x="266065" y="5733415"/>
            <a:ext cx="927100" cy="1060450"/>
          </a:xfrm>
          <a:prstGeom prst="rect">
            <a:avLst/>
          </a:prstGeom>
        </p:spPr>
      </p:pic>
      <p:pic>
        <p:nvPicPr>
          <p:cNvPr id="5" name="图片 4"/>
          <p:cNvPicPr>
            <a:picLocks noChangeAspect="1"/>
          </p:cNvPicPr>
          <p:nvPr/>
        </p:nvPicPr>
        <p:blipFill>
          <a:blip r:embed="rId2"/>
          <a:stretch>
            <a:fillRect/>
          </a:stretch>
        </p:blipFill>
        <p:spPr>
          <a:xfrm>
            <a:off x="266065" y="2686050"/>
            <a:ext cx="3480435" cy="2640330"/>
          </a:xfrm>
          <a:prstGeom prst="rect">
            <a:avLst/>
          </a:prstGeom>
        </p:spPr>
      </p:pic>
      <p:sp>
        <p:nvSpPr>
          <p:cNvPr id="6" name="文本框 5"/>
          <p:cNvSpPr txBox="1"/>
          <p:nvPr/>
        </p:nvSpPr>
        <p:spPr>
          <a:xfrm>
            <a:off x="989965" y="6295390"/>
            <a:ext cx="1256030" cy="398780"/>
          </a:xfrm>
          <a:prstGeom prst="rect">
            <a:avLst/>
          </a:prstGeom>
          <a:noFill/>
        </p:spPr>
        <p:txBody>
          <a:bodyPr wrap="square" rtlCol="0">
            <a:spAutoFit/>
          </a:bodyPr>
          <a:p>
            <a:pPr algn="ctr"/>
            <a:r>
              <a:rPr lang="zh-CN" altLang="en-US" sz="2000"/>
              <a:t>果蝇</a:t>
            </a:r>
            <a:endParaRPr lang="zh-CN" altLang="en-US" sz="2000"/>
          </a:p>
        </p:txBody>
      </p:sp>
      <p:sp>
        <p:nvSpPr>
          <p:cNvPr id="7" name="文本框 6"/>
          <p:cNvSpPr txBox="1"/>
          <p:nvPr/>
        </p:nvSpPr>
        <p:spPr>
          <a:xfrm>
            <a:off x="354965" y="5396230"/>
            <a:ext cx="2919730" cy="337185"/>
          </a:xfrm>
          <a:prstGeom prst="rect">
            <a:avLst/>
          </a:prstGeom>
          <a:noFill/>
        </p:spPr>
        <p:txBody>
          <a:bodyPr wrap="square" rtlCol="0">
            <a:spAutoFit/>
          </a:bodyPr>
          <a:p>
            <a:pPr algn="ctr"/>
            <a:r>
              <a:rPr lang="zh-CN" altLang="en-US" sz="1600"/>
              <a:t>果蝇觅食过程</a:t>
            </a:r>
            <a:endParaRPr lang="zh-CN" altLang="en-US" sz="1600"/>
          </a:p>
        </p:txBody>
      </p:sp>
      <p:sp>
        <p:nvSpPr>
          <p:cNvPr id="9" name="文本框 8"/>
          <p:cNvSpPr txBox="1"/>
          <p:nvPr/>
        </p:nvSpPr>
        <p:spPr>
          <a:xfrm>
            <a:off x="3766820" y="2686050"/>
            <a:ext cx="4499610" cy="460375"/>
          </a:xfrm>
          <a:prstGeom prst="rect">
            <a:avLst/>
          </a:prstGeom>
          <a:noFill/>
        </p:spPr>
        <p:txBody>
          <a:bodyPr wrap="square" rtlCol="0">
            <a:spAutoFit/>
          </a:bodyPr>
          <a:p>
            <a:r>
              <a:rPr lang="zh-CN" altLang="en-US" sz="2400">
                <a:solidFill>
                  <a:srgbClr val="FF0000"/>
                </a:solidFill>
              </a:rPr>
              <a:t>针对一般性的无约束优化问题：</a:t>
            </a:r>
            <a:endParaRPr lang="zh-CN" altLang="en-US" sz="2400">
              <a:solidFill>
                <a:srgbClr val="FF0000"/>
              </a:solidFill>
            </a:endParaRPr>
          </a:p>
        </p:txBody>
      </p:sp>
      <p:graphicFrame>
        <p:nvGraphicFramePr>
          <p:cNvPr id="10" name="对象 9">
            <a:hlinkClick r:id="" action="ppaction://ole?verb="/>
          </p:cNvPr>
          <p:cNvGraphicFramePr>
            <a:graphicFrameLocks noChangeAspect="1"/>
          </p:cNvGraphicFramePr>
          <p:nvPr/>
        </p:nvGraphicFramePr>
        <p:xfrm>
          <a:off x="8016875" y="2724150"/>
          <a:ext cx="1089660" cy="510540"/>
        </p:xfrm>
        <a:graphic>
          <a:graphicData uri="http://schemas.openxmlformats.org/presentationml/2006/ole">
            <mc:AlternateContent xmlns:mc="http://schemas.openxmlformats.org/markup-compatibility/2006">
              <mc:Choice xmlns:v="urn:schemas-microsoft-com:vml" Requires="v">
                <p:oleObj spid="_x0000_s1025" name="" r:id="rId3" imgW="596900" imgH="279400" progId="Equation.KSEE3">
                  <p:embed/>
                </p:oleObj>
              </mc:Choice>
              <mc:Fallback>
                <p:oleObj name="" r:id="rId3" imgW="596900" imgH="279400" progId="Equation.KSEE3">
                  <p:embed/>
                  <p:pic>
                    <p:nvPicPr>
                      <p:cNvPr id="0" name="图片 1024"/>
                      <p:cNvPicPr/>
                      <p:nvPr/>
                    </p:nvPicPr>
                    <p:blipFill>
                      <a:blip r:embed="rId4"/>
                      <a:stretch>
                        <a:fillRect/>
                      </a:stretch>
                    </p:blipFill>
                    <p:spPr>
                      <a:xfrm>
                        <a:off x="8016875" y="2724150"/>
                        <a:ext cx="1089660" cy="510540"/>
                      </a:xfrm>
                      <a:prstGeom prst="rect">
                        <a:avLst/>
                      </a:prstGeom>
                    </p:spPr>
                  </p:pic>
                </p:oleObj>
              </mc:Fallback>
            </mc:AlternateContent>
          </a:graphicData>
        </a:graphic>
      </p:graphicFrame>
      <p:sp>
        <p:nvSpPr>
          <p:cNvPr id="11" name="文本框 10"/>
          <p:cNvSpPr txBox="1"/>
          <p:nvPr/>
        </p:nvSpPr>
        <p:spPr>
          <a:xfrm>
            <a:off x="3840480" y="3234690"/>
            <a:ext cx="4659630" cy="181483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①</a:t>
            </a:r>
            <a:r>
              <a:rPr lang="zh-CN" altLang="en-US">
                <a:solidFill>
                  <a:schemeClr val="accent6"/>
                </a:solidFill>
                <a:latin typeface="宋体" panose="02010600030101010101" pitchFamily="2" charset="-122"/>
                <a:ea typeface="宋体" panose="02010600030101010101" pitchFamily="2" charset="-122"/>
              </a:rPr>
              <a:t>产生候选解：</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②</a:t>
            </a:r>
            <a:r>
              <a:rPr lang="zh-CN" altLang="en-US">
                <a:solidFill>
                  <a:schemeClr val="accent6"/>
                </a:solidFill>
                <a:latin typeface="宋体" panose="02010600030101010101" pitchFamily="2" charset="-122"/>
                <a:ea typeface="宋体" panose="02010600030101010101" pitchFamily="2" charset="-122"/>
              </a:rPr>
              <a:t>选择候选解：</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graphicFrame>
        <p:nvGraphicFramePr>
          <p:cNvPr id="12" name="对象 11">
            <a:hlinkClick r:id="" action="ppaction://ole?verb="/>
          </p:cNvPr>
          <p:cNvGraphicFramePr>
            <a:graphicFrameLocks noChangeAspect="1"/>
          </p:cNvGraphicFramePr>
          <p:nvPr/>
        </p:nvGraphicFramePr>
        <p:xfrm>
          <a:off x="4382135" y="3724910"/>
          <a:ext cx="3442970" cy="427355"/>
        </p:xfrm>
        <a:graphic>
          <a:graphicData uri="http://schemas.openxmlformats.org/presentationml/2006/ole">
            <mc:AlternateContent xmlns:mc="http://schemas.openxmlformats.org/markup-compatibility/2006">
              <mc:Choice xmlns:v="urn:schemas-microsoft-com:vml" Requires="v">
                <p:oleObj spid="_x0000_s1026" name="" r:id="rId5" imgW="1739900" imgH="215900" progId="Equation.KSEE3">
                  <p:embed/>
                </p:oleObj>
              </mc:Choice>
              <mc:Fallback>
                <p:oleObj name="" r:id="rId5" imgW="1739900" imgH="215900" progId="Equation.KSEE3">
                  <p:embed/>
                  <p:pic>
                    <p:nvPicPr>
                      <p:cNvPr id="0" name="图片 1025"/>
                      <p:cNvPicPr/>
                      <p:nvPr/>
                    </p:nvPicPr>
                    <p:blipFill>
                      <a:blip r:embed="rId6"/>
                      <a:stretch>
                        <a:fillRect/>
                      </a:stretch>
                    </p:blipFill>
                    <p:spPr>
                      <a:xfrm>
                        <a:off x="4382135" y="3724910"/>
                        <a:ext cx="3442970" cy="42735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4382135" y="4675505"/>
          <a:ext cx="4290695" cy="1778000"/>
        </p:xfrm>
        <a:graphic>
          <a:graphicData uri="http://schemas.openxmlformats.org/presentationml/2006/ole">
            <mc:AlternateContent xmlns:mc="http://schemas.openxmlformats.org/markup-compatibility/2006">
              <mc:Choice xmlns:v="urn:schemas-microsoft-com:vml" Requires="v">
                <p:oleObj spid="_x0000_s1027" name="" r:id="rId7" imgW="2145665" imgH="889000" progId="Equation.KSEE3">
                  <p:embed/>
                </p:oleObj>
              </mc:Choice>
              <mc:Fallback>
                <p:oleObj name="" r:id="rId7" imgW="2145665" imgH="889000" progId="Equation.KSEE3">
                  <p:embed/>
                  <p:pic>
                    <p:nvPicPr>
                      <p:cNvPr id="0" name="图片 1026"/>
                      <p:cNvPicPr/>
                      <p:nvPr/>
                    </p:nvPicPr>
                    <p:blipFill>
                      <a:blip r:embed="rId8"/>
                      <a:stretch>
                        <a:fillRect/>
                      </a:stretch>
                    </p:blipFill>
                    <p:spPr>
                      <a:xfrm>
                        <a:off x="4382135" y="4675505"/>
                        <a:ext cx="4290695" cy="1778000"/>
                      </a:xfrm>
                      <a:prstGeom prst="rect">
                        <a:avLst/>
                      </a:prstGeom>
                    </p:spPr>
                  </p:pic>
                </p:oleObj>
              </mc:Fallback>
            </mc:AlternateContent>
          </a:graphicData>
        </a:graphic>
      </p:graphicFrame>
    </p:spTree>
  </p:cSld>
  <p:clrMapOvr>
    <a:masterClrMapping/>
  </p:clrMapOvr>
  <p:transition advTm="661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a:xfrm>
            <a:off x="7824788" y="6521450"/>
            <a:ext cx="1296987" cy="349250"/>
          </a:xfrm>
          <a:noFill/>
        </p:spPr>
        <p:txBody>
          <a:bodyPr/>
          <a:lstStyle/>
          <a:p>
            <a:fld id="{4CD44AB8-8F5E-4266-A97E-73A69F298421}" type="slidenum">
              <a:rPr lang="en-US" altLang="zh-CN"/>
            </a:fld>
            <a:endParaRPr lang="en-US" altLang="zh-CN" dirty="0"/>
          </a:p>
        </p:txBody>
      </p:sp>
      <p:sp>
        <p:nvSpPr>
          <p:cNvPr id="2" name="文本框 1"/>
          <p:cNvSpPr txBox="1"/>
          <p:nvPr/>
        </p:nvSpPr>
        <p:spPr>
          <a:xfrm>
            <a:off x="159385" y="88900"/>
            <a:ext cx="3115310"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果蝇算法步骤：</a:t>
            </a:r>
            <a:endParaRPr lang="zh-CN" altLang="en-US" sz="3200">
              <a:latin typeface="黑体" panose="02010609060101010101" charset="-122"/>
              <a:ea typeface="黑体" panose="02010609060101010101" charset="-122"/>
            </a:endParaRPr>
          </a:p>
        </p:txBody>
      </p:sp>
      <p:sp>
        <p:nvSpPr>
          <p:cNvPr id="3" name="文本框 2"/>
          <p:cNvSpPr txBox="1"/>
          <p:nvPr/>
        </p:nvSpPr>
        <p:spPr>
          <a:xfrm>
            <a:off x="185420" y="833120"/>
            <a:ext cx="8813800" cy="6000750"/>
          </a:xfrm>
          <a:prstGeom prst="rect">
            <a:avLst/>
          </a:prstGeom>
          <a:noFill/>
        </p:spPr>
        <p:txBody>
          <a:bodyPr wrap="square" rtlCol="0">
            <a:spAutoFit/>
          </a:bodyPr>
          <a:p>
            <a:r>
              <a:rPr lang="zh-CN" altLang="en-US" sz="2400"/>
              <a:t>基本连续果蝇算法步骤：</a:t>
            </a:r>
            <a:endParaRPr lang="zh-CN" altLang="en-US" sz="2400"/>
          </a:p>
          <a:p>
            <a:r>
              <a:rPr lang="en-US" altLang="zh-CN" sz="2400">
                <a:solidFill>
                  <a:schemeClr val="accent2"/>
                </a:solidFill>
              </a:rPr>
              <a:t>Step 0 :</a:t>
            </a:r>
            <a:r>
              <a:rPr lang="en-US" altLang="zh-CN" sz="2400"/>
              <a:t> </a:t>
            </a:r>
            <a:r>
              <a:rPr lang="zh-CN" altLang="en-US" sz="2400"/>
              <a:t>给出产生初始种群位置 </a:t>
            </a:r>
            <a:endParaRPr lang="en-US" altLang="zh-CN" sz="2400"/>
          </a:p>
          <a:p>
            <a:endParaRPr lang="en-US" altLang="zh-CN" sz="2400">
              <a:sym typeface="+mn-ea"/>
            </a:endParaRPr>
          </a:p>
          <a:p>
            <a:r>
              <a:rPr lang="en-US" altLang="zh-CN" sz="2400">
                <a:solidFill>
                  <a:schemeClr val="accent2"/>
                </a:solidFill>
                <a:sym typeface="+mn-ea"/>
              </a:rPr>
              <a:t>Step 1 : </a:t>
            </a:r>
            <a:r>
              <a:rPr lang="zh-CN" altLang="en-US" sz="2400">
                <a:sym typeface="+mn-ea"/>
              </a:rPr>
              <a:t>对果蝇种群里每一个个体随机生成一个方向和距离</a:t>
            </a:r>
            <a:endParaRPr lang="zh-CN" altLang="en-US" sz="2400">
              <a:sym typeface="+mn-ea"/>
            </a:endParaRPr>
          </a:p>
          <a:p>
            <a:r>
              <a:rPr lang="en-US" altLang="zh-CN" sz="2400">
                <a:sym typeface="+mn-ea"/>
              </a:rPr>
              <a:t>		</a:t>
            </a:r>
            <a:endParaRPr lang="en-US" altLang="zh-CN" sz="2400">
              <a:sym typeface="+mn-ea"/>
            </a:endParaRPr>
          </a:p>
          <a:p>
            <a:endParaRPr lang="en-US" altLang="zh-CN" sz="2400">
              <a:sym typeface="+mn-ea"/>
            </a:endParaRPr>
          </a:p>
          <a:p>
            <a:r>
              <a:rPr lang="en-US" altLang="zh-CN" sz="2400">
                <a:solidFill>
                  <a:schemeClr val="accent2"/>
                </a:solidFill>
                <a:sym typeface="+mn-ea"/>
              </a:rPr>
              <a:t>Step 2 :</a:t>
            </a:r>
            <a:r>
              <a:rPr lang="en-US" altLang="zh-CN" sz="2400">
                <a:sym typeface="+mn-ea"/>
              </a:rPr>
              <a:t> </a:t>
            </a:r>
            <a:r>
              <a:rPr lang="zh-CN" altLang="en-US" sz="2400">
                <a:sym typeface="+mn-ea"/>
              </a:rPr>
              <a:t>计算离初始位置的距离，并得到气味判别函数值</a:t>
            </a:r>
            <a:endParaRPr lang="zh-CN" altLang="en-US" sz="2400">
              <a:sym typeface="+mn-ea"/>
            </a:endParaRPr>
          </a:p>
          <a:p>
            <a:r>
              <a:rPr lang="en-US" altLang="zh-CN" sz="2400">
                <a:sym typeface="+mn-ea"/>
              </a:rPr>
              <a:t>	</a:t>
            </a:r>
            <a:endParaRPr lang="en-US" altLang="zh-CN" sz="2400">
              <a:sym typeface="+mn-ea"/>
            </a:endParaRPr>
          </a:p>
          <a:p>
            <a:endParaRPr lang="en-US" altLang="zh-CN" sz="2400">
              <a:sym typeface="+mn-ea"/>
            </a:endParaRPr>
          </a:p>
          <a:p>
            <a:r>
              <a:rPr lang="en-US" altLang="zh-CN" sz="2400">
                <a:solidFill>
                  <a:schemeClr val="accent2"/>
                </a:solidFill>
                <a:sym typeface="+mn-ea"/>
              </a:rPr>
              <a:t>Step 3 :</a:t>
            </a:r>
            <a:r>
              <a:rPr lang="en-US" altLang="zh-CN" sz="2400">
                <a:sym typeface="+mn-ea"/>
              </a:rPr>
              <a:t> </a:t>
            </a:r>
            <a:r>
              <a:rPr lang="zh-CN" altLang="en-US" sz="2400">
                <a:sym typeface="+mn-ea"/>
              </a:rPr>
              <a:t>得到当前种群中气味最浓的那个个体</a:t>
            </a:r>
            <a:endParaRPr lang="zh-CN" altLang="en-US" sz="2400">
              <a:sym typeface="+mn-ea"/>
            </a:endParaRPr>
          </a:p>
          <a:p>
            <a:r>
              <a:rPr lang="zh-CN" altLang="en-US" sz="2400">
                <a:sym typeface="+mn-ea"/>
              </a:rPr>
              <a:t> </a:t>
            </a:r>
            <a:endParaRPr lang="en-US" altLang="zh-CN" sz="2400">
              <a:sym typeface="+mn-ea"/>
            </a:endParaRPr>
          </a:p>
          <a:p>
            <a:endParaRPr lang="en-US" altLang="zh-CN" sz="2400">
              <a:sym typeface="+mn-ea"/>
            </a:endParaRPr>
          </a:p>
          <a:p>
            <a:r>
              <a:rPr lang="en-US" altLang="zh-CN" sz="2400">
                <a:solidFill>
                  <a:schemeClr val="accent2"/>
                </a:solidFill>
                <a:sym typeface="+mn-ea"/>
              </a:rPr>
              <a:t>Step 4 :</a:t>
            </a:r>
            <a:r>
              <a:rPr lang="en-US" altLang="zh-CN" sz="2400">
                <a:sym typeface="+mn-ea"/>
              </a:rPr>
              <a:t> </a:t>
            </a:r>
            <a:r>
              <a:rPr lang="zh-CN" altLang="en-US" sz="2400">
                <a:sym typeface="+mn-ea"/>
              </a:rPr>
              <a:t>种群中其他个体向气味最浓的个体靠近，将气味最浓的</a:t>
            </a:r>
            <a:r>
              <a:rPr lang="en-US" altLang="zh-CN" sz="2400">
                <a:sym typeface="+mn-ea"/>
              </a:rPr>
              <a:t>	   </a:t>
            </a:r>
            <a:r>
              <a:rPr lang="zh-CN" altLang="en-US" sz="2400">
                <a:sym typeface="+mn-ea"/>
              </a:rPr>
              <a:t>个体位置作为新的初始位置</a:t>
            </a:r>
            <a:endParaRPr lang="en-US" altLang="zh-CN" sz="2400">
              <a:sym typeface="+mn-ea"/>
            </a:endParaRPr>
          </a:p>
          <a:p>
            <a:endParaRPr lang="en-US" altLang="zh-CN" sz="2400">
              <a:sym typeface="+mn-ea"/>
            </a:endParaRPr>
          </a:p>
          <a:p>
            <a:r>
              <a:rPr lang="en-US" altLang="zh-CN" sz="2400">
                <a:solidFill>
                  <a:schemeClr val="accent2"/>
                </a:solidFill>
                <a:sym typeface="+mn-ea"/>
              </a:rPr>
              <a:t>Step 5 :</a:t>
            </a:r>
            <a:r>
              <a:rPr lang="en-US" altLang="zh-CN" sz="2400">
                <a:sym typeface="+mn-ea"/>
              </a:rPr>
              <a:t> </a:t>
            </a:r>
            <a:r>
              <a:rPr lang="zh-CN" altLang="en-US" sz="2400">
                <a:sym typeface="+mn-ea"/>
              </a:rPr>
              <a:t>若最大迭代次数没达到，则返回</a:t>
            </a:r>
            <a:r>
              <a:rPr lang="en-US" altLang="zh-CN" sz="2400">
                <a:sym typeface="+mn-ea"/>
              </a:rPr>
              <a:t>Step 1.</a:t>
            </a:r>
            <a:endParaRPr lang="en-US" altLang="zh-CN" sz="2400"/>
          </a:p>
        </p:txBody>
      </p:sp>
      <p:graphicFrame>
        <p:nvGraphicFramePr>
          <p:cNvPr id="6" name="对象 5">
            <a:hlinkClick r:id="" action="ppaction://ole?verb="/>
          </p:cNvPr>
          <p:cNvGraphicFramePr>
            <a:graphicFrameLocks noChangeAspect="1"/>
          </p:cNvGraphicFramePr>
          <p:nvPr/>
        </p:nvGraphicFramePr>
        <p:xfrm>
          <a:off x="1379855" y="2390140"/>
          <a:ext cx="3442970" cy="427355"/>
        </p:xfrm>
        <a:graphic>
          <a:graphicData uri="http://schemas.openxmlformats.org/presentationml/2006/ole">
            <mc:AlternateContent xmlns:mc="http://schemas.openxmlformats.org/markup-compatibility/2006">
              <mc:Choice xmlns:v="urn:schemas-microsoft-com:vml" Requires="v">
                <p:oleObj spid="_x0000_s1026" name="" r:id="rId1" imgW="1739900" imgH="215900" progId="Equation.KSEE3">
                  <p:embed/>
                </p:oleObj>
              </mc:Choice>
              <mc:Fallback>
                <p:oleObj name="" r:id="rId1" imgW="1739900" imgH="215900" progId="Equation.KSEE3">
                  <p:embed/>
                  <p:pic>
                    <p:nvPicPr>
                      <p:cNvPr id="0" name="图片 1025"/>
                      <p:cNvPicPr/>
                      <p:nvPr/>
                    </p:nvPicPr>
                    <p:blipFill>
                      <a:blip r:embed="rId2"/>
                      <a:stretch>
                        <a:fillRect/>
                      </a:stretch>
                    </p:blipFill>
                    <p:spPr>
                      <a:xfrm>
                        <a:off x="1379855" y="2390140"/>
                        <a:ext cx="3442970" cy="42735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528185" y="1266190"/>
          <a:ext cx="854710" cy="427355"/>
        </p:xfrm>
        <a:graphic>
          <a:graphicData uri="http://schemas.openxmlformats.org/presentationml/2006/ole">
            <mc:AlternateContent xmlns:mc="http://schemas.openxmlformats.org/markup-compatibility/2006">
              <mc:Choice xmlns:v="urn:schemas-microsoft-com:vml" Requires="v">
                <p:oleObj spid="_x0000_s5" name="" r:id="rId3" imgW="431800" imgH="215900" progId="Equation.KSEE3">
                  <p:embed/>
                </p:oleObj>
              </mc:Choice>
              <mc:Fallback>
                <p:oleObj name="" r:id="rId3" imgW="431800" imgH="215900" progId="Equation.KSEE3">
                  <p:embed/>
                  <p:pic>
                    <p:nvPicPr>
                      <p:cNvPr id="0" name="图片 1025"/>
                      <p:cNvPicPr/>
                      <p:nvPr/>
                    </p:nvPicPr>
                    <p:blipFill>
                      <a:blip r:embed="rId4"/>
                      <a:stretch>
                        <a:fillRect/>
                      </a:stretch>
                    </p:blipFill>
                    <p:spPr>
                      <a:xfrm>
                        <a:off x="4528185" y="1266190"/>
                        <a:ext cx="854710" cy="42735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393508" y="3503295"/>
          <a:ext cx="4448810" cy="392430"/>
        </p:xfrm>
        <a:graphic>
          <a:graphicData uri="http://schemas.openxmlformats.org/presentationml/2006/ole">
            <mc:AlternateContent xmlns:mc="http://schemas.openxmlformats.org/markup-compatibility/2006">
              <mc:Choice xmlns:v="urn:schemas-microsoft-com:vml" Requires="v">
                <p:oleObj spid="_x0000_s2049" name="" r:id="rId5" imgW="2451100" imgH="215900" progId="Equation.KSEE3">
                  <p:embed/>
                </p:oleObj>
              </mc:Choice>
              <mc:Fallback>
                <p:oleObj name="" r:id="rId5" imgW="2451100" imgH="215900" progId="Equation.KSEE3">
                  <p:embed/>
                  <p:pic>
                    <p:nvPicPr>
                      <p:cNvPr id="0" name="图片 2048"/>
                      <p:cNvPicPr/>
                      <p:nvPr/>
                    </p:nvPicPr>
                    <p:blipFill>
                      <a:blip r:embed="rId6"/>
                      <a:stretch>
                        <a:fillRect/>
                      </a:stretch>
                    </p:blipFill>
                    <p:spPr>
                      <a:xfrm>
                        <a:off x="1393508" y="3503295"/>
                        <a:ext cx="4448810" cy="39243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427480" y="4648835"/>
          <a:ext cx="3658870" cy="368300"/>
        </p:xfrm>
        <a:graphic>
          <a:graphicData uri="http://schemas.openxmlformats.org/presentationml/2006/ole">
            <mc:AlternateContent xmlns:mc="http://schemas.openxmlformats.org/markup-compatibility/2006">
              <mc:Choice xmlns:v="urn:schemas-microsoft-com:vml" Requires="v">
                <p:oleObj spid="_x0000_s2050" name="" r:id="rId7" imgW="2145665" imgH="215900" progId="Equation.KSEE3">
                  <p:embed/>
                </p:oleObj>
              </mc:Choice>
              <mc:Fallback>
                <p:oleObj name="" r:id="rId7" imgW="2145665" imgH="215900" progId="Equation.KSEE3">
                  <p:embed/>
                  <p:pic>
                    <p:nvPicPr>
                      <p:cNvPr id="0" name="图片 2049"/>
                      <p:cNvPicPr/>
                      <p:nvPr/>
                    </p:nvPicPr>
                    <p:blipFill>
                      <a:blip r:embed="rId8"/>
                      <a:stretch>
                        <a:fillRect/>
                      </a:stretch>
                    </p:blipFill>
                    <p:spPr>
                      <a:xfrm>
                        <a:off x="1427480" y="4648835"/>
                        <a:ext cx="3658870" cy="3683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126990" y="5720080"/>
          <a:ext cx="1971675" cy="304800"/>
        </p:xfrm>
        <a:graphic>
          <a:graphicData uri="http://schemas.openxmlformats.org/presentationml/2006/ole">
            <mc:AlternateContent xmlns:mc="http://schemas.openxmlformats.org/markup-compatibility/2006">
              <mc:Choice xmlns:v="urn:schemas-microsoft-com:vml" Requires="v">
                <p:oleObj spid="_x0000_s2051" name="" r:id="rId9" imgW="1397000" imgH="215900" progId="Equation.KSEE3">
                  <p:embed/>
                </p:oleObj>
              </mc:Choice>
              <mc:Fallback>
                <p:oleObj name="" r:id="rId9" imgW="1397000" imgH="215900" progId="Equation.KSEE3">
                  <p:embed/>
                  <p:pic>
                    <p:nvPicPr>
                      <p:cNvPr id="0" name="图片 2050"/>
                      <p:cNvPicPr/>
                      <p:nvPr/>
                    </p:nvPicPr>
                    <p:blipFill>
                      <a:blip r:embed="rId10"/>
                      <a:stretch>
                        <a:fillRect/>
                      </a:stretch>
                    </p:blipFill>
                    <p:spPr>
                      <a:xfrm>
                        <a:off x="5126990" y="5720080"/>
                        <a:ext cx="1971675" cy="304800"/>
                      </a:xfrm>
                      <a:prstGeom prst="rect">
                        <a:avLst/>
                      </a:prstGeom>
                    </p:spPr>
                  </p:pic>
                </p:oleObj>
              </mc:Fallback>
            </mc:AlternateContent>
          </a:graphicData>
        </a:graphic>
      </p:graphicFrame>
    </p:spTree>
  </p:cSld>
  <p:clrMapOvr>
    <a:masterClrMapping/>
  </p:clrMapOvr>
  <p:transition advTm="661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a:xfrm>
            <a:off x="7824788" y="6521450"/>
            <a:ext cx="1296987" cy="349250"/>
          </a:xfrm>
          <a:noFill/>
        </p:spPr>
        <p:txBody>
          <a:bodyPr/>
          <a:lstStyle/>
          <a:p>
            <a:fld id="{4CD44AB8-8F5E-4266-A97E-73A69F298421}" type="slidenum">
              <a:rPr lang="en-US" altLang="zh-CN"/>
            </a:fld>
            <a:endParaRPr lang="en-US" altLang="zh-CN" dirty="0"/>
          </a:p>
        </p:txBody>
      </p:sp>
      <p:sp>
        <p:nvSpPr>
          <p:cNvPr id="2" name="文本框 1"/>
          <p:cNvSpPr txBox="1"/>
          <p:nvPr/>
        </p:nvSpPr>
        <p:spPr>
          <a:xfrm>
            <a:off x="159385" y="88900"/>
            <a:ext cx="3115310"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实验测试</a:t>
            </a:r>
            <a:endParaRPr lang="zh-CN" altLang="en-US" sz="3200">
              <a:latin typeface="黑体" panose="02010609060101010101" charset="-122"/>
              <a:ea typeface="黑体" panose="02010609060101010101" charset="-122"/>
            </a:endParaRPr>
          </a:p>
        </p:txBody>
      </p:sp>
      <p:graphicFrame>
        <p:nvGraphicFramePr>
          <p:cNvPr id="9" name="表格 8"/>
          <p:cNvGraphicFramePr/>
          <p:nvPr/>
        </p:nvGraphicFramePr>
        <p:xfrm>
          <a:off x="159385" y="902970"/>
          <a:ext cx="8682990" cy="5852160"/>
        </p:xfrm>
        <a:graphic>
          <a:graphicData uri="http://schemas.openxmlformats.org/drawingml/2006/table">
            <a:tbl>
              <a:tblPr firstRow="1" bandRow="1">
                <a:tableStyleId>{5C22544A-7EE6-4342-B048-85BDC9FD1C3A}</a:tableStyleId>
              </a:tblPr>
              <a:tblGrid>
                <a:gridCol w="1591945"/>
                <a:gridCol w="1068070"/>
                <a:gridCol w="1515745"/>
                <a:gridCol w="2443480"/>
                <a:gridCol w="2063750"/>
              </a:tblGrid>
              <a:tr h="365760">
                <a:tc>
                  <a:txBody>
                    <a:bodyPr/>
                    <a:p>
                      <a:pPr algn="ctr">
                        <a:buNone/>
                      </a:pPr>
                      <a:r>
                        <a:rPr lang="en-US" altLang="zh-CN">
                          <a:solidFill>
                            <a:srgbClr val="FF0000"/>
                          </a:solidFill>
                        </a:rPr>
                        <a:t>Function</a:t>
                      </a:r>
                      <a:endParaRPr lang="en-US" altLang="zh-CN">
                        <a:solidFill>
                          <a:srgbClr val="FF0000"/>
                        </a:solidFill>
                      </a:endParaRPr>
                    </a:p>
                  </a:txBody>
                  <a:tcPr/>
                </a:tc>
                <a:tc>
                  <a:txBody>
                    <a:bodyPr/>
                    <a:p>
                      <a:pPr algn="ctr">
                        <a:buNone/>
                      </a:pPr>
                      <a:r>
                        <a:rPr lang="en-US" altLang="zh-CN">
                          <a:solidFill>
                            <a:srgbClr val="FF0000"/>
                          </a:solidFill>
                        </a:rPr>
                        <a:t>Dim</a:t>
                      </a:r>
                      <a:endParaRPr lang="en-US" altLang="zh-CN">
                        <a:solidFill>
                          <a:srgbClr val="FF0000"/>
                        </a:solidFill>
                      </a:endParaRPr>
                    </a:p>
                  </a:txBody>
                  <a:tcPr/>
                </a:tc>
                <a:tc>
                  <a:txBody>
                    <a:bodyPr/>
                    <a:p>
                      <a:pPr algn="ctr">
                        <a:buNone/>
                      </a:pPr>
                      <a:r>
                        <a:rPr lang="en-US" altLang="zh-CN">
                          <a:solidFill>
                            <a:srgbClr val="FF0000"/>
                          </a:solidFill>
                        </a:rPr>
                        <a:t>Best</a:t>
                      </a:r>
                      <a:endParaRPr lang="en-US" altLang="zh-CN">
                        <a:solidFill>
                          <a:srgbClr val="FF0000"/>
                        </a:solidFill>
                      </a:endParaRPr>
                    </a:p>
                  </a:txBody>
                  <a:tcPr/>
                </a:tc>
                <a:tc>
                  <a:txBody>
                    <a:bodyPr/>
                    <a:p>
                      <a:pPr algn="ctr">
                        <a:buNone/>
                      </a:pPr>
                      <a:r>
                        <a:rPr lang="en-US" altLang="zh-CN">
                          <a:solidFill>
                            <a:srgbClr val="FF0000"/>
                          </a:solidFill>
                        </a:rPr>
                        <a:t>Worst</a:t>
                      </a:r>
                      <a:endParaRPr lang="en-US" altLang="zh-CN">
                        <a:solidFill>
                          <a:srgbClr val="FF0000"/>
                        </a:solidFill>
                      </a:endParaRPr>
                    </a:p>
                  </a:txBody>
                  <a:tcPr/>
                </a:tc>
                <a:tc>
                  <a:txBody>
                    <a:bodyPr/>
                    <a:p>
                      <a:pPr algn="ctr">
                        <a:buNone/>
                      </a:pPr>
                      <a:r>
                        <a:rPr lang="en-US" altLang="zh-CN" sz="1800">
                          <a:solidFill>
                            <a:srgbClr val="FF0000"/>
                          </a:solidFill>
                          <a:sym typeface="+mn-ea"/>
                        </a:rPr>
                        <a:t>Runtime</a:t>
                      </a:r>
                      <a:endParaRPr lang="en-US" altLang="zh-CN" sz="1800">
                        <a:solidFill>
                          <a:srgbClr val="FF0000"/>
                        </a:solidFill>
                        <a:sym typeface="+mn-ea"/>
                      </a:endParaRPr>
                    </a:p>
                  </a:txBody>
                  <a:tcPr/>
                </a:tc>
              </a:tr>
              <a:tr h="365760">
                <a:tc rowSpan="3">
                  <a:txBody>
                    <a:bodyPr/>
                    <a:p>
                      <a:pPr algn="ctr">
                        <a:buNone/>
                      </a:pPr>
                      <a:endParaRPr lang="en-US" altLang="zh-CN"/>
                    </a:p>
                    <a:p>
                      <a:pPr algn="ctr">
                        <a:buNone/>
                      </a:pPr>
                      <a:r>
                        <a:rPr lang="en-US" altLang="zh-CN" b="1"/>
                        <a:t>Rosenbrock</a:t>
                      </a:r>
                      <a:endParaRPr lang="en-US" altLang="zh-CN" b="1"/>
                    </a:p>
                  </a:txBody>
                  <a:tcPr/>
                </a:tc>
                <a:tc>
                  <a:txBody>
                    <a:bodyPr/>
                    <a:p>
                      <a:pPr algn="ctr">
                        <a:buNone/>
                      </a:pPr>
                      <a:r>
                        <a:rPr lang="en-US" altLang="zh-CN"/>
                        <a:t>5</a:t>
                      </a:r>
                      <a:endParaRPr lang="en-US" altLang="zh-CN"/>
                    </a:p>
                  </a:txBody>
                  <a:tcPr/>
                </a:tc>
                <a:tc>
                  <a:txBody>
                    <a:bodyPr/>
                    <a:p>
                      <a:pPr algn="ctr">
                        <a:buNone/>
                      </a:pPr>
                      <a:r>
                        <a:rPr lang="en-US" altLang="zh-CN"/>
                        <a:t>0.3417</a:t>
                      </a:r>
                      <a:endParaRPr lang="en-US" altLang="zh-CN"/>
                    </a:p>
                  </a:txBody>
                  <a:tcPr/>
                </a:tc>
                <a:tc>
                  <a:txBody>
                    <a:bodyPr/>
                    <a:p>
                      <a:pPr algn="ctr">
                        <a:buNone/>
                      </a:pPr>
                      <a:r>
                        <a:rPr lang="en-US" altLang="zh-CN"/>
                        <a:t>629.8259</a:t>
                      </a:r>
                      <a:endParaRPr lang="en-US" altLang="zh-CN"/>
                    </a:p>
                  </a:txBody>
                  <a:tcPr/>
                </a:tc>
                <a:tc>
                  <a:txBody>
                    <a:bodyPr/>
                    <a:p>
                      <a:pPr algn="ctr">
                        <a:buNone/>
                      </a:pPr>
                      <a:r>
                        <a:rPr lang="en-US" altLang="zh-CN"/>
                        <a:t>0.4219</a:t>
                      </a:r>
                      <a:endParaRPr lang="en-US" altLang="zh-CN"/>
                    </a:p>
                  </a:txBody>
                  <a:tcPr/>
                </a:tc>
              </a:tr>
              <a:tr h="365760">
                <a:tc vMerge="1">
                  <a:tcPr/>
                </a:tc>
                <a:tc>
                  <a:txBody>
                    <a:bodyPr/>
                    <a:p>
                      <a:pPr algn="ctr">
                        <a:buNone/>
                      </a:pPr>
                      <a:r>
                        <a:rPr lang="en-US" altLang="zh-CN"/>
                        <a:t>15</a:t>
                      </a:r>
                      <a:endParaRPr lang="en-US" altLang="zh-CN"/>
                    </a:p>
                  </a:txBody>
                  <a:tcPr/>
                </a:tc>
                <a:tc>
                  <a:txBody>
                    <a:bodyPr/>
                    <a:p>
                      <a:pPr algn="ctr">
                        <a:buNone/>
                      </a:pPr>
                      <a:r>
                        <a:rPr lang="en-US" altLang="zh-CN"/>
                        <a:t>28.7216</a:t>
                      </a:r>
                      <a:endParaRPr lang="en-US" altLang="zh-CN"/>
                    </a:p>
                  </a:txBody>
                  <a:tcPr/>
                </a:tc>
                <a:tc>
                  <a:txBody>
                    <a:bodyPr/>
                    <a:p>
                      <a:pPr algn="ctr">
                        <a:buNone/>
                      </a:pPr>
                      <a:r>
                        <a:rPr lang="en-US" altLang="zh-CN"/>
                        <a:t>5905.2</a:t>
                      </a:r>
                      <a:endParaRPr lang="en-US" altLang="zh-CN"/>
                    </a:p>
                  </a:txBody>
                  <a:tcPr/>
                </a:tc>
                <a:tc>
                  <a:txBody>
                    <a:bodyPr/>
                    <a:p>
                      <a:pPr algn="ctr">
                        <a:buNone/>
                      </a:pPr>
                      <a:r>
                        <a:rPr lang="en-US" altLang="zh-CN"/>
                        <a:t>0.4195</a:t>
                      </a:r>
                      <a:endParaRPr lang="en-US" altLang="zh-CN"/>
                    </a:p>
                  </a:txBody>
                  <a:tcPr/>
                </a:tc>
              </a:tr>
              <a:tr h="365760">
                <a:tc vMerge="1">
                  <a:tcPr/>
                </a:tc>
                <a:tc>
                  <a:txBody>
                    <a:bodyPr/>
                    <a:p>
                      <a:pPr algn="ctr">
                        <a:buNone/>
                      </a:pPr>
                      <a:r>
                        <a:rPr lang="en-US" altLang="zh-CN"/>
                        <a:t>20</a:t>
                      </a:r>
                      <a:endParaRPr lang="en-US" altLang="zh-CN"/>
                    </a:p>
                  </a:txBody>
                  <a:tcPr/>
                </a:tc>
                <a:tc>
                  <a:txBody>
                    <a:bodyPr/>
                    <a:p>
                      <a:pPr algn="ctr">
                        <a:buNone/>
                      </a:pPr>
                      <a:r>
                        <a:rPr lang="en-US" altLang="zh-CN"/>
                        <a:t>55.7912</a:t>
                      </a:r>
                      <a:endParaRPr lang="en-US" altLang="zh-CN"/>
                    </a:p>
                  </a:txBody>
                  <a:tcPr/>
                </a:tc>
                <a:tc>
                  <a:txBody>
                    <a:bodyPr/>
                    <a:p>
                      <a:pPr algn="ctr">
                        <a:buNone/>
                      </a:pPr>
                      <a:r>
                        <a:rPr lang="en-US" altLang="zh-CN"/>
                        <a:t>7836.9</a:t>
                      </a:r>
                      <a:endParaRPr lang="en-US" altLang="zh-CN"/>
                    </a:p>
                  </a:txBody>
                  <a:tcPr/>
                </a:tc>
                <a:tc>
                  <a:txBody>
                    <a:bodyPr/>
                    <a:p>
                      <a:pPr algn="ctr">
                        <a:buNone/>
                      </a:pPr>
                      <a:r>
                        <a:rPr lang="en-US" altLang="zh-CN"/>
                        <a:t>0.4273</a:t>
                      </a:r>
                      <a:endParaRPr lang="en-US" altLang="zh-CN"/>
                    </a:p>
                  </a:txBody>
                  <a:tcPr/>
                </a:tc>
              </a:tr>
              <a:tr h="365760">
                <a:tc rowSpan="3">
                  <a:txBody>
                    <a:bodyPr/>
                    <a:p>
                      <a:pPr algn="ctr">
                        <a:buNone/>
                      </a:pPr>
                      <a:endParaRPr lang="en-US" altLang="zh-CN"/>
                    </a:p>
                    <a:p>
                      <a:pPr algn="ctr">
                        <a:buNone/>
                      </a:pPr>
                      <a:r>
                        <a:rPr lang="en-US" altLang="zh-CN" b="1"/>
                        <a:t>Griewank</a:t>
                      </a:r>
                      <a:endParaRPr lang="en-US" altLang="zh-CN" b="1"/>
                    </a:p>
                  </a:txBody>
                  <a:tcPr/>
                </a:tc>
                <a:tc>
                  <a:txBody>
                    <a:bodyPr/>
                    <a:p>
                      <a:pPr algn="ctr">
                        <a:buNone/>
                      </a:pPr>
                      <a:r>
                        <a:rPr lang="en-US" altLang="zh-CN"/>
                        <a:t>5</a:t>
                      </a:r>
                      <a:endParaRPr lang="en-US" altLang="zh-CN"/>
                    </a:p>
                  </a:txBody>
                  <a:tcPr/>
                </a:tc>
                <a:tc>
                  <a:txBody>
                    <a:bodyPr/>
                    <a:p>
                      <a:pPr algn="ctr">
                        <a:buNone/>
                      </a:pPr>
                      <a:r>
                        <a:rPr lang="en-US" altLang="zh-CN"/>
                        <a:t>0.0303</a:t>
                      </a:r>
                      <a:endParaRPr lang="en-US" altLang="zh-CN"/>
                    </a:p>
                  </a:txBody>
                  <a:tcPr/>
                </a:tc>
                <a:tc>
                  <a:txBody>
                    <a:bodyPr/>
                    <a:p>
                      <a:pPr algn="ctr">
                        <a:buNone/>
                      </a:pPr>
                      <a:r>
                        <a:rPr lang="en-US" altLang="zh-CN"/>
                        <a:t>3.2581</a:t>
                      </a:r>
                      <a:endParaRPr lang="en-US" altLang="zh-CN"/>
                    </a:p>
                  </a:txBody>
                  <a:tcPr/>
                </a:tc>
                <a:tc>
                  <a:txBody>
                    <a:bodyPr/>
                    <a:p>
                      <a:pPr algn="ctr">
                        <a:buNone/>
                      </a:pPr>
                      <a:r>
                        <a:rPr lang="en-US" altLang="zh-CN"/>
                        <a:t>0.3078</a:t>
                      </a:r>
                      <a:endParaRPr lang="en-US" altLang="zh-CN"/>
                    </a:p>
                  </a:txBody>
                  <a:tcPr/>
                </a:tc>
              </a:tr>
              <a:tr h="365760">
                <a:tc vMerge="1">
                  <a:tcPr/>
                </a:tc>
                <a:tc>
                  <a:txBody>
                    <a:bodyPr/>
                    <a:p>
                      <a:pPr algn="ctr">
                        <a:buNone/>
                      </a:pPr>
                      <a:r>
                        <a:rPr lang="en-US" altLang="zh-CN"/>
                        <a:t>15</a:t>
                      </a:r>
                      <a:endParaRPr lang="en-US" altLang="zh-CN"/>
                    </a:p>
                  </a:txBody>
                  <a:tcPr/>
                </a:tc>
                <a:tc>
                  <a:txBody>
                    <a:bodyPr/>
                    <a:p>
                      <a:pPr algn="ctr">
                        <a:buNone/>
                      </a:pPr>
                      <a:r>
                        <a:rPr lang="en-US" altLang="zh-CN"/>
                        <a:t>0.0394</a:t>
                      </a:r>
                      <a:endParaRPr lang="en-US" altLang="zh-CN"/>
                    </a:p>
                  </a:txBody>
                  <a:tcPr/>
                </a:tc>
                <a:tc>
                  <a:txBody>
                    <a:bodyPr/>
                    <a:p>
                      <a:pPr algn="ctr">
                        <a:buNone/>
                      </a:pPr>
                      <a:r>
                        <a:rPr lang="en-US" altLang="zh-CN"/>
                        <a:t>3.3378</a:t>
                      </a:r>
                      <a:endParaRPr lang="en-US" altLang="zh-CN"/>
                    </a:p>
                  </a:txBody>
                  <a:tcPr/>
                </a:tc>
                <a:tc>
                  <a:txBody>
                    <a:bodyPr/>
                    <a:p>
                      <a:pPr algn="ctr">
                        <a:buNone/>
                      </a:pPr>
                      <a:r>
                        <a:rPr lang="en-US" altLang="zh-CN"/>
                        <a:t>0.3289</a:t>
                      </a:r>
                      <a:endParaRPr lang="en-US" altLang="zh-CN"/>
                    </a:p>
                  </a:txBody>
                  <a:tcPr/>
                </a:tc>
              </a:tr>
              <a:tr h="365760">
                <a:tc vMerge="1">
                  <a:tcPr/>
                </a:tc>
                <a:tc>
                  <a:txBody>
                    <a:bodyPr/>
                    <a:p>
                      <a:pPr algn="ctr">
                        <a:buNone/>
                      </a:pPr>
                      <a:r>
                        <a:rPr lang="en-US" altLang="zh-CN"/>
                        <a:t>20</a:t>
                      </a:r>
                      <a:endParaRPr lang="en-US" altLang="zh-CN"/>
                    </a:p>
                  </a:txBody>
                  <a:tcPr/>
                </a:tc>
                <a:tc>
                  <a:txBody>
                    <a:bodyPr/>
                    <a:p>
                      <a:pPr algn="ctr">
                        <a:buNone/>
                      </a:pPr>
                      <a:r>
                        <a:rPr lang="en-US" altLang="zh-CN"/>
                        <a:t>0.0396</a:t>
                      </a:r>
                      <a:endParaRPr lang="en-US" altLang="zh-CN"/>
                    </a:p>
                  </a:txBody>
                  <a:tcPr/>
                </a:tc>
                <a:tc>
                  <a:txBody>
                    <a:bodyPr/>
                    <a:p>
                      <a:pPr algn="ctr">
                        <a:buNone/>
                      </a:pPr>
                      <a:r>
                        <a:rPr lang="en-US" altLang="zh-CN"/>
                        <a:t>4.2109</a:t>
                      </a:r>
                      <a:endParaRPr lang="en-US" altLang="zh-CN"/>
                    </a:p>
                  </a:txBody>
                  <a:tcPr/>
                </a:tc>
                <a:tc>
                  <a:txBody>
                    <a:bodyPr/>
                    <a:p>
                      <a:pPr algn="ctr">
                        <a:buNone/>
                      </a:pPr>
                      <a:r>
                        <a:rPr lang="en-US" altLang="zh-CN"/>
                        <a:t>0.3547</a:t>
                      </a:r>
                      <a:endParaRPr lang="en-US" altLang="zh-CN"/>
                    </a:p>
                  </a:txBody>
                  <a:tcPr/>
                </a:tc>
              </a:tr>
              <a:tr h="365760">
                <a:tc rowSpan="3">
                  <a:txBody>
                    <a:bodyPr/>
                    <a:p>
                      <a:pPr algn="ctr">
                        <a:buNone/>
                      </a:pPr>
                      <a:endParaRPr lang="en-US" altLang="zh-CN"/>
                    </a:p>
                    <a:p>
                      <a:pPr algn="ctr">
                        <a:buNone/>
                      </a:pPr>
                      <a:r>
                        <a:rPr lang="en-US" altLang="zh-CN" b="1"/>
                        <a:t>Rastrigin</a:t>
                      </a:r>
                      <a:endParaRPr lang="en-US" altLang="zh-CN" b="1"/>
                    </a:p>
                  </a:txBody>
                  <a:tcPr/>
                </a:tc>
                <a:tc>
                  <a:txBody>
                    <a:bodyPr/>
                    <a:p>
                      <a:pPr algn="ctr">
                        <a:buNone/>
                      </a:pPr>
                      <a:r>
                        <a:rPr lang="en-US" altLang="zh-CN"/>
                        <a:t>5</a:t>
                      </a:r>
                      <a:endParaRPr lang="en-US" altLang="zh-CN"/>
                    </a:p>
                  </a:txBody>
                  <a:tcPr/>
                </a:tc>
                <a:tc>
                  <a:txBody>
                    <a:bodyPr/>
                    <a:p>
                      <a:pPr algn="ctr">
                        <a:buNone/>
                      </a:pPr>
                      <a:r>
                        <a:rPr lang="en-US" altLang="zh-CN"/>
                        <a:t>133.7888</a:t>
                      </a:r>
                      <a:endParaRPr lang="en-US" altLang="zh-CN"/>
                    </a:p>
                  </a:txBody>
                  <a:tcPr/>
                </a:tc>
                <a:tc>
                  <a:txBody>
                    <a:bodyPr/>
                    <a:p>
                      <a:pPr algn="ctr">
                        <a:buNone/>
                      </a:pPr>
                      <a:r>
                        <a:rPr lang="en-US" altLang="zh-CN"/>
                        <a:t>524.2122</a:t>
                      </a:r>
                      <a:endParaRPr lang="en-US" altLang="zh-CN"/>
                    </a:p>
                  </a:txBody>
                  <a:tcPr/>
                </a:tc>
                <a:tc>
                  <a:txBody>
                    <a:bodyPr/>
                    <a:p>
                      <a:pPr algn="ctr">
                        <a:buNone/>
                      </a:pPr>
                      <a:r>
                        <a:rPr lang="en-US" altLang="zh-CN"/>
                        <a:t>0.3195</a:t>
                      </a:r>
                      <a:endParaRPr lang="en-US" altLang="zh-CN"/>
                    </a:p>
                  </a:txBody>
                  <a:tcPr/>
                </a:tc>
              </a:tr>
              <a:tr h="365760">
                <a:tc vMerge="1">
                  <a:tcPr/>
                </a:tc>
                <a:tc>
                  <a:txBody>
                    <a:bodyPr/>
                    <a:p>
                      <a:pPr algn="ctr">
                        <a:buNone/>
                      </a:pPr>
                      <a:r>
                        <a:rPr lang="en-US" altLang="zh-CN"/>
                        <a:t>15</a:t>
                      </a:r>
                      <a:endParaRPr lang="en-US" altLang="zh-CN"/>
                    </a:p>
                  </a:txBody>
                  <a:tcPr/>
                </a:tc>
                <a:tc>
                  <a:txBody>
                    <a:bodyPr/>
                    <a:p>
                      <a:pPr algn="ctr">
                        <a:buNone/>
                      </a:pPr>
                      <a:r>
                        <a:rPr lang="en-US" altLang="zh-CN"/>
                        <a:t>270.6167</a:t>
                      </a:r>
                      <a:endParaRPr lang="en-US" altLang="zh-CN"/>
                    </a:p>
                  </a:txBody>
                  <a:tcPr/>
                </a:tc>
                <a:tc>
                  <a:txBody>
                    <a:bodyPr/>
                    <a:p>
                      <a:pPr algn="ctr">
                        <a:buNone/>
                      </a:pPr>
                      <a:r>
                        <a:rPr lang="en-US" altLang="zh-CN"/>
                        <a:t>1060.9</a:t>
                      </a:r>
                      <a:endParaRPr lang="en-US" altLang="zh-CN"/>
                    </a:p>
                  </a:txBody>
                  <a:tcPr/>
                </a:tc>
                <a:tc>
                  <a:txBody>
                    <a:bodyPr/>
                    <a:p>
                      <a:pPr algn="ctr">
                        <a:buNone/>
                      </a:pPr>
                      <a:r>
                        <a:rPr lang="en-US" altLang="zh-CN"/>
                        <a:t>0.3391</a:t>
                      </a:r>
                      <a:endParaRPr lang="en-US" altLang="zh-CN"/>
                    </a:p>
                  </a:txBody>
                  <a:tcPr/>
                </a:tc>
              </a:tr>
              <a:tr h="365760">
                <a:tc vMerge="1">
                  <a:tcPr/>
                </a:tc>
                <a:tc>
                  <a:txBody>
                    <a:bodyPr/>
                    <a:p>
                      <a:pPr algn="ctr">
                        <a:buNone/>
                      </a:pPr>
                      <a:r>
                        <a:rPr lang="en-US" altLang="zh-CN"/>
                        <a:t>20</a:t>
                      </a:r>
                      <a:endParaRPr lang="en-US" altLang="zh-CN"/>
                    </a:p>
                  </a:txBody>
                  <a:tcPr/>
                </a:tc>
                <a:tc>
                  <a:txBody>
                    <a:bodyPr/>
                    <a:p>
                      <a:pPr algn="ctr">
                        <a:buNone/>
                      </a:pPr>
                      <a:r>
                        <a:rPr lang="en-US" altLang="zh-CN"/>
                        <a:t>335.8788</a:t>
                      </a:r>
                      <a:endParaRPr lang="en-US" altLang="zh-CN"/>
                    </a:p>
                  </a:txBody>
                  <a:tcPr/>
                </a:tc>
                <a:tc>
                  <a:txBody>
                    <a:bodyPr/>
                    <a:p>
                      <a:pPr algn="ctr">
                        <a:buNone/>
                      </a:pPr>
                      <a:r>
                        <a:rPr lang="en-US" altLang="zh-CN"/>
                        <a:t>1229.9</a:t>
                      </a:r>
                      <a:endParaRPr lang="en-US" altLang="zh-CN"/>
                    </a:p>
                  </a:txBody>
                  <a:tcPr/>
                </a:tc>
                <a:tc>
                  <a:txBody>
                    <a:bodyPr/>
                    <a:p>
                      <a:pPr algn="ctr">
                        <a:buNone/>
                      </a:pPr>
                      <a:r>
                        <a:rPr lang="en-US" altLang="zh-CN"/>
                        <a:t>0.3516</a:t>
                      </a:r>
                      <a:endParaRPr lang="en-US" altLang="zh-CN"/>
                    </a:p>
                  </a:txBody>
                  <a:tcPr/>
                </a:tc>
              </a:tr>
              <a:tr h="365760">
                <a:tc rowSpan="3">
                  <a:txBody>
                    <a:bodyPr/>
                    <a:p>
                      <a:pPr algn="ctr">
                        <a:buNone/>
                      </a:pPr>
                      <a:endParaRPr lang="en-US" altLang="zh-CN"/>
                    </a:p>
                    <a:p>
                      <a:pPr algn="ctr">
                        <a:buNone/>
                      </a:pPr>
                      <a:r>
                        <a:rPr lang="en-US" altLang="zh-CN" b="1"/>
                        <a:t>Quadconvex</a:t>
                      </a:r>
                      <a:endParaRPr lang="en-US" altLang="zh-CN" b="1"/>
                    </a:p>
                  </a:txBody>
                  <a:tcPr/>
                </a:tc>
                <a:tc>
                  <a:txBody>
                    <a:bodyPr/>
                    <a:p>
                      <a:pPr algn="ctr">
                        <a:buNone/>
                      </a:pPr>
                      <a:r>
                        <a:rPr lang="en-US" altLang="zh-CN"/>
                        <a:t>5</a:t>
                      </a:r>
                      <a:endParaRPr lang="en-US" altLang="zh-CN"/>
                    </a:p>
                  </a:txBody>
                  <a:tcPr/>
                </a:tc>
                <a:tc>
                  <a:txBody>
                    <a:bodyPr/>
                    <a:p>
                      <a:pPr algn="ctr">
                        <a:buNone/>
                      </a:pPr>
                      <a:r>
                        <a:rPr lang="en-US" altLang="zh-CN"/>
                        <a:t>0.0018</a:t>
                      </a:r>
                      <a:endParaRPr lang="en-US" altLang="zh-CN"/>
                    </a:p>
                  </a:txBody>
                  <a:tcPr/>
                </a:tc>
                <a:tc>
                  <a:txBody>
                    <a:bodyPr/>
                    <a:p>
                      <a:pPr algn="ctr">
                        <a:buNone/>
                      </a:pPr>
                      <a:r>
                        <a:rPr lang="en-US" altLang="zh-CN"/>
                        <a:t>0.0132</a:t>
                      </a:r>
                      <a:endParaRPr lang="en-US" altLang="zh-CN"/>
                    </a:p>
                  </a:txBody>
                  <a:tcPr/>
                </a:tc>
                <a:tc>
                  <a:txBody>
                    <a:bodyPr/>
                    <a:p>
                      <a:pPr algn="ctr">
                        <a:buNone/>
                      </a:pPr>
                      <a:r>
                        <a:rPr lang="en-US" altLang="zh-CN"/>
                        <a:t>0.3180</a:t>
                      </a:r>
                      <a:endParaRPr lang="en-US" altLang="zh-CN"/>
                    </a:p>
                  </a:txBody>
                  <a:tcPr/>
                </a:tc>
              </a:tr>
              <a:tr h="365760">
                <a:tc vMerge="1">
                  <a:tcPr/>
                </a:tc>
                <a:tc>
                  <a:txBody>
                    <a:bodyPr/>
                    <a:p>
                      <a:pPr algn="ctr">
                        <a:buNone/>
                      </a:pPr>
                      <a:r>
                        <a:rPr lang="en-US" altLang="zh-CN"/>
                        <a:t>15</a:t>
                      </a:r>
                      <a:endParaRPr lang="en-US" altLang="zh-CN"/>
                    </a:p>
                  </a:txBody>
                  <a:tcPr/>
                </a:tc>
                <a:tc>
                  <a:txBody>
                    <a:bodyPr/>
                    <a:p>
                      <a:pPr algn="ctr">
                        <a:buNone/>
                      </a:pPr>
                      <a:r>
                        <a:rPr lang="en-US" altLang="zh-CN"/>
                        <a:t>0.2198</a:t>
                      </a:r>
                      <a:endParaRPr lang="en-US" altLang="zh-CN"/>
                    </a:p>
                  </a:txBody>
                  <a:tcPr/>
                </a:tc>
                <a:tc>
                  <a:txBody>
                    <a:bodyPr/>
                    <a:p>
                      <a:pPr algn="ctr">
                        <a:buNone/>
                      </a:pPr>
                      <a:r>
                        <a:rPr lang="en-US" altLang="zh-CN"/>
                        <a:t>0.3485</a:t>
                      </a:r>
                      <a:endParaRPr lang="en-US" altLang="zh-CN"/>
                    </a:p>
                  </a:txBody>
                  <a:tcPr/>
                </a:tc>
                <a:tc>
                  <a:txBody>
                    <a:bodyPr/>
                    <a:p>
                      <a:pPr algn="ctr">
                        <a:buNone/>
                      </a:pPr>
                      <a:r>
                        <a:rPr lang="en-US" altLang="zh-CN"/>
                        <a:t>0.3203</a:t>
                      </a:r>
                      <a:endParaRPr lang="en-US" altLang="zh-CN"/>
                    </a:p>
                  </a:txBody>
                  <a:tcPr/>
                </a:tc>
              </a:tr>
              <a:tr h="365760">
                <a:tc vMerge="1">
                  <a:tcPr/>
                </a:tc>
                <a:tc>
                  <a:txBody>
                    <a:bodyPr/>
                    <a:p>
                      <a:pPr algn="ctr">
                        <a:buNone/>
                      </a:pPr>
                      <a:r>
                        <a:rPr lang="en-US" altLang="zh-CN"/>
                        <a:t>20</a:t>
                      </a:r>
                      <a:endParaRPr lang="en-US" altLang="zh-CN"/>
                    </a:p>
                  </a:txBody>
                  <a:tcPr/>
                </a:tc>
                <a:tc>
                  <a:txBody>
                    <a:bodyPr/>
                    <a:p>
                      <a:pPr algn="ctr">
                        <a:buNone/>
                      </a:pPr>
                      <a:r>
                        <a:rPr lang="en-US" altLang="zh-CN"/>
                        <a:t>0.3982</a:t>
                      </a:r>
                      <a:endParaRPr lang="en-US" altLang="zh-CN"/>
                    </a:p>
                  </a:txBody>
                  <a:tcPr/>
                </a:tc>
                <a:tc>
                  <a:txBody>
                    <a:bodyPr/>
                    <a:p>
                      <a:pPr algn="ctr">
                        <a:buNone/>
                      </a:pPr>
                      <a:r>
                        <a:rPr lang="en-US" altLang="zh-CN"/>
                        <a:t>0.6170</a:t>
                      </a:r>
                      <a:endParaRPr lang="en-US" altLang="zh-CN"/>
                    </a:p>
                  </a:txBody>
                  <a:tcPr/>
                </a:tc>
                <a:tc>
                  <a:txBody>
                    <a:bodyPr/>
                    <a:p>
                      <a:pPr algn="ctr">
                        <a:buNone/>
                      </a:pPr>
                      <a:r>
                        <a:rPr lang="en-US" altLang="zh-CN"/>
                        <a:t>0.3187</a:t>
                      </a:r>
                      <a:endParaRPr lang="en-US" altLang="zh-CN"/>
                    </a:p>
                  </a:txBody>
                  <a:tcPr/>
                </a:tc>
              </a:tr>
              <a:tr h="365760">
                <a:tc rowSpan="3">
                  <a:txBody>
                    <a:bodyPr/>
                    <a:p>
                      <a:pPr algn="ctr">
                        <a:buNone/>
                      </a:pPr>
                      <a:endParaRPr lang="en-US" altLang="zh-CN"/>
                    </a:p>
                    <a:p>
                      <a:pPr algn="ctr">
                        <a:buNone/>
                      </a:pPr>
                      <a:r>
                        <a:rPr lang="en-US" altLang="zh-CN" b="1"/>
                        <a:t>Sphere</a:t>
                      </a:r>
                      <a:endParaRPr lang="en-US" altLang="zh-CN" b="1"/>
                    </a:p>
                  </a:txBody>
                  <a:tcPr/>
                </a:tc>
                <a:tc>
                  <a:txBody>
                    <a:bodyPr/>
                    <a:p>
                      <a:pPr algn="ctr">
                        <a:buNone/>
                      </a:pPr>
                      <a:r>
                        <a:rPr lang="en-US" altLang="zh-CN"/>
                        <a:t>5</a:t>
                      </a:r>
                      <a:endParaRPr lang="en-US" altLang="zh-CN"/>
                    </a:p>
                  </a:txBody>
                  <a:tcPr/>
                </a:tc>
                <a:tc>
                  <a:txBody>
                    <a:bodyPr/>
                    <a:p>
                      <a:pPr algn="ctr">
                        <a:buNone/>
                      </a:pPr>
                      <a:r>
                        <a:rPr lang="en-US" altLang="zh-CN"/>
                        <a:t>0.0022</a:t>
                      </a:r>
                      <a:endParaRPr lang="en-US" altLang="zh-CN"/>
                    </a:p>
                  </a:txBody>
                  <a:tcPr/>
                </a:tc>
                <a:tc>
                  <a:txBody>
                    <a:bodyPr/>
                    <a:p>
                      <a:pPr algn="ctr">
                        <a:buNone/>
                      </a:pPr>
                      <a:r>
                        <a:rPr lang="en-US" altLang="zh-CN"/>
                        <a:t>0.0138</a:t>
                      </a:r>
                      <a:endParaRPr lang="en-US" altLang="zh-CN"/>
                    </a:p>
                  </a:txBody>
                  <a:tcPr/>
                </a:tc>
                <a:tc>
                  <a:txBody>
                    <a:bodyPr/>
                    <a:p>
                      <a:pPr algn="ctr">
                        <a:buNone/>
                      </a:pPr>
                      <a:r>
                        <a:rPr lang="en-US" altLang="zh-CN"/>
                        <a:t>0.3305</a:t>
                      </a:r>
                      <a:endParaRPr lang="en-US" altLang="zh-CN"/>
                    </a:p>
                  </a:txBody>
                  <a:tcPr/>
                </a:tc>
              </a:tr>
              <a:tr h="365760">
                <a:tc vMerge="1">
                  <a:tcPr/>
                </a:tc>
                <a:tc>
                  <a:txBody>
                    <a:bodyPr/>
                    <a:p>
                      <a:pPr algn="ctr">
                        <a:buNone/>
                      </a:pPr>
                      <a:r>
                        <a:rPr lang="en-US" altLang="zh-CN"/>
                        <a:t>15</a:t>
                      </a:r>
                      <a:endParaRPr lang="en-US" altLang="zh-CN"/>
                    </a:p>
                  </a:txBody>
                  <a:tcPr/>
                </a:tc>
                <a:tc>
                  <a:txBody>
                    <a:bodyPr/>
                    <a:p>
                      <a:pPr algn="ctr">
                        <a:buNone/>
                      </a:pPr>
                      <a:r>
                        <a:rPr lang="en-US" altLang="zh-CN"/>
                        <a:t>0.1704</a:t>
                      </a:r>
                      <a:endParaRPr lang="en-US" altLang="zh-CN"/>
                    </a:p>
                  </a:txBody>
                  <a:tcPr/>
                </a:tc>
                <a:tc>
                  <a:txBody>
                    <a:bodyPr/>
                    <a:p>
                      <a:pPr algn="ctr">
                        <a:buNone/>
                      </a:pPr>
                      <a:r>
                        <a:rPr lang="en-US" altLang="zh-CN"/>
                        <a:t>0.3461</a:t>
                      </a:r>
                      <a:endParaRPr lang="en-US" altLang="zh-CN"/>
                    </a:p>
                  </a:txBody>
                  <a:tcPr/>
                </a:tc>
                <a:tc>
                  <a:txBody>
                    <a:bodyPr/>
                    <a:p>
                      <a:pPr algn="ctr">
                        <a:buNone/>
                      </a:pPr>
                      <a:r>
                        <a:rPr lang="en-US" altLang="zh-CN"/>
                        <a:t>0.3438</a:t>
                      </a:r>
                      <a:endParaRPr lang="en-US" altLang="zh-CN"/>
                    </a:p>
                  </a:txBody>
                  <a:tcPr/>
                </a:tc>
              </a:tr>
              <a:tr h="365760">
                <a:tc vMerge="1">
                  <a:tcPr/>
                </a:tc>
                <a:tc>
                  <a:txBody>
                    <a:bodyPr/>
                    <a:p>
                      <a:pPr algn="ctr">
                        <a:buNone/>
                      </a:pPr>
                      <a:r>
                        <a:rPr lang="en-US" altLang="zh-CN"/>
                        <a:t>20</a:t>
                      </a:r>
                      <a:endParaRPr lang="en-US" altLang="zh-CN"/>
                    </a:p>
                  </a:txBody>
                  <a:tcPr/>
                </a:tc>
                <a:tc>
                  <a:txBody>
                    <a:bodyPr/>
                    <a:p>
                      <a:pPr algn="ctr">
                        <a:buNone/>
                      </a:pPr>
                      <a:r>
                        <a:rPr lang="en-US" altLang="zh-CN"/>
                        <a:t>0.4455</a:t>
                      </a:r>
                      <a:endParaRPr lang="en-US" altLang="zh-CN"/>
                    </a:p>
                  </a:txBody>
                  <a:tcPr/>
                </a:tc>
                <a:tc>
                  <a:txBody>
                    <a:bodyPr/>
                    <a:p>
                      <a:pPr algn="ctr">
                        <a:buNone/>
                      </a:pPr>
                      <a:r>
                        <a:rPr lang="en-US" altLang="zh-CN"/>
                        <a:t>0.6703</a:t>
                      </a:r>
                      <a:endParaRPr lang="en-US" altLang="zh-CN"/>
                    </a:p>
                  </a:txBody>
                  <a:tcPr/>
                </a:tc>
                <a:tc>
                  <a:txBody>
                    <a:bodyPr/>
                    <a:p>
                      <a:pPr algn="ctr">
                        <a:buNone/>
                      </a:pPr>
                      <a:r>
                        <a:rPr lang="en-US" altLang="zh-CN"/>
                        <a:t>0.3594</a:t>
                      </a:r>
                      <a:endParaRPr lang="en-US" altLang="zh-CN"/>
                    </a:p>
                  </a:txBody>
                  <a:tcPr/>
                </a:tc>
              </a:tr>
            </a:tbl>
          </a:graphicData>
        </a:graphic>
      </p:graphicFrame>
      <p:sp>
        <p:nvSpPr>
          <p:cNvPr id="3" name="文本框 2"/>
          <p:cNvSpPr txBox="1"/>
          <p:nvPr/>
        </p:nvSpPr>
        <p:spPr>
          <a:xfrm>
            <a:off x="2978150" y="120015"/>
            <a:ext cx="2058670" cy="521970"/>
          </a:xfrm>
          <a:prstGeom prst="rect">
            <a:avLst/>
          </a:prstGeom>
          <a:noFill/>
        </p:spPr>
        <p:txBody>
          <a:bodyPr wrap="square" rtlCol="0">
            <a:spAutoFit/>
          </a:bodyPr>
          <a:p>
            <a:r>
              <a:rPr lang="en-US" altLang="zh-CN"/>
              <a:t>N=20</a:t>
            </a:r>
            <a:endParaRPr lang="en-US" altLang="zh-CN"/>
          </a:p>
        </p:txBody>
      </p:sp>
    </p:spTree>
  </p:cSld>
  <p:clrMapOvr>
    <a:masterClrMapping/>
  </p:clrMapOvr>
  <p:transition advTm="66100"/>
  <p:timing>
    <p:tnLst>
      <p:par>
        <p:cTn id="1" dur="indefinite" restart="never" nodeType="tmRoot"/>
      </p:par>
    </p:tnLst>
  </p:timing>
</p:sld>
</file>

<file path=ppt/theme/theme1.xml><?xml version="1.0" encoding="utf-8"?>
<a:theme xmlns:a="http://schemas.openxmlformats.org/drawingml/2006/main" name="111">
  <a:themeElements>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spDef>
    <a:ln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11">
  <a:themeElements>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spDef>
    <a:ln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111">
  <a:themeElements>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spDef>
    <a:lnDef>
      <a:spPr bwMode="auto">
        <a:xfrm>
          <a:off x="0" y="0"/>
          <a:ext cx="1" cy="1"/>
        </a:xfrm>
        <a:custGeom>
          <a:avLst/>
          <a:gdLst/>
          <a:ahLst/>
          <a:cxnLst/>
          <a:rect l="0" t="0" r="0" b="0"/>
          <a:pathLst/>
        </a:custGeom>
        <a:solidFill>
          <a:srgbClr val="0000FF"/>
        </a:solidFill>
        <a:ln w="25400" cap="flat" cmpd="sng" algn="ctr">
          <a:no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A000120140627A17PPBG</Template>
  <TotalTime>0</TotalTime>
  <Words>843</Words>
  <Application>WPS 演示</Application>
  <PresentationFormat>全屏显示(4:3)</PresentationFormat>
  <Paragraphs>203</Paragraphs>
  <Slides>3</Slides>
  <Notes>7</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8</vt:i4>
      </vt:variant>
      <vt:variant>
        <vt:lpstr>幻灯片标题</vt:lpstr>
      </vt:variant>
      <vt:variant>
        <vt:i4>3</vt:i4>
      </vt:variant>
    </vt:vector>
  </HeadingPairs>
  <TitlesOfParts>
    <vt:vector size="22" baseType="lpstr">
      <vt:lpstr>Arial</vt:lpstr>
      <vt:lpstr>宋体</vt:lpstr>
      <vt:lpstr>Wingdings</vt:lpstr>
      <vt:lpstr>华文细黑</vt:lpstr>
      <vt:lpstr>Times New Roman</vt:lpstr>
      <vt:lpstr>黑体</vt:lpstr>
      <vt:lpstr>微软雅黑</vt:lpstr>
      <vt:lpstr>Arial Unicode MS</vt:lpstr>
      <vt:lpstr>111</vt:lpstr>
      <vt:lpstr>1_111</vt:lpstr>
      <vt:lpstr>2_111</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梅长殊</cp:lastModifiedBy>
  <cp:revision>4106</cp:revision>
  <dcterms:created xsi:type="dcterms:W3CDTF">2010-05-17T01:25:00Z</dcterms:created>
  <dcterms:modified xsi:type="dcterms:W3CDTF">2018-10-08T03:28:23Z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