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516" r:id="rId3"/>
    <p:sldId id="515" r:id="rId4"/>
    <p:sldId id="520" r:id="rId5"/>
    <p:sldId id="521" r:id="rId6"/>
    <p:sldId id="522" r:id="rId7"/>
    <p:sldId id="523" r:id="rId8"/>
    <p:sldId id="524" r:id="rId9"/>
    <p:sldId id="519" r:id="rId10"/>
    <p:sldId id="527" r:id="rId11"/>
    <p:sldId id="31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020" autoAdjust="0"/>
  </p:normalViewPr>
  <p:slideViewPr>
    <p:cSldViewPr snapToGrid="0" snapToObjects="1">
      <p:cViewPr varScale="1">
        <p:scale>
          <a:sx n="83" d="100"/>
          <a:sy n="83" d="100"/>
        </p:scale>
        <p:origin x="1378" y="48"/>
      </p:cViewPr>
      <p:guideLst>
        <p:guide orient="horz" pos="2160"/>
        <p:guide pos="283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215AE77-B561-0244-B3AB-E6657E625B0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3762A58-CA00-754F-B1F3-D960A23842B9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66503" y="1495425"/>
            <a:ext cx="33909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434073" y="386862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 smtClean="0">
                <a:solidFill>
                  <a:srgbClr val="0070C0"/>
                </a:solidFill>
              </a:rPr>
              <a:t>时间表</a:t>
            </a:r>
            <a:endParaRPr lang="en-US" sz="37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81066" y="1940814"/>
            <a:ext cx="8581868" cy="203009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日：小作业确定题目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28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日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天之后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：凌晨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点，小作业截止时间</a:t>
            </a:r>
            <a:endParaRPr lang="en-US" altLang="zh-CN" sz="28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3"/>
          <p:cNvSpPr txBox="1"/>
          <p:nvPr/>
        </p:nvSpPr>
        <p:spPr>
          <a:xfrm>
            <a:off x="892206" y="1012794"/>
            <a:ext cx="7772400" cy="43211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800" kern="1200" cap="all" spc="-8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400" dirty="0"/>
          </a:p>
          <a:p>
            <a:r>
              <a:rPr lang="en-US" altLang="zh-CN" sz="2400" dirty="0"/>
              <a:t>Any Questions?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 smtClean="0">
                <a:solidFill>
                  <a:srgbClr val="0070C0"/>
                </a:solidFill>
              </a:rPr>
              <a:t>小作业题目</a:t>
            </a:r>
            <a:endParaRPr lang="en-US" sz="37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1922" y="682625"/>
            <a:ext cx="8581868" cy="590804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作业简介：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从以下题目中自选一题，根据相关资料与自己的理解，形成篇幅至少在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页左右的综述论文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：人脸识别的研究及其应用 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：图像分割的研究及其应用     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题目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：物体识别的研究及其应用      </a:t>
            </a: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endParaRPr lang="en-US" altLang="zh-CN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作业要求：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论文的格式需遵循软件学报模板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论文内容详实，章节中至少应包括模型简介、数学推导、相关工作及应用举例、自己对该类模型的见解等章节，无明显抄袭痕迹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需使用河海大学在线查重系统，总查重机会为3次，查重比例不可高于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（本科论文要求为30），否则直接判为抄袭，得分为0分。</a:t>
            </a:r>
            <a:endParaRPr lang="zh-CN" altLang="en-US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可额外添加算法实现及性能分析部分，该部分将加分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如何使用查重系统：整体流程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138045" y="856615"/>
          <a:ext cx="4221480" cy="6002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488180" imgH="6484620" progId="Paint.Picture">
                  <p:embed/>
                </p:oleObj>
              </mc:Choice>
              <mc:Fallback>
                <p:oleObj name="" r:id="rId1" imgW="4488180" imgH="648462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38045" y="856615"/>
                        <a:ext cx="4221480" cy="6002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如何使用查重系统：登录系统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040" y="905510"/>
            <a:ext cx="5382260" cy="32848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如何使用查重系统：登录系统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984250"/>
            <a:ext cx="8709660" cy="5250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030" y="5005070"/>
            <a:ext cx="6103620" cy="1104900"/>
          </a:xfrm>
          <a:prstGeom prst="rect">
            <a:avLst/>
          </a:prstGeom>
        </p:spPr>
      </p:pic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如何使用查重系统：课程关联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40" y="1276350"/>
            <a:ext cx="8686800" cy="3238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71235" y="4990465"/>
            <a:ext cx="568325" cy="44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936740" y="4575810"/>
            <a:ext cx="1641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本课程关联码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如何使用查重系统：课程关联</a:t>
            </a:r>
            <a:endParaRPr lang="en-US" altLang="zh-CN" sz="3700" dirty="0">
              <a:solidFill>
                <a:srgbClr val="0070C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730" y="1024890"/>
            <a:ext cx="8892540" cy="48082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357495" y="4726940"/>
            <a:ext cx="2771140" cy="39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5"/>
                </a:solidFill>
              </a14:hiddenFill>
            </a:ext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210810" y="4077335"/>
            <a:ext cx="315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不会进行时间调整，务必注意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如何使用查重系统：作业管理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2491105"/>
            <a:ext cx="8564880" cy="241554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93395" y="1541780"/>
            <a:ext cx="759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一般流程：上传作业，查看在线报告单，修改作业，直至小于</a:t>
            </a:r>
            <a:r>
              <a:rPr lang="en-US" altLang="zh-CN">
                <a:solidFill>
                  <a:srgbClr val="FF0000"/>
                </a:solidFill>
              </a:rPr>
              <a:t>40%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4"/>
          <p:cNvSpPr txBox="1"/>
          <p:nvPr/>
        </p:nvSpPr>
        <p:spPr>
          <a:xfrm>
            <a:off x="271513" y="148737"/>
            <a:ext cx="8633974" cy="106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700" dirty="0">
                <a:solidFill>
                  <a:srgbClr val="0070C0"/>
                </a:solidFill>
              </a:rPr>
              <a:t>如何找到老师？</a:t>
            </a:r>
            <a:endParaRPr lang="zh-CN" altLang="en-US" sz="3700" dirty="0">
              <a:solidFill>
                <a:srgbClr val="0070C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1780" y="5102860"/>
            <a:ext cx="846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系统问题、查重问题、作业问题、考试问题、科研问题等均可通过</a:t>
            </a:r>
            <a:r>
              <a:rPr lang="en-US" altLang="zh-CN">
                <a:solidFill>
                  <a:srgbClr val="FF0000"/>
                </a:solidFill>
              </a:rPr>
              <a:t>QQ</a:t>
            </a:r>
            <a:r>
              <a:rPr lang="zh-CN" altLang="en-US">
                <a:solidFill>
                  <a:srgbClr val="FF0000"/>
                </a:solidFill>
              </a:rPr>
              <a:t>群咨询老师。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7230" y="1771015"/>
            <a:ext cx="2315210" cy="2868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0</TotalTime>
  <Words>500</Words>
  <Application>WPS 演示</Application>
  <PresentationFormat>全屏显示(4:3)</PresentationFormat>
  <Paragraphs>44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楷体</vt:lpstr>
      <vt:lpstr>Times New Roman</vt:lpstr>
      <vt:lpstr>黑体</vt:lpstr>
      <vt:lpstr>Arial Black</vt:lpstr>
      <vt:lpstr>微软雅黑</vt:lpstr>
      <vt:lpstr>Arial Unicode MS</vt:lpstr>
      <vt:lpstr>Calibri</vt:lpstr>
      <vt:lpstr>Essential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</dc:creator>
  <cp:lastModifiedBy>Ruiiiii</cp:lastModifiedBy>
  <cp:revision>293</cp:revision>
  <dcterms:created xsi:type="dcterms:W3CDTF">2015-05-27T21:21:00Z</dcterms:created>
  <dcterms:modified xsi:type="dcterms:W3CDTF">2021-05-24T05:36:00Z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720F430637874241BD2CDA1282EED7E8</vt:lpwstr>
  </property>
</Properties>
</file>