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16" r:id="rId3"/>
    <p:sldId id="515" r:id="rId4"/>
    <p:sldId id="520" r:id="rId5"/>
    <p:sldId id="521" r:id="rId6"/>
    <p:sldId id="522" r:id="rId7"/>
    <p:sldId id="523" r:id="rId8"/>
    <p:sldId id="524" r:id="rId9"/>
    <p:sldId id="519" r:id="rId10"/>
    <p:sldId id="527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3" d="100"/>
          <a:sy n="83" d="100"/>
        </p:scale>
        <p:origin x="1378" y="48"/>
      </p:cViewPr>
      <p:guideLst>
        <p:guide orient="horz" pos="216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时间表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6" y="1940814"/>
            <a:ext cx="8581868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日：小作业确定题目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天之后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：凌晨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点，小作业截止时间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/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小作业题目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922" y="682625"/>
            <a:ext cx="8581868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作业简介：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从以下题目中自选一题，根据相关资料与自己的理解，形成篇幅至少在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页左右的综述论文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Transformer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LSTM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GAN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的研究及其应用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作业要求：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论文的格式需遵循软件学报模板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论文内容详实，章节中至少应包括模型简介、数学推导、相关工作及应用举例、自己对该类模型的见解等章节，无明显抄袭痕迹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需使用河海大学在线查重系统，总查重机会为3次，查重比例不可高于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35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（本科论文要求为30），否则直接判为抄袭，得分为0分。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可额外添加算法实现及性能分析部分，该部分将加分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如何使用查重系统：整体流程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38045" y="856615"/>
          <a:ext cx="4221480" cy="60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88180" imgH="6484620" progId="Paint.Picture">
                  <p:embed/>
                </p:oleObj>
              </mc:Choice>
              <mc:Fallback>
                <p:oleObj name="" r:id="rId1" imgW="4488180" imgH="64846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045" y="856615"/>
                        <a:ext cx="4221480" cy="60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905510"/>
            <a:ext cx="5382260" cy="328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984250"/>
            <a:ext cx="8709660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276350"/>
            <a:ext cx="86868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4771390"/>
            <a:ext cx="6195060" cy="13258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585460" y="4771390"/>
            <a:ext cx="56832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31890" y="457581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本课程关联码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024890"/>
            <a:ext cx="8892540" cy="4808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57495" y="4726940"/>
            <a:ext cx="2771140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810" y="4077335"/>
            <a:ext cx="315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不会进行时间调整，务必注意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如何使用查重系统：作业管理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491105"/>
            <a:ext cx="8564880" cy="2415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395" y="1541780"/>
            <a:ext cx="759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一般流程：上传作业，查看在线报告单，修改作业，直至小于</a:t>
            </a:r>
            <a:r>
              <a:rPr lang="en-US" altLang="zh-CN">
                <a:solidFill>
                  <a:srgbClr val="FF0000"/>
                </a:solidFill>
              </a:rPr>
              <a:t>40%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如何找到老师？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780" y="5102860"/>
            <a:ext cx="846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系统问题、查重问题、作业问题、考试问题、科研问题等均可通过</a:t>
            </a:r>
            <a:r>
              <a:rPr lang="en-US" altLang="zh-CN">
                <a:solidFill>
                  <a:srgbClr val="FF0000"/>
                </a:solidFill>
              </a:rPr>
              <a:t>QQ</a:t>
            </a:r>
            <a:r>
              <a:rPr lang="zh-CN" altLang="en-US">
                <a:solidFill>
                  <a:srgbClr val="FF0000"/>
                </a:solidFill>
              </a:rPr>
              <a:t>群咨询老师。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32735" y="1321435"/>
            <a:ext cx="2874645" cy="3674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4464,&quot;width&quot;:3492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0</TotalTime>
  <Words>508</Words>
  <Application>WPS 演示</Application>
  <PresentationFormat>全屏显示(4:3)</PresentationFormat>
  <Paragraphs>44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黑体</vt:lpstr>
      <vt:lpstr>Arial Black</vt:lpstr>
      <vt:lpstr>微软雅黑</vt:lpstr>
      <vt:lpstr>Arial Unicode MS</vt:lpstr>
      <vt:lpstr>Calibri</vt:lpstr>
      <vt:lpstr>Essential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Ruiiiii</cp:lastModifiedBy>
  <cp:revision>294</cp:revision>
  <dcterms:created xsi:type="dcterms:W3CDTF">2015-05-27T21:21:00Z</dcterms:created>
  <dcterms:modified xsi:type="dcterms:W3CDTF">2021-10-29T04:35:31Z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720F430637874241BD2CDA1282EED7E8</vt:lpwstr>
  </property>
</Properties>
</file>