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2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8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9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3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6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1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2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4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8FD86F-8CA2-4304-884A-325EC65798CF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D3D56DF-AE1E-445B-A098-54C7C2BB2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9B7C4-4144-AF37-D05C-35D25CA4DE5A}"/>
              </a:ext>
            </a:extLst>
          </p:cNvPr>
          <p:cNvSpPr/>
          <p:nvPr/>
        </p:nvSpPr>
        <p:spPr>
          <a:xfrm>
            <a:off x="-10160" y="0"/>
            <a:ext cx="497840" cy="538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2E9CD6-AF9D-58DD-9A7C-49C274BC8728}"/>
              </a:ext>
            </a:extLst>
          </p:cNvPr>
          <p:cNvCxnSpPr>
            <a:cxnSpLocks/>
          </p:cNvCxnSpPr>
          <p:nvPr/>
        </p:nvCxnSpPr>
        <p:spPr>
          <a:xfrm>
            <a:off x="-10160" y="538480"/>
            <a:ext cx="12202160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ab">
            <a:extLst>
              <a:ext uri="{FF2B5EF4-FFF2-40B4-BE49-F238E27FC236}">
                <a16:creationId xmlns:a16="http://schemas.microsoft.com/office/drawing/2014/main" id="{28BF7027-A5D5-9A9A-594A-F29DCC88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0"/>
            <a:ext cx="579119" cy="579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03A281-7DD4-3CEB-F172-3E66396F1D19}"/>
              </a:ext>
            </a:extLst>
          </p:cNvPr>
          <p:cNvSpPr txBox="1"/>
          <p:nvPr/>
        </p:nvSpPr>
        <p:spPr>
          <a:xfrm>
            <a:off x="487680" y="13837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Toy Company Sales: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1F046-354B-66A9-CBC0-2F3CDEB501F8}"/>
              </a:ext>
            </a:extLst>
          </p:cNvPr>
          <p:cNvSpPr txBox="1"/>
          <p:nvPr/>
        </p:nvSpPr>
        <p:spPr>
          <a:xfrm>
            <a:off x="3108960" y="138372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2023 Performance Report</a:t>
            </a:r>
            <a:endParaRPr lang="zh-CN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7931A-9E3C-648A-6432-C3CBA464A0D6}"/>
              </a:ext>
            </a:extLst>
          </p:cNvPr>
          <p:cNvSpPr txBox="1"/>
          <p:nvPr/>
        </p:nvSpPr>
        <p:spPr>
          <a:xfrm>
            <a:off x="9936480" y="6512560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/>
                </a:solidFill>
              </a:rPr>
              <a:t>Power Bi  Developer: Wuyiwei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A3935-7683-A840-F81C-CECBB6F0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2D6CB5-0149-9B9E-B73F-0EFDC8415028}"/>
              </a:ext>
            </a:extLst>
          </p:cNvPr>
          <p:cNvSpPr/>
          <p:nvPr/>
        </p:nvSpPr>
        <p:spPr>
          <a:xfrm>
            <a:off x="-10160" y="0"/>
            <a:ext cx="497840" cy="538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8A17-A483-36E1-6C6D-AF59E47F69DD}"/>
              </a:ext>
            </a:extLst>
          </p:cNvPr>
          <p:cNvCxnSpPr>
            <a:cxnSpLocks/>
          </p:cNvCxnSpPr>
          <p:nvPr/>
        </p:nvCxnSpPr>
        <p:spPr>
          <a:xfrm>
            <a:off x="-10160" y="538480"/>
            <a:ext cx="12202160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ab">
            <a:extLst>
              <a:ext uri="{FF2B5EF4-FFF2-40B4-BE49-F238E27FC236}">
                <a16:creationId xmlns:a16="http://schemas.microsoft.com/office/drawing/2014/main" id="{885E07D2-42A0-5DEB-37C4-462AE052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0"/>
            <a:ext cx="579119" cy="579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3141F7-E693-97B5-03AA-D7FE84691B2D}"/>
              </a:ext>
            </a:extLst>
          </p:cNvPr>
          <p:cNvSpPr txBox="1"/>
          <p:nvPr/>
        </p:nvSpPr>
        <p:spPr>
          <a:xfrm>
            <a:off x="487680" y="13837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Toy Company Sales: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2A419-3ED3-E041-A441-0475AB7D1A9D}"/>
              </a:ext>
            </a:extLst>
          </p:cNvPr>
          <p:cNvSpPr txBox="1"/>
          <p:nvPr/>
        </p:nvSpPr>
        <p:spPr>
          <a:xfrm>
            <a:off x="3108960" y="138372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Products Performance</a:t>
            </a:r>
          </a:p>
          <a:p>
            <a:endParaRPr lang="zh-CN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9514A-6823-4402-504E-2500DA4DB13E}"/>
              </a:ext>
            </a:extLst>
          </p:cNvPr>
          <p:cNvSpPr txBox="1"/>
          <p:nvPr/>
        </p:nvSpPr>
        <p:spPr>
          <a:xfrm>
            <a:off x="9936480" y="6512560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/>
                </a:solidFill>
              </a:rPr>
              <a:t>Power Bi  Developer: Wuyiwei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3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71EA1-13E8-26C1-9994-4F173CF1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92DC1-A3DB-E201-2536-3B8A240929E0}"/>
              </a:ext>
            </a:extLst>
          </p:cNvPr>
          <p:cNvSpPr/>
          <p:nvPr/>
        </p:nvSpPr>
        <p:spPr>
          <a:xfrm>
            <a:off x="-10160" y="0"/>
            <a:ext cx="497840" cy="538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472C45-B086-D907-F73A-A5E401E68325}"/>
              </a:ext>
            </a:extLst>
          </p:cNvPr>
          <p:cNvCxnSpPr>
            <a:cxnSpLocks/>
          </p:cNvCxnSpPr>
          <p:nvPr/>
        </p:nvCxnSpPr>
        <p:spPr>
          <a:xfrm>
            <a:off x="-10160" y="538480"/>
            <a:ext cx="12202160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ab">
            <a:extLst>
              <a:ext uri="{FF2B5EF4-FFF2-40B4-BE49-F238E27FC236}">
                <a16:creationId xmlns:a16="http://schemas.microsoft.com/office/drawing/2014/main" id="{45DCB0B7-30F0-A9F8-5E11-FD92C517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0"/>
            <a:ext cx="579119" cy="579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AA9F-F549-D75C-521B-E81079348AFD}"/>
              </a:ext>
            </a:extLst>
          </p:cNvPr>
          <p:cNvSpPr txBox="1"/>
          <p:nvPr/>
        </p:nvSpPr>
        <p:spPr>
          <a:xfrm>
            <a:off x="487680" y="13837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Toy Company Sales: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7C0-AD9D-61C6-CB22-619DFF1DECBE}"/>
              </a:ext>
            </a:extLst>
          </p:cNvPr>
          <p:cNvSpPr txBox="1"/>
          <p:nvPr/>
        </p:nvSpPr>
        <p:spPr>
          <a:xfrm>
            <a:off x="3108960" y="138372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Stores Performance</a:t>
            </a:r>
          </a:p>
          <a:p>
            <a:endParaRPr lang="zh-CN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46787-E1E0-F82B-6AB2-026DD735C75F}"/>
              </a:ext>
            </a:extLst>
          </p:cNvPr>
          <p:cNvSpPr txBox="1"/>
          <p:nvPr/>
        </p:nvSpPr>
        <p:spPr>
          <a:xfrm>
            <a:off x="9936480" y="6512560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/>
                </a:solidFill>
              </a:rPr>
              <a:t>Power Bi  Developer: Wuyiwei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4DB69-BC86-2C9B-F3B6-6DC534BB9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3FE3EB-0F71-0932-D46C-E7FAEA232EB3}"/>
              </a:ext>
            </a:extLst>
          </p:cNvPr>
          <p:cNvSpPr/>
          <p:nvPr/>
        </p:nvSpPr>
        <p:spPr>
          <a:xfrm>
            <a:off x="-10160" y="0"/>
            <a:ext cx="497840" cy="5384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2B594B-9F1B-CAFD-5EAD-B91378CF80FC}"/>
              </a:ext>
            </a:extLst>
          </p:cNvPr>
          <p:cNvCxnSpPr>
            <a:cxnSpLocks/>
          </p:cNvCxnSpPr>
          <p:nvPr/>
        </p:nvCxnSpPr>
        <p:spPr>
          <a:xfrm>
            <a:off x="-10160" y="538480"/>
            <a:ext cx="12202160" cy="0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ab">
            <a:extLst>
              <a:ext uri="{FF2B5EF4-FFF2-40B4-BE49-F238E27FC236}">
                <a16:creationId xmlns:a16="http://schemas.microsoft.com/office/drawing/2014/main" id="{A0CDD9DA-1213-ED91-E7B8-B8674A17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0"/>
            <a:ext cx="579119" cy="579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5BE44-7C05-93BD-CB4F-847305A74719}"/>
              </a:ext>
            </a:extLst>
          </p:cNvPr>
          <p:cNvSpPr txBox="1"/>
          <p:nvPr/>
        </p:nvSpPr>
        <p:spPr>
          <a:xfrm>
            <a:off x="487680" y="138370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Toy Company Sales: 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9E262-3CAF-A94B-A46E-9D30893B7774}"/>
              </a:ext>
            </a:extLst>
          </p:cNvPr>
          <p:cNvSpPr txBox="1"/>
          <p:nvPr/>
        </p:nvSpPr>
        <p:spPr>
          <a:xfrm>
            <a:off x="3108960" y="138372"/>
            <a:ext cx="210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Goal Projection</a:t>
            </a:r>
          </a:p>
          <a:p>
            <a:endParaRPr lang="zh-CN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05E7-C64E-F65F-44B0-CA5BBE137D14}"/>
              </a:ext>
            </a:extLst>
          </p:cNvPr>
          <p:cNvSpPr txBox="1"/>
          <p:nvPr/>
        </p:nvSpPr>
        <p:spPr>
          <a:xfrm>
            <a:off x="9936480" y="6512560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/>
                </a:solidFill>
              </a:rPr>
              <a:t>Power Bi  Developer: Wuyiwei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27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一苇 吴</dc:creator>
  <cp:lastModifiedBy>一苇 吴</cp:lastModifiedBy>
  <cp:revision>3</cp:revision>
  <dcterms:created xsi:type="dcterms:W3CDTF">2025-01-13T05:22:23Z</dcterms:created>
  <dcterms:modified xsi:type="dcterms:W3CDTF">2025-01-15T04:01:52Z</dcterms:modified>
</cp:coreProperties>
</file>