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7" r:id="rId5"/>
    <p:sldId id="259" r:id="rId6"/>
    <p:sldId id="260" r:id="rId8"/>
    <p:sldId id="269" r:id="rId9"/>
    <p:sldId id="261" r:id="rId10"/>
    <p:sldId id="270" r:id="rId11"/>
    <p:sldId id="263" r:id="rId12"/>
    <p:sldId id="262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5A9"/>
    <a:srgbClr val="042E54"/>
    <a:srgbClr val="01B4B3"/>
    <a:srgbClr val="046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4660"/>
  </p:normalViewPr>
  <p:slideViewPr>
    <p:cSldViewPr snapToGrid="0">
      <p:cViewPr varScale="1">
        <p:scale>
          <a:sx n="62" d="100"/>
          <a:sy n="62" d="100"/>
        </p:scale>
        <p:origin x="-60" y="-129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D7336-B4D6-480C-B1D4-052B8723A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EAACD-5705-4926-8957-7717568380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F6FF0-B19E-41D2-98CD-A0FEF79F648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15C4C-ED5C-48BF-9476-061E9B69BC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56CCD-7BAC-4D16-8EF5-1AF4BB3133C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8703B-0017-4EDE-BAA6-514F9FB5F9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02B95-59C5-46EE-8424-6D0380BA3D1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23ADC-6103-40C3-A6B0-7BFC12CBFB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877C8-30E6-4441-BC83-34E36DD5CCE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288DA-AAEE-4A2F-9EF0-2C72E0B438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A6FE6-C19F-4E4A-BDCB-8EC208E6B76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D3B4D-A8CF-4F23-BEC3-BE31B9843D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D7916-7BA8-4741-9CDD-FA5FF945FDB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F7175-A78B-41FD-BB05-A05ED41EE1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20C94-8765-4467-BC5D-E48EC401B46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4B619-CE3C-478B-BDA8-7E74FA8DBB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44A80-6CFB-451A-89D1-07DFE7AD731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5FE64-37C1-4B63-B0CA-CA837130E9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DD945-96FF-4234-A0E5-CE1529A4F2D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4C8EE-5F98-4457-817C-46FCB9956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5ED79-C882-405B-BEBC-224659F7191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2C996-B732-421D-92B0-2FB7AB143F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2190D-519B-48FF-92F7-1FC18C86F47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C30BB-EB2E-43AF-BDF9-B860602124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282863-4B95-40E2-9905-3DA64555EE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BFEA385-96E6-4572-9316-867CD7339A2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16"/>
          <p:cNvGrpSpPr/>
          <p:nvPr/>
        </p:nvGrpSpPr>
        <p:grpSpPr bwMode="auto">
          <a:xfrm>
            <a:off x="3581401" y="1123952"/>
            <a:ext cx="5391151" cy="4443413"/>
            <a:chOff x="3581400" y="1295964"/>
            <a:chExt cx="5391150" cy="4443339"/>
          </a:xfrm>
        </p:grpSpPr>
        <p:sp>
          <p:nvSpPr>
            <p:cNvPr id="16" name="任意多边形 15"/>
            <p:cNvSpPr/>
            <p:nvPr/>
          </p:nvSpPr>
          <p:spPr>
            <a:xfrm flipV="1">
              <a:off x="3581400" y="1505511"/>
              <a:ext cx="5029200" cy="4233792"/>
            </a:xfrm>
            <a:custGeom>
              <a:avLst/>
              <a:gdLst>
                <a:gd name="connsiteX0" fmla="*/ 1534579 w 5029200"/>
                <a:gd name="connsiteY0" fmla="*/ 1650266 h 4234354"/>
                <a:gd name="connsiteX1" fmla="*/ 3494622 w 5029200"/>
                <a:gd name="connsiteY1" fmla="*/ 1650266 h 4234354"/>
                <a:gd name="connsiteX2" fmla="*/ 2514600 w 5029200"/>
                <a:gd name="connsiteY2" fmla="*/ 0 h 4234354"/>
                <a:gd name="connsiteX3" fmla="*/ 0 w 5029200"/>
                <a:gd name="connsiteY3" fmla="*/ 4234354 h 4234354"/>
                <a:gd name="connsiteX4" fmla="*/ 5029200 w 5029200"/>
                <a:gd name="connsiteY4" fmla="*/ 4234354 h 4234354"/>
                <a:gd name="connsiteX5" fmla="*/ 4196026 w 5029200"/>
                <a:gd name="connsiteY5" fmla="*/ 2831366 h 4234354"/>
                <a:gd name="connsiteX6" fmla="*/ 833174 w 5029200"/>
                <a:gd name="connsiteY6" fmla="*/ 2831366 h 423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9200" h="4234354">
                  <a:moveTo>
                    <a:pt x="1534579" y="1650266"/>
                  </a:moveTo>
                  <a:lnTo>
                    <a:pt x="3494622" y="1650266"/>
                  </a:lnTo>
                  <a:lnTo>
                    <a:pt x="2514600" y="0"/>
                  </a:lnTo>
                  <a:close/>
                  <a:moveTo>
                    <a:pt x="0" y="4234354"/>
                  </a:moveTo>
                  <a:lnTo>
                    <a:pt x="5029200" y="4234354"/>
                  </a:lnTo>
                  <a:lnTo>
                    <a:pt x="4196026" y="2831366"/>
                  </a:lnTo>
                  <a:lnTo>
                    <a:pt x="833174" y="2831366"/>
                  </a:ln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724400" y="3943870"/>
              <a:ext cx="962025" cy="1601761"/>
            </a:xfrm>
            <a:prstGeom prst="line">
              <a:avLst/>
            </a:prstGeom>
            <a:ln w="57150">
              <a:solidFill>
                <a:schemeClr val="bg1">
                  <a:alpha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 9"/>
            <p:cNvSpPr/>
            <p:nvPr/>
          </p:nvSpPr>
          <p:spPr>
            <a:xfrm>
              <a:off x="5867400" y="1295964"/>
              <a:ext cx="3105150" cy="914385"/>
            </a:xfrm>
            <a:custGeom>
              <a:avLst/>
              <a:gdLst>
                <a:gd name="connsiteX0" fmla="*/ 0 w 3105150"/>
                <a:gd name="connsiteY0" fmla="*/ 0 h 1485900"/>
                <a:gd name="connsiteX1" fmla="*/ 3105150 w 3105150"/>
                <a:gd name="connsiteY1" fmla="*/ 0 h 1485900"/>
                <a:gd name="connsiteX2" fmla="*/ 1619250 w 3105150"/>
                <a:gd name="connsiteY2" fmla="*/ 1485900 h 1485900"/>
                <a:gd name="connsiteX0-1" fmla="*/ 0 w 3105150"/>
                <a:gd name="connsiteY0-2" fmla="*/ 0 h 1790700"/>
                <a:gd name="connsiteX1-3" fmla="*/ 3105150 w 3105150"/>
                <a:gd name="connsiteY1-4" fmla="*/ 0 h 1790700"/>
                <a:gd name="connsiteX2-5" fmla="*/ 1885950 w 3105150"/>
                <a:gd name="connsiteY2-6" fmla="*/ 1790700 h 1790700"/>
                <a:gd name="connsiteX0-7" fmla="*/ 0 w 3105150"/>
                <a:gd name="connsiteY0-8" fmla="*/ 0 h 914400"/>
                <a:gd name="connsiteX1-9" fmla="*/ 3105150 w 3105150"/>
                <a:gd name="connsiteY1-10" fmla="*/ 0 h 914400"/>
                <a:gd name="connsiteX2-11" fmla="*/ 2495550 w 3105150"/>
                <a:gd name="connsiteY2-12" fmla="*/ 914400 h 914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105150" h="914400">
                  <a:moveTo>
                    <a:pt x="0" y="0"/>
                  </a:moveTo>
                  <a:lnTo>
                    <a:pt x="3105150" y="0"/>
                  </a:lnTo>
                  <a:lnTo>
                    <a:pt x="2495550" y="914400"/>
                  </a:lnTo>
                </a:path>
              </a:pathLst>
            </a:custGeom>
            <a:ln w="57150">
              <a:solidFill>
                <a:schemeClr val="bg1">
                  <a:alpha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flipV="1">
              <a:off x="6038850" y="4504249"/>
              <a:ext cx="1466850" cy="1235054"/>
            </a:xfrm>
            <a:prstGeom prst="triangl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21448465" flipV="1">
              <a:off x="3595688" y="1972228"/>
              <a:ext cx="790575" cy="665152"/>
            </a:xfrm>
            <a:prstGeom prst="triangl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75" name="矩形 17"/>
          <p:cNvSpPr>
            <a:spLocks noChangeArrowheads="1"/>
          </p:cNvSpPr>
          <p:nvPr/>
        </p:nvSpPr>
        <p:spPr bwMode="auto">
          <a:xfrm>
            <a:off x="3022739" y="2870339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文本框 36"/>
          <p:cNvSpPr txBox="1">
            <a:spLocks noChangeArrowheads="1"/>
          </p:cNvSpPr>
          <p:nvPr/>
        </p:nvSpPr>
        <p:spPr bwMode="auto">
          <a:xfrm>
            <a:off x="2346326" y="3567115"/>
            <a:ext cx="7693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PROFESSIONNAL BUSINESS TEMPALTE</a:t>
            </a:r>
            <a:endParaRPr lang="zh-CN" altLang="en-US"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2765" y="1333500"/>
            <a:ext cx="62401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75585" y="2927985"/>
            <a:ext cx="7160895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八月项目答辩</a:t>
            </a:r>
            <a:r>
              <a:rPr lang="en-US" altLang="zh-CN" sz="4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_</a:t>
            </a:r>
            <a:r>
              <a:rPr lang="zh-CN" altLang="en-US" sz="4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清华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94955" y="5374005"/>
            <a:ext cx="39782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指导老师：李辉</a:t>
            </a:r>
            <a:endParaRPr lang="zh-CN" altLang="en-US" sz="280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答辩人：武有禹</a:t>
            </a:r>
            <a:endParaRPr lang="zh-CN" altLang="en-US" sz="280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 -0.018 0.033 -0.044 0.058 -0.044 C 0.095 -0.044 0.125 -0.017 0.125 0.017 C 0.125 0.028 0.122 0.038 0.116 0.047 C 0.117 0.047 0 0.182 0 0.183 C 0 0.182 -0.117 0.047 -0.116 0.047 C -0.122 0.038 -0.125 0.028 -0.125 0.017 C -0.125 -0.017 -0.095 -0.044 -0.057 -0.044 C -0.033 -0.044 -0.012 -0.018 0 0 Z" pathEditMode="relative" ptsTypes=""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"/>
          <p:cNvGrpSpPr/>
          <p:nvPr/>
        </p:nvGrpSpPr>
        <p:grpSpPr bwMode="auto">
          <a:xfrm>
            <a:off x="590549" y="415927"/>
            <a:ext cx="704851" cy="512763"/>
            <a:chOff x="590550" y="415895"/>
            <a:chExt cx="704851" cy="513256"/>
          </a:xfrm>
        </p:grpSpPr>
        <p:sp>
          <p:nvSpPr>
            <p:cNvPr id="3" name="任意多边形 2"/>
            <p:cNvSpPr/>
            <p:nvPr/>
          </p:nvSpPr>
          <p:spPr>
            <a:xfrm flipV="1">
              <a:off x="762000" y="479456"/>
              <a:ext cx="400051" cy="336874"/>
            </a:xfrm>
            <a:custGeom>
              <a:avLst/>
              <a:gdLst>
                <a:gd name="connsiteX0" fmla="*/ 0 w 400049"/>
                <a:gd name="connsiteY0" fmla="*/ 336823 h 336823"/>
                <a:gd name="connsiteX1" fmla="*/ 400049 w 400049"/>
                <a:gd name="connsiteY1" fmla="*/ 336823 h 336823"/>
                <a:gd name="connsiteX2" fmla="*/ 200025 w 400049"/>
                <a:gd name="connsiteY2" fmla="*/ 0 h 336823"/>
                <a:gd name="connsiteX3" fmla="*/ 0 w 400049"/>
                <a:gd name="connsiteY3" fmla="*/ 336823 h 33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49" h="336823">
                  <a:moveTo>
                    <a:pt x="0" y="336823"/>
                  </a:moveTo>
                  <a:lnTo>
                    <a:pt x="400049" y="336823"/>
                  </a:lnTo>
                  <a:lnTo>
                    <a:pt x="200025" y="0"/>
                  </a:lnTo>
                  <a:lnTo>
                    <a:pt x="0" y="336823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flipV="1">
              <a:off x="590550" y="415895"/>
              <a:ext cx="609601" cy="513256"/>
            </a:xfrm>
            <a:custGeom>
              <a:avLst/>
              <a:gdLst>
                <a:gd name="connsiteX0" fmla="*/ 0 w 609600"/>
                <a:gd name="connsiteY0" fmla="*/ 513255 h 513255"/>
                <a:gd name="connsiteX1" fmla="*/ 609600 w 609600"/>
                <a:gd name="connsiteY1" fmla="*/ 513255 h 513255"/>
                <a:gd name="connsiteX2" fmla="*/ 571499 w 609600"/>
                <a:gd name="connsiteY2" fmla="*/ 449097 h 513255"/>
                <a:gd name="connsiteX3" fmla="*/ 171450 w 609600"/>
                <a:gd name="connsiteY3" fmla="*/ 449097 h 513255"/>
                <a:gd name="connsiteX4" fmla="*/ 371475 w 609600"/>
                <a:gd name="connsiteY4" fmla="*/ 112274 h 513255"/>
                <a:gd name="connsiteX5" fmla="*/ 304800 w 609600"/>
                <a:gd name="connsiteY5" fmla="*/ 0 h 513255"/>
                <a:gd name="connsiteX6" fmla="*/ 0 w 609600"/>
                <a:gd name="connsiteY6" fmla="*/ 513255 h 51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" h="513255">
                  <a:moveTo>
                    <a:pt x="0" y="513255"/>
                  </a:moveTo>
                  <a:lnTo>
                    <a:pt x="609600" y="513255"/>
                  </a:lnTo>
                  <a:lnTo>
                    <a:pt x="571499" y="449097"/>
                  </a:lnTo>
                  <a:lnTo>
                    <a:pt x="171450" y="449097"/>
                  </a:lnTo>
                  <a:lnTo>
                    <a:pt x="371475" y="112274"/>
                  </a:lnTo>
                  <a:lnTo>
                    <a:pt x="304800" y="0"/>
                  </a:lnTo>
                  <a:lnTo>
                    <a:pt x="0" y="513255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962026" y="479456"/>
              <a:ext cx="333375" cy="449695"/>
            </a:xfrm>
            <a:custGeom>
              <a:avLst/>
              <a:gdLst>
                <a:gd name="connsiteX0" fmla="*/ 200024 w 333375"/>
                <a:gd name="connsiteY0" fmla="*/ 449098 h 449098"/>
                <a:gd name="connsiteX1" fmla="*/ 333375 w 333375"/>
                <a:gd name="connsiteY1" fmla="*/ 449098 h 449098"/>
                <a:gd name="connsiteX2" fmla="*/ 66675 w 333375"/>
                <a:gd name="connsiteY2" fmla="*/ 0 h 449098"/>
                <a:gd name="connsiteX3" fmla="*/ 0 w 333375"/>
                <a:gd name="connsiteY3" fmla="*/ 112275 h 449098"/>
                <a:gd name="connsiteX4" fmla="*/ 200024 w 333375"/>
                <a:gd name="connsiteY4" fmla="*/ 449098 h 44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" h="449098">
                  <a:moveTo>
                    <a:pt x="200024" y="449098"/>
                  </a:moveTo>
                  <a:lnTo>
                    <a:pt x="333375" y="449098"/>
                  </a:lnTo>
                  <a:lnTo>
                    <a:pt x="66675" y="0"/>
                  </a:lnTo>
                  <a:lnTo>
                    <a:pt x="0" y="112275"/>
                  </a:lnTo>
                  <a:lnTo>
                    <a:pt x="200024" y="44909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243" name="矩形 5"/>
          <p:cNvSpPr>
            <a:spLocks noChangeArrowheads="1"/>
          </p:cNvSpPr>
          <p:nvPr/>
        </p:nvSpPr>
        <p:spPr bwMode="auto">
          <a:xfrm>
            <a:off x="1371601" y="411164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1404939" y="3875088"/>
            <a:ext cx="2078037" cy="1585912"/>
          </a:xfrm>
          <a:prstGeom prst="rect">
            <a:avLst/>
          </a:prstGeom>
          <a:noFill/>
          <a:ln w="9525">
            <a:solidFill>
              <a:srgbClr val="ADBAC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图片 8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-2026408">
            <a:off x="1824039" y="2343150"/>
            <a:ext cx="2441575" cy="1633538"/>
          </a:xfrm>
          <a:prstGeom prst="rect">
            <a:avLst/>
          </a:prstGeom>
          <a:noFill/>
          <a:ln w="9525">
            <a:solidFill>
              <a:srgbClr val="ADBAC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图片 9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809329">
            <a:off x="3675064" y="2767015"/>
            <a:ext cx="1773237" cy="1519237"/>
          </a:xfrm>
          <a:prstGeom prst="rect">
            <a:avLst/>
          </a:prstGeom>
          <a:noFill/>
          <a:ln w="9525">
            <a:solidFill>
              <a:srgbClr val="ADBAC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图片 10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04385">
            <a:off x="3500438" y="4041775"/>
            <a:ext cx="1287463" cy="1250950"/>
          </a:xfrm>
          <a:prstGeom prst="rect">
            <a:avLst/>
          </a:prstGeom>
          <a:noFill/>
          <a:ln w="9525">
            <a:solidFill>
              <a:srgbClr val="ADBAC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709920" y="2424430"/>
            <a:ext cx="62464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这个月主要学了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canvas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PHP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两个知识点，总体学的不好，刚开始学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canvas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的时候，运用到很多数学问题，所以不太掌握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canvas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周考做的效果 也没有做好，下去多激励自己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学新的知识的时候，要尽量去尝试，去想，去做，不要躲避它，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/>
          <p:nvPr/>
        </p:nvGrpSpPr>
        <p:grpSpPr bwMode="auto">
          <a:xfrm>
            <a:off x="590549" y="415927"/>
            <a:ext cx="704851" cy="512763"/>
            <a:chOff x="590550" y="415895"/>
            <a:chExt cx="704851" cy="513256"/>
          </a:xfrm>
        </p:grpSpPr>
        <p:sp>
          <p:nvSpPr>
            <p:cNvPr id="3" name="任意多边形 2"/>
            <p:cNvSpPr/>
            <p:nvPr/>
          </p:nvSpPr>
          <p:spPr>
            <a:xfrm flipV="1">
              <a:off x="762000" y="479456"/>
              <a:ext cx="400051" cy="336874"/>
            </a:xfrm>
            <a:custGeom>
              <a:avLst/>
              <a:gdLst>
                <a:gd name="connsiteX0" fmla="*/ 0 w 400049"/>
                <a:gd name="connsiteY0" fmla="*/ 336823 h 336823"/>
                <a:gd name="connsiteX1" fmla="*/ 400049 w 400049"/>
                <a:gd name="connsiteY1" fmla="*/ 336823 h 336823"/>
                <a:gd name="connsiteX2" fmla="*/ 200025 w 400049"/>
                <a:gd name="connsiteY2" fmla="*/ 0 h 336823"/>
                <a:gd name="connsiteX3" fmla="*/ 0 w 400049"/>
                <a:gd name="connsiteY3" fmla="*/ 336823 h 33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49" h="336823">
                  <a:moveTo>
                    <a:pt x="0" y="336823"/>
                  </a:moveTo>
                  <a:lnTo>
                    <a:pt x="400049" y="336823"/>
                  </a:lnTo>
                  <a:lnTo>
                    <a:pt x="200025" y="0"/>
                  </a:lnTo>
                  <a:lnTo>
                    <a:pt x="0" y="336823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flipV="1">
              <a:off x="590550" y="415895"/>
              <a:ext cx="609601" cy="513256"/>
            </a:xfrm>
            <a:custGeom>
              <a:avLst/>
              <a:gdLst>
                <a:gd name="connsiteX0" fmla="*/ 0 w 609600"/>
                <a:gd name="connsiteY0" fmla="*/ 513255 h 513255"/>
                <a:gd name="connsiteX1" fmla="*/ 609600 w 609600"/>
                <a:gd name="connsiteY1" fmla="*/ 513255 h 513255"/>
                <a:gd name="connsiteX2" fmla="*/ 571499 w 609600"/>
                <a:gd name="connsiteY2" fmla="*/ 449097 h 513255"/>
                <a:gd name="connsiteX3" fmla="*/ 171450 w 609600"/>
                <a:gd name="connsiteY3" fmla="*/ 449097 h 513255"/>
                <a:gd name="connsiteX4" fmla="*/ 371475 w 609600"/>
                <a:gd name="connsiteY4" fmla="*/ 112274 h 513255"/>
                <a:gd name="connsiteX5" fmla="*/ 304800 w 609600"/>
                <a:gd name="connsiteY5" fmla="*/ 0 h 513255"/>
                <a:gd name="connsiteX6" fmla="*/ 0 w 609600"/>
                <a:gd name="connsiteY6" fmla="*/ 513255 h 51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" h="513255">
                  <a:moveTo>
                    <a:pt x="0" y="513255"/>
                  </a:moveTo>
                  <a:lnTo>
                    <a:pt x="609600" y="513255"/>
                  </a:lnTo>
                  <a:lnTo>
                    <a:pt x="571499" y="449097"/>
                  </a:lnTo>
                  <a:lnTo>
                    <a:pt x="171450" y="449097"/>
                  </a:lnTo>
                  <a:lnTo>
                    <a:pt x="371475" y="112274"/>
                  </a:lnTo>
                  <a:lnTo>
                    <a:pt x="304800" y="0"/>
                  </a:lnTo>
                  <a:lnTo>
                    <a:pt x="0" y="513255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962026" y="479456"/>
              <a:ext cx="333375" cy="449695"/>
            </a:xfrm>
            <a:custGeom>
              <a:avLst/>
              <a:gdLst>
                <a:gd name="connsiteX0" fmla="*/ 200024 w 333375"/>
                <a:gd name="connsiteY0" fmla="*/ 449098 h 449098"/>
                <a:gd name="connsiteX1" fmla="*/ 333375 w 333375"/>
                <a:gd name="connsiteY1" fmla="*/ 449098 h 449098"/>
                <a:gd name="connsiteX2" fmla="*/ 66675 w 333375"/>
                <a:gd name="connsiteY2" fmla="*/ 0 h 449098"/>
                <a:gd name="connsiteX3" fmla="*/ 0 w 333375"/>
                <a:gd name="connsiteY3" fmla="*/ 112275 h 449098"/>
                <a:gd name="connsiteX4" fmla="*/ 200024 w 333375"/>
                <a:gd name="connsiteY4" fmla="*/ 449098 h 44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" h="449098">
                  <a:moveTo>
                    <a:pt x="200024" y="449098"/>
                  </a:moveTo>
                  <a:lnTo>
                    <a:pt x="333375" y="449098"/>
                  </a:lnTo>
                  <a:lnTo>
                    <a:pt x="66675" y="0"/>
                  </a:lnTo>
                  <a:lnTo>
                    <a:pt x="0" y="112275"/>
                  </a:lnTo>
                  <a:lnTo>
                    <a:pt x="200024" y="44909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291" name="矩形 5"/>
          <p:cNvSpPr>
            <a:spLocks noChangeArrowheads="1"/>
          </p:cNvSpPr>
          <p:nvPr/>
        </p:nvSpPr>
        <p:spPr bwMode="auto">
          <a:xfrm>
            <a:off x="1371601" y="411164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799013" y="2778125"/>
            <a:ext cx="1881187" cy="1603375"/>
          </a:xfrm>
          <a:prstGeom prst="hexagon">
            <a:avLst>
              <a:gd name="adj" fmla="val 29334"/>
              <a:gd name="vf" fmla="val 115470"/>
            </a:avLst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147"/>
          <p:cNvSpPr>
            <a:spLocks noChangeArrowheads="1"/>
          </p:cNvSpPr>
          <p:nvPr/>
        </p:nvSpPr>
        <p:spPr bwMode="auto">
          <a:xfrm>
            <a:off x="5016501" y="3390870"/>
            <a:ext cx="1520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2000" b="1" dirty="0">
                <a:solidFill>
                  <a:srgbClr val="F8F8F8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编辑</a:t>
            </a:r>
            <a:r>
              <a:rPr lang="zh-CN" altLang="en-US" sz="2000" b="1" dirty="0" smtClean="0">
                <a:solidFill>
                  <a:srgbClr val="F8F8F8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zh-CN" altLang="en-US" sz="2000" b="1" dirty="0">
              <a:solidFill>
                <a:srgbClr val="F8F8F8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03563" y="4054477"/>
            <a:ext cx="1358900" cy="1185863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2008189" y="2185990"/>
            <a:ext cx="1358900" cy="1184275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3103563" y="2797177"/>
            <a:ext cx="1358900" cy="1185863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912814" y="2797177"/>
            <a:ext cx="1358900" cy="1185863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912814" y="4054477"/>
            <a:ext cx="1358900" cy="1185863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008189" y="4699002"/>
            <a:ext cx="1358900" cy="1185863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008189" y="3441702"/>
            <a:ext cx="1358900" cy="1185863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02463" y="3333750"/>
            <a:ext cx="4527551" cy="103412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1216660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7002464" y="3003552"/>
            <a:ext cx="2752725" cy="2460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121666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2352676" y="2667002"/>
            <a:ext cx="8540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2379664" y="3911602"/>
            <a:ext cx="8540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2379664" y="5168902"/>
            <a:ext cx="8540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1171576" y="4524377"/>
            <a:ext cx="8540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1171576" y="3286127"/>
            <a:ext cx="8540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3384551" y="3286127"/>
            <a:ext cx="8540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3384551" y="4524377"/>
            <a:ext cx="8540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右箭头 24"/>
          <p:cNvSpPr/>
          <p:nvPr/>
        </p:nvSpPr>
        <p:spPr>
          <a:xfrm rot="19922298">
            <a:off x="4445000" y="3979863"/>
            <a:ext cx="446088" cy="342900"/>
          </a:xfrm>
          <a:prstGeom prst="rightArrow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818889" y="232640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rgbClr val="00206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rgbClr val="00206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rgbClr val="00206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rgbClr val="00206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rgbClr val="00206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rgbClr val="00206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rgbClr val="00206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rgbClr val="00206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rgbClr val="00206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rgbClr val="002060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rgbClr val="00206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3314" name="组合 1"/>
          <p:cNvGrpSpPr/>
          <p:nvPr/>
        </p:nvGrpSpPr>
        <p:grpSpPr bwMode="auto">
          <a:xfrm>
            <a:off x="590549" y="415927"/>
            <a:ext cx="704851" cy="512763"/>
            <a:chOff x="590550" y="415895"/>
            <a:chExt cx="704851" cy="513256"/>
          </a:xfrm>
        </p:grpSpPr>
        <p:sp>
          <p:nvSpPr>
            <p:cNvPr id="3" name="任意多边形 2"/>
            <p:cNvSpPr/>
            <p:nvPr/>
          </p:nvSpPr>
          <p:spPr>
            <a:xfrm flipV="1">
              <a:off x="762000" y="479456"/>
              <a:ext cx="400051" cy="336874"/>
            </a:xfrm>
            <a:custGeom>
              <a:avLst/>
              <a:gdLst>
                <a:gd name="connsiteX0" fmla="*/ 0 w 400049"/>
                <a:gd name="connsiteY0" fmla="*/ 336823 h 336823"/>
                <a:gd name="connsiteX1" fmla="*/ 400049 w 400049"/>
                <a:gd name="connsiteY1" fmla="*/ 336823 h 336823"/>
                <a:gd name="connsiteX2" fmla="*/ 200025 w 400049"/>
                <a:gd name="connsiteY2" fmla="*/ 0 h 336823"/>
                <a:gd name="connsiteX3" fmla="*/ 0 w 400049"/>
                <a:gd name="connsiteY3" fmla="*/ 336823 h 33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49" h="336823">
                  <a:moveTo>
                    <a:pt x="0" y="336823"/>
                  </a:moveTo>
                  <a:lnTo>
                    <a:pt x="400049" y="336823"/>
                  </a:lnTo>
                  <a:lnTo>
                    <a:pt x="200025" y="0"/>
                  </a:lnTo>
                  <a:lnTo>
                    <a:pt x="0" y="336823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flipV="1">
              <a:off x="590550" y="415895"/>
              <a:ext cx="609601" cy="513256"/>
            </a:xfrm>
            <a:custGeom>
              <a:avLst/>
              <a:gdLst>
                <a:gd name="connsiteX0" fmla="*/ 0 w 609600"/>
                <a:gd name="connsiteY0" fmla="*/ 513255 h 513255"/>
                <a:gd name="connsiteX1" fmla="*/ 609600 w 609600"/>
                <a:gd name="connsiteY1" fmla="*/ 513255 h 513255"/>
                <a:gd name="connsiteX2" fmla="*/ 571499 w 609600"/>
                <a:gd name="connsiteY2" fmla="*/ 449097 h 513255"/>
                <a:gd name="connsiteX3" fmla="*/ 171450 w 609600"/>
                <a:gd name="connsiteY3" fmla="*/ 449097 h 513255"/>
                <a:gd name="connsiteX4" fmla="*/ 371475 w 609600"/>
                <a:gd name="connsiteY4" fmla="*/ 112274 h 513255"/>
                <a:gd name="connsiteX5" fmla="*/ 304800 w 609600"/>
                <a:gd name="connsiteY5" fmla="*/ 0 h 513255"/>
                <a:gd name="connsiteX6" fmla="*/ 0 w 609600"/>
                <a:gd name="connsiteY6" fmla="*/ 513255 h 51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" h="513255">
                  <a:moveTo>
                    <a:pt x="0" y="513255"/>
                  </a:moveTo>
                  <a:lnTo>
                    <a:pt x="609600" y="513255"/>
                  </a:lnTo>
                  <a:lnTo>
                    <a:pt x="571499" y="449097"/>
                  </a:lnTo>
                  <a:lnTo>
                    <a:pt x="171450" y="449097"/>
                  </a:lnTo>
                  <a:lnTo>
                    <a:pt x="371475" y="112274"/>
                  </a:lnTo>
                  <a:lnTo>
                    <a:pt x="304800" y="0"/>
                  </a:lnTo>
                  <a:lnTo>
                    <a:pt x="0" y="513255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962026" y="479456"/>
              <a:ext cx="333375" cy="449695"/>
            </a:xfrm>
            <a:custGeom>
              <a:avLst/>
              <a:gdLst>
                <a:gd name="connsiteX0" fmla="*/ 200024 w 333375"/>
                <a:gd name="connsiteY0" fmla="*/ 449098 h 449098"/>
                <a:gd name="connsiteX1" fmla="*/ 333375 w 333375"/>
                <a:gd name="connsiteY1" fmla="*/ 449098 h 449098"/>
                <a:gd name="connsiteX2" fmla="*/ 66675 w 333375"/>
                <a:gd name="connsiteY2" fmla="*/ 0 h 449098"/>
                <a:gd name="connsiteX3" fmla="*/ 0 w 333375"/>
                <a:gd name="connsiteY3" fmla="*/ 112275 h 449098"/>
                <a:gd name="connsiteX4" fmla="*/ 200024 w 333375"/>
                <a:gd name="connsiteY4" fmla="*/ 449098 h 44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" h="449098">
                  <a:moveTo>
                    <a:pt x="200024" y="449098"/>
                  </a:moveTo>
                  <a:lnTo>
                    <a:pt x="333375" y="449098"/>
                  </a:lnTo>
                  <a:lnTo>
                    <a:pt x="66675" y="0"/>
                  </a:lnTo>
                  <a:lnTo>
                    <a:pt x="0" y="112275"/>
                  </a:lnTo>
                  <a:lnTo>
                    <a:pt x="200024" y="44909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315" name="矩形 5"/>
          <p:cNvSpPr>
            <a:spLocks noChangeArrowheads="1"/>
          </p:cNvSpPr>
          <p:nvPr/>
        </p:nvSpPr>
        <p:spPr bwMode="auto">
          <a:xfrm>
            <a:off x="1371601" y="411164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6" name="图片 6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173789" y="1587500"/>
            <a:ext cx="2065337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/>
          <p:nvPr/>
        </p:nvSpPr>
        <p:spPr>
          <a:xfrm>
            <a:off x="8310564" y="3808415"/>
            <a:ext cx="2185987" cy="2160587"/>
          </a:xfrm>
          <a:prstGeom prst="rect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318" name="Text Placeholder 32"/>
          <p:cNvSpPr txBox="1"/>
          <p:nvPr/>
        </p:nvSpPr>
        <p:spPr bwMode="auto">
          <a:xfrm>
            <a:off x="8604251" y="4064000"/>
            <a:ext cx="16383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1450" indent="-171450" defTabSz="685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altLang="zh-CN" sz="1000">
                <a:solidFill>
                  <a:srgbClr val="FFFFFF"/>
                </a:solidFill>
                <a:latin typeface="Lato Light"/>
              </a:rPr>
              <a:t>Lemon drops oat cake oat cake sugar plum sweet </a:t>
            </a:r>
            <a:endParaRPr lang="en-US" altLang="zh-CN" sz="1000">
              <a:solidFill>
                <a:srgbClr val="FFFFFF"/>
              </a:solidFill>
              <a:latin typeface="Lato Light"/>
            </a:endParaRPr>
          </a:p>
          <a:p>
            <a:pPr eaLnBrk="1" hangingPunct="1">
              <a:lnSpc>
                <a:spcPct val="150000"/>
              </a:lnSpc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altLang="zh-CN" sz="1000">
                <a:solidFill>
                  <a:srgbClr val="FFFFFF"/>
                </a:solidFill>
                <a:latin typeface="Lato Light"/>
              </a:rPr>
              <a:t>Chocolate cake sweet pastry candy canes chocolate cake sesame </a:t>
            </a:r>
            <a:endParaRPr lang="en-US" altLang="zh-CN" sz="1000">
              <a:solidFill>
                <a:srgbClr val="FFFFFF"/>
              </a:solidFill>
              <a:latin typeface="Lato Light"/>
            </a:endParaRPr>
          </a:p>
          <a:p>
            <a:pPr eaLnBrk="1" hangingPunct="1">
              <a:lnSpc>
                <a:spcPct val="150000"/>
              </a:lnSpc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altLang="zh-CN" sz="1000">
                <a:solidFill>
                  <a:srgbClr val="FFFFFF"/>
                </a:solidFill>
                <a:latin typeface="Lato Light"/>
              </a:rPr>
              <a:t>Oreo cake lollipop sweet</a:t>
            </a:r>
            <a:endParaRPr lang="en-US" altLang="zh-CN" sz="100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8310564" y="1581150"/>
            <a:ext cx="2185987" cy="2159000"/>
          </a:xfrm>
          <a:prstGeom prst="rect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Oval 15"/>
          <p:cNvSpPr/>
          <p:nvPr/>
        </p:nvSpPr>
        <p:spPr>
          <a:xfrm>
            <a:off x="838201" y="2819400"/>
            <a:ext cx="585788" cy="585788"/>
          </a:xfrm>
          <a:prstGeom prst="ellipse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Oval 18"/>
          <p:cNvSpPr/>
          <p:nvPr/>
        </p:nvSpPr>
        <p:spPr>
          <a:xfrm>
            <a:off x="838201" y="3679825"/>
            <a:ext cx="585788" cy="585788"/>
          </a:xfrm>
          <a:prstGeom prst="ellipse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Oval 21"/>
          <p:cNvSpPr/>
          <p:nvPr/>
        </p:nvSpPr>
        <p:spPr>
          <a:xfrm>
            <a:off x="838201" y="4540250"/>
            <a:ext cx="585788" cy="585788"/>
          </a:xfrm>
          <a:prstGeom prst="ellipse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Oval 27"/>
          <p:cNvSpPr/>
          <p:nvPr/>
        </p:nvSpPr>
        <p:spPr>
          <a:xfrm>
            <a:off x="838201" y="5383215"/>
            <a:ext cx="585788" cy="585787"/>
          </a:xfrm>
          <a:prstGeom prst="ellipse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324" name="Freeform 247"/>
          <p:cNvSpPr>
            <a:spLocks noEditPoints="1"/>
          </p:cNvSpPr>
          <p:nvPr/>
        </p:nvSpPr>
        <p:spPr bwMode="auto">
          <a:xfrm>
            <a:off x="9475790" y="2711450"/>
            <a:ext cx="333375" cy="344488"/>
          </a:xfrm>
          <a:custGeom>
            <a:avLst/>
            <a:gdLst>
              <a:gd name="T0" fmla="*/ 0 w 119"/>
              <a:gd name="T1" fmla="*/ 113865 h 121"/>
              <a:gd name="T2" fmla="*/ 129287 w 119"/>
              <a:gd name="T3" fmla="*/ 241964 h 121"/>
              <a:gd name="T4" fmla="*/ 196741 w 119"/>
              <a:gd name="T5" fmla="*/ 335903 h 121"/>
              <a:gd name="T6" fmla="*/ 233279 w 119"/>
              <a:gd name="T7" fmla="*/ 344443 h 121"/>
              <a:gd name="T8" fmla="*/ 334460 w 119"/>
              <a:gd name="T9" fmla="*/ 241964 h 121"/>
              <a:gd name="T10" fmla="*/ 326028 w 119"/>
              <a:gd name="T11" fmla="*/ 204958 h 121"/>
              <a:gd name="T12" fmla="*/ 233279 w 119"/>
              <a:gd name="T13" fmla="*/ 136639 h 121"/>
              <a:gd name="T14" fmla="*/ 98371 w 119"/>
              <a:gd name="T15" fmla="*/ 0 h 121"/>
              <a:gd name="T16" fmla="*/ 2811 w 119"/>
              <a:gd name="T17" fmla="*/ 96786 h 121"/>
              <a:gd name="T18" fmla="*/ 0 w 119"/>
              <a:gd name="T19" fmla="*/ 113865 h 121"/>
              <a:gd name="T20" fmla="*/ 224847 w 119"/>
              <a:gd name="T21" fmla="*/ 190725 h 121"/>
              <a:gd name="T22" fmla="*/ 267006 w 119"/>
              <a:gd name="T23" fmla="*/ 233424 h 121"/>
              <a:gd name="T24" fmla="*/ 224847 w 119"/>
              <a:gd name="T25" fmla="*/ 276124 h 121"/>
              <a:gd name="T26" fmla="*/ 182688 w 119"/>
              <a:gd name="T27" fmla="*/ 233424 h 121"/>
              <a:gd name="T28" fmla="*/ 224847 w 119"/>
              <a:gd name="T29" fmla="*/ 190725 h 12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9" h="121">
                <a:moveTo>
                  <a:pt x="0" y="40"/>
                </a:moveTo>
                <a:cubicBezTo>
                  <a:pt x="46" y="85"/>
                  <a:pt x="46" y="85"/>
                  <a:pt x="46" y="85"/>
                </a:cubicBezTo>
                <a:cubicBezTo>
                  <a:pt x="70" y="118"/>
                  <a:pt x="70" y="118"/>
                  <a:pt x="70" y="118"/>
                </a:cubicBezTo>
                <a:cubicBezTo>
                  <a:pt x="83" y="121"/>
                  <a:pt x="83" y="121"/>
                  <a:pt x="83" y="121"/>
                </a:cubicBezTo>
                <a:cubicBezTo>
                  <a:pt x="119" y="85"/>
                  <a:pt x="119" y="85"/>
                  <a:pt x="119" y="85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83" y="48"/>
                  <a:pt x="83" y="48"/>
                  <a:pt x="83" y="48"/>
                </a:cubicBezTo>
                <a:cubicBezTo>
                  <a:pt x="35" y="0"/>
                  <a:pt x="35" y="0"/>
                  <a:pt x="35" y="0"/>
                </a:cubicBezTo>
                <a:cubicBezTo>
                  <a:pt x="1" y="34"/>
                  <a:pt x="1" y="34"/>
                  <a:pt x="1" y="34"/>
                </a:cubicBezTo>
                <a:cubicBezTo>
                  <a:pt x="1" y="36"/>
                  <a:pt x="1" y="38"/>
                  <a:pt x="0" y="40"/>
                </a:cubicBezTo>
                <a:close/>
                <a:moveTo>
                  <a:pt x="80" y="67"/>
                </a:moveTo>
                <a:cubicBezTo>
                  <a:pt x="88" y="67"/>
                  <a:pt x="95" y="73"/>
                  <a:pt x="95" y="82"/>
                </a:cubicBezTo>
                <a:cubicBezTo>
                  <a:pt x="95" y="90"/>
                  <a:pt x="88" y="97"/>
                  <a:pt x="80" y="97"/>
                </a:cubicBezTo>
                <a:cubicBezTo>
                  <a:pt x="71" y="97"/>
                  <a:pt x="65" y="90"/>
                  <a:pt x="65" y="82"/>
                </a:cubicBezTo>
                <a:cubicBezTo>
                  <a:pt x="65" y="73"/>
                  <a:pt x="71" y="67"/>
                  <a:pt x="80" y="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Freeform 248"/>
          <p:cNvSpPr/>
          <p:nvPr/>
        </p:nvSpPr>
        <p:spPr bwMode="auto">
          <a:xfrm>
            <a:off x="8991601" y="2236788"/>
            <a:ext cx="428625" cy="425450"/>
          </a:xfrm>
          <a:custGeom>
            <a:avLst/>
            <a:gdLst>
              <a:gd name="T0" fmla="*/ 429304 w 151"/>
              <a:gd name="T1" fmla="*/ 324643 h 149"/>
              <a:gd name="T2" fmla="*/ 352541 w 151"/>
              <a:gd name="T3" fmla="*/ 247754 h 149"/>
              <a:gd name="T4" fmla="*/ 369599 w 151"/>
              <a:gd name="T5" fmla="*/ 190799 h 149"/>
              <a:gd name="T6" fmla="*/ 176271 w 151"/>
              <a:gd name="T7" fmla="*/ 0 h 149"/>
              <a:gd name="T8" fmla="*/ 159212 w 151"/>
              <a:gd name="T9" fmla="*/ 17086 h 149"/>
              <a:gd name="T10" fmla="*/ 233132 w 151"/>
              <a:gd name="T11" fmla="*/ 130996 h 149"/>
              <a:gd name="T12" fmla="*/ 130781 w 151"/>
              <a:gd name="T13" fmla="*/ 230667 h 149"/>
              <a:gd name="T14" fmla="*/ 17058 w 151"/>
              <a:gd name="T15" fmla="*/ 159474 h 149"/>
              <a:gd name="T16" fmla="*/ 0 w 151"/>
              <a:gd name="T17" fmla="*/ 176560 h 149"/>
              <a:gd name="T18" fmla="*/ 190486 w 151"/>
              <a:gd name="T19" fmla="*/ 370207 h 149"/>
              <a:gd name="T20" fmla="*/ 247347 w 151"/>
              <a:gd name="T21" fmla="*/ 353120 h 149"/>
              <a:gd name="T22" fmla="*/ 315581 w 151"/>
              <a:gd name="T23" fmla="*/ 424314 h 149"/>
              <a:gd name="T24" fmla="*/ 332640 w 151"/>
              <a:gd name="T25" fmla="*/ 421466 h 149"/>
              <a:gd name="T26" fmla="*/ 429304 w 151"/>
              <a:gd name="T27" fmla="*/ 324643 h 14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1" h="149">
                <a:moveTo>
                  <a:pt x="151" y="114"/>
                </a:moveTo>
                <a:cubicBezTo>
                  <a:pt x="124" y="87"/>
                  <a:pt x="124" y="87"/>
                  <a:pt x="124" y="87"/>
                </a:cubicBezTo>
                <a:cubicBezTo>
                  <a:pt x="128" y="80"/>
                  <a:pt x="130" y="74"/>
                  <a:pt x="130" y="67"/>
                </a:cubicBezTo>
                <a:cubicBezTo>
                  <a:pt x="130" y="33"/>
                  <a:pt x="97" y="0"/>
                  <a:pt x="62" y="0"/>
                </a:cubicBezTo>
                <a:cubicBezTo>
                  <a:pt x="62" y="0"/>
                  <a:pt x="58" y="4"/>
                  <a:pt x="56" y="6"/>
                </a:cubicBezTo>
                <a:cubicBezTo>
                  <a:pt x="84" y="34"/>
                  <a:pt x="82" y="29"/>
                  <a:pt x="82" y="46"/>
                </a:cubicBezTo>
                <a:cubicBezTo>
                  <a:pt x="82" y="60"/>
                  <a:pt x="60" y="81"/>
                  <a:pt x="46" y="81"/>
                </a:cubicBezTo>
                <a:cubicBezTo>
                  <a:pt x="29" y="81"/>
                  <a:pt x="34" y="84"/>
                  <a:pt x="6" y="56"/>
                </a:cubicBezTo>
                <a:cubicBezTo>
                  <a:pt x="4" y="58"/>
                  <a:pt x="0" y="62"/>
                  <a:pt x="0" y="62"/>
                </a:cubicBezTo>
                <a:cubicBezTo>
                  <a:pt x="1" y="97"/>
                  <a:pt x="33" y="130"/>
                  <a:pt x="67" y="130"/>
                </a:cubicBezTo>
                <a:cubicBezTo>
                  <a:pt x="74" y="130"/>
                  <a:pt x="80" y="128"/>
                  <a:pt x="87" y="124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3" y="148"/>
                  <a:pt x="115" y="148"/>
                  <a:pt x="117" y="148"/>
                </a:cubicBezTo>
                <a:lnTo>
                  <a:pt x="151" y="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6" name="Freeform 249"/>
          <p:cNvSpPr/>
          <p:nvPr/>
        </p:nvSpPr>
        <p:spPr bwMode="auto">
          <a:xfrm>
            <a:off x="9045577" y="2236788"/>
            <a:ext cx="809625" cy="819150"/>
          </a:xfrm>
          <a:custGeom>
            <a:avLst/>
            <a:gdLst>
              <a:gd name="T0" fmla="*/ 681002 w 285"/>
              <a:gd name="T1" fmla="*/ 487238 h 289"/>
              <a:gd name="T2" fmla="*/ 734915 w 285"/>
              <a:gd name="T3" fmla="*/ 538228 h 289"/>
              <a:gd name="T4" fmla="*/ 720727 w 285"/>
              <a:gd name="T5" fmla="*/ 243619 h 289"/>
              <a:gd name="T6" fmla="*/ 604389 w 285"/>
              <a:gd name="T7" fmla="*/ 127475 h 289"/>
              <a:gd name="T8" fmla="*/ 567502 w 285"/>
              <a:gd name="T9" fmla="*/ 118977 h 289"/>
              <a:gd name="T10" fmla="*/ 541964 w 285"/>
              <a:gd name="T11" fmla="*/ 73652 h 289"/>
              <a:gd name="T12" fmla="*/ 505077 w 285"/>
              <a:gd name="T13" fmla="*/ 25495 h 289"/>
              <a:gd name="T14" fmla="*/ 502239 w 285"/>
              <a:gd name="T15" fmla="*/ 19829 h 289"/>
              <a:gd name="T16" fmla="*/ 473864 w 285"/>
              <a:gd name="T17" fmla="*/ 0 h 289"/>
              <a:gd name="T18" fmla="*/ 451164 w 285"/>
              <a:gd name="T19" fmla="*/ 16997 h 289"/>
              <a:gd name="T20" fmla="*/ 377389 w 285"/>
              <a:gd name="T21" fmla="*/ 87816 h 289"/>
              <a:gd name="T22" fmla="*/ 380226 w 285"/>
              <a:gd name="T23" fmla="*/ 138806 h 289"/>
              <a:gd name="T24" fmla="*/ 385901 w 285"/>
              <a:gd name="T25" fmla="*/ 144472 h 289"/>
              <a:gd name="T26" fmla="*/ 439814 w 285"/>
              <a:gd name="T27" fmla="*/ 181298 h 289"/>
              <a:gd name="T28" fmla="*/ 442651 w 285"/>
              <a:gd name="T29" fmla="*/ 181298 h 289"/>
              <a:gd name="T30" fmla="*/ 502239 w 285"/>
              <a:gd name="T31" fmla="*/ 218124 h 289"/>
              <a:gd name="T32" fmla="*/ 485214 w 285"/>
              <a:gd name="T33" fmla="*/ 288943 h 289"/>
              <a:gd name="T34" fmla="*/ 295101 w 285"/>
              <a:gd name="T35" fmla="*/ 478740 h 289"/>
              <a:gd name="T36" fmla="*/ 278076 w 285"/>
              <a:gd name="T37" fmla="*/ 475907 h 289"/>
              <a:gd name="T38" fmla="*/ 249701 w 285"/>
              <a:gd name="T39" fmla="*/ 487238 h 289"/>
              <a:gd name="T40" fmla="*/ 244026 w 285"/>
              <a:gd name="T41" fmla="*/ 492903 h 289"/>
              <a:gd name="T42" fmla="*/ 45400 w 285"/>
              <a:gd name="T43" fmla="*/ 691198 h 289"/>
              <a:gd name="T44" fmla="*/ 39725 w 285"/>
              <a:gd name="T45" fmla="*/ 696864 h 289"/>
              <a:gd name="T46" fmla="*/ 122013 w 285"/>
              <a:gd name="T47" fmla="*/ 818673 h 289"/>
              <a:gd name="T48" fmla="*/ 150388 w 285"/>
              <a:gd name="T49" fmla="*/ 807342 h 289"/>
              <a:gd name="T50" fmla="*/ 156063 w 285"/>
              <a:gd name="T51" fmla="*/ 801676 h 289"/>
              <a:gd name="T52" fmla="*/ 354689 w 285"/>
              <a:gd name="T53" fmla="*/ 603382 h 289"/>
              <a:gd name="T54" fmla="*/ 360364 w 285"/>
              <a:gd name="T55" fmla="*/ 597716 h 289"/>
              <a:gd name="T56" fmla="*/ 368876 w 285"/>
              <a:gd name="T57" fmla="*/ 552392 h 289"/>
              <a:gd name="T58" fmla="*/ 581689 w 285"/>
              <a:gd name="T59" fmla="*/ 339933 h 289"/>
              <a:gd name="T60" fmla="*/ 615739 w 285"/>
              <a:gd name="T61" fmla="*/ 317271 h 289"/>
              <a:gd name="T62" fmla="*/ 618577 w 285"/>
              <a:gd name="T63" fmla="*/ 317271 h 289"/>
              <a:gd name="T64" fmla="*/ 681002 w 285"/>
              <a:gd name="T65" fmla="*/ 487238 h 2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85" h="289">
                <a:moveTo>
                  <a:pt x="240" y="172"/>
                </a:moveTo>
                <a:cubicBezTo>
                  <a:pt x="259" y="190"/>
                  <a:pt x="259" y="190"/>
                  <a:pt x="259" y="190"/>
                </a:cubicBezTo>
                <a:cubicBezTo>
                  <a:pt x="259" y="190"/>
                  <a:pt x="285" y="117"/>
                  <a:pt x="254" y="86"/>
                </a:cubicBezTo>
                <a:cubicBezTo>
                  <a:pt x="242" y="74"/>
                  <a:pt x="226" y="58"/>
                  <a:pt x="213" y="45"/>
                </a:cubicBezTo>
                <a:cubicBezTo>
                  <a:pt x="210" y="42"/>
                  <a:pt x="202" y="44"/>
                  <a:pt x="200" y="42"/>
                </a:cubicBezTo>
                <a:cubicBezTo>
                  <a:pt x="194" y="34"/>
                  <a:pt x="192" y="27"/>
                  <a:pt x="191" y="26"/>
                </a:cubicBezTo>
                <a:cubicBezTo>
                  <a:pt x="190" y="20"/>
                  <a:pt x="184" y="14"/>
                  <a:pt x="178" y="9"/>
                </a:cubicBezTo>
                <a:cubicBezTo>
                  <a:pt x="177" y="7"/>
                  <a:pt x="177" y="7"/>
                  <a:pt x="177" y="7"/>
                </a:cubicBezTo>
                <a:cubicBezTo>
                  <a:pt x="172" y="2"/>
                  <a:pt x="170" y="0"/>
                  <a:pt x="167" y="0"/>
                </a:cubicBezTo>
                <a:cubicBezTo>
                  <a:pt x="165" y="0"/>
                  <a:pt x="163" y="2"/>
                  <a:pt x="159" y="6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24" y="40"/>
                  <a:pt x="126" y="41"/>
                  <a:pt x="134" y="49"/>
                </a:cubicBezTo>
                <a:cubicBezTo>
                  <a:pt x="136" y="51"/>
                  <a:pt x="136" y="51"/>
                  <a:pt x="136" y="51"/>
                </a:cubicBezTo>
                <a:cubicBezTo>
                  <a:pt x="142" y="57"/>
                  <a:pt x="149" y="64"/>
                  <a:pt x="155" y="64"/>
                </a:cubicBezTo>
                <a:cubicBezTo>
                  <a:pt x="156" y="64"/>
                  <a:pt x="156" y="64"/>
                  <a:pt x="156" y="64"/>
                </a:cubicBezTo>
                <a:cubicBezTo>
                  <a:pt x="161" y="65"/>
                  <a:pt x="172" y="68"/>
                  <a:pt x="177" y="77"/>
                </a:cubicBezTo>
                <a:cubicBezTo>
                  <a:pt x="182" y="89"/>
                  <a:pt x="174" y="97"/>
                  <a:pt x="171" y="102"/>
                </a:cubicBezTo>
                <a:cubicBezTo>
                  <a:pt x="104" y="169"/>
                  <a:pt x="104" y="169"/>
                  <a:pt x="104" y="169"/>
                </a:cubicBezTo>
                <a:cubicBezTo>
                  <a:pt x="102" y="168"/>
                  <a:pt x="100" y="168"/>
                  <a:pt x="98" y="168"/>
                </a:cubicBezTo>
                <a:cubicBezTo>
                  <a:pt x="94" y="168"/>
                  <a:pt x="91" y="169"/>
                  <a:pt x="88" y="172"/>
                </a:cubicBezTo>
                <a:cubicBezTo>
                  <a:pt x="87" y="172"/>
                  <a:pt x="87" y="173"/>
                  <a:pt x="86" y="174"/>
                </a:cubicBezTo>
                <a:cubicBezTo>
                  <a:pt x="86" y="174"/>
                  <a:pt x="30" y="229"/>
                  <a:pt x="16" y="244"/>
                </a:cubicBezTo>
                <a:cubicBezTo>
                  <a:pt x="15" y="245"/>
                  <a:pt x="14" y="245"/>
                  <a:pt x="14" y="246"/>
                </a:cubicBezTo>
                <a:cubicBezTo>
                  <a:pt x="0" y="259"/>
                  <a:pt x="25" y="289"/>
                  <a:pt x="43" y="289"/>
                </a:cubicBezTo>
                <a:cubicBezTo>
                  <a:pt x="47" y="289"/>
                  <a:pt x="50" y="288"/>
                  <a:pt x="53" y="285"/>
                </a:cubicBezTo>
                <a:cubicBezTo>
                  <a:pt x="54" y="285"/>
                  <a:pt x="54" y="284"/>
                  <a:pt x="55" y="283"/>
                </a:cubicBezTo>
                <a:cubicBezTo>
                  <a:pt x="70" y="268"/>
                  <a:pt x="125" y="213"/>
                  <a:pt x="125" y="213"/>
                </a:cubicBezTo>
                <a:cubicBezTo>
                  <a:pt x="126" y="212"/>
                  <a:pt x="127" y="212"/>
                  <a:pt x="127" y="211"/>
                </a:cubicBezTo>
                <a:cubicBezTo>
                  <a:pt x="131" y="207"/>
                  <a:pt x="132" y="201"/>
                  <a:pt x="130" y="195"/>
                </a:cubicBezTo>
                <a:cubicBezTo>
                  <a:pt x="205" y="120"/>
                  <a:pt x="205" y="120"/>
                  <a:pt x="205" y="120"/>
                </a:cubicBezTo>
                <a:cubicBezTo>
                  <a:pt x="210" y="116"/>
                  <a:pt x="215" y="112"/>
                  <a:pt x="217" y="112"/>
                </a:cubicBezTo>
                <a:cubicBezTo>
                  <a:pt x="218" y="112"/>
                  <a:pt x="218" y="112"/>
                  <a:pt x="218" y="112"/>
                </a:cubicBezTo>
                <a:cubicBezTo>
                  <a:pt x="246" y="128"/>
                  <a:pt x="240" y="172"/>
                  <a:pt x="240" y="1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Freeform 115"/>
          <p:cNvSpPr/>
          <p:nvPr/>
        </p:nvSpPr>
        <p:spPr bwMode="auto">
          <a:xfrm>
            <a:off x="1055689" y="4694240"/>
            <a:ext cx="150812" cy="276225"/>
          </a:xfrm>
          <a:custGeom>
            <a:avLst/>
            <a:gdLst>
              <a:gd name="T0" fmla="*/ 150812 w 159"/>
              <a:gd name="T1" fmla="*/ 76870 h 287"/>
              <a:gd name="T2" fmla="*/ 135636 w 159"/>
              <a:gd name="T3" fmla="*/ 75909 h 287"/>
              <a:gd name="T4" fmla="*/ 135636 w 159"/>
              <a:gd name="T5" fmla="*/ 199862 h 287"/>
              <a:gd name="T6" fmla="*/ 135636 w 159"/>
              <a:gd name="T7" fmla="*/ 199862 h 287"/>
              <a:gd name="T8" fmla="*/ 15176 w 159"/>
              <a:gd name="T9" fmla="*/ 199862 h 287"/>
              <a:gd name="T10" fmla="*/ 15176 w 159"/>
              <a:gd name="T11" fmla="*/ 59574 h 287"/>
              <a:gd name="T12" fmla="*/ 103387 w 159"/>
              <a:gd name="T13" fmla="*/ 59574 h 287"/>
              <a:gd name="T14" fmla="*/ 103387 w 159"/>
              <a:gd name="T15" fmla="*/ 97048 h 287"/>
              <a:gd name="T16" fmla="*/ 103387 w 159"/>
              <a:gd name="T17" fmla="*/ 198901 h 287"/>
              <a:gd name="T18" fmla="*/ 103387 w 159"/>
              <a:gd name="T19" fmla="*/ 199862 h 287"/>
              <a:gd name="T20" fmla="*/ 103387 w 159"/>
              <a:gd name="T21" fmla="*/ 200823 h 287"/>
              <a:gd name="T22" fmla="*/ 103387 w 159"/>
              <a:gd name="T23" fmla="*/ 201784 h 287"/>
              <a:gd name="T24" fmla="*/ 75880 w 159"/>
              <a:gd name="T25" fmla="*/ 226766 h 287"/>
              <a:gd name="T26" fmla="*/ 49322 w 159"/>
              <a:gd name="T27" fmla="*/ 201784 h 287"/>
              <a:gd name="T28" fmla="*/ 49322 w 159"/>
              <a:gd name="T29" fmla="*/ 199862 h 287"/>
              <a:gd name="T30" fmla="*/ 49322 w 159"/>
              <a:gd name="T31" fmla="*/ 198901 h 287"/>
              <a:gd name="T32" fmla="*/ 34146 w 159"/>
              <a:gd name="T33" fmla="*/ 76870 h 287"/>
              <a:gd name="T34" fmla="*/ 34146 w 159"/>
              <a:gd name="T35" fmla="*/ 199862 h 287"/>
              <a:gd name="T36" fmla="*/ 34146 w 159"/>
              <a:gd name="T37" fmla="*/ 201784 h 287"/>
              <a:gd name="T38" fmla="*/ 75880 w 159"/>
              <a:gd name="T39" fmla="*/ 242140 h 287"/>
              <a:gd name="T40" fmla="*/ 118563 w 159"/>
              <a:gd name="T41" fmla="*/ 201784 h 287"/>
              <a:gd name="T42" fmla="*/ 118563 w 159"/>
              <a:gd name="T43" fmla="*/ 199862 h 287"/>
              <a:gd name="T44" fmla="*/ 118563 w 159"/>
              <a:gd name="T45" fmla="*/ 125875 h 287"/>
              <a:gd name="T46" fmla="*/ 118563 w 159"/>
              <a:gd name="T47" fmla="*/ 59574 h 287"/>
              <a:gd name="T48" fmla="*/ 118563 w 159"/>
              <a:gd name="T49" fmla="*/ 59574 h 287"/>
              <a:gd name="T50" fmla="*/ 0 w 159"/>
              <a:gd name="T51" fmla="*/ 59574 h 287"/>
              <a:gd name="T52" fmla="*/ 0 w 159"/>
              <a:gd name="T53" fmla="*/ 59574 h 287"/>
              <a:gd name="T54" fmla="*/ 0 w 159"/>
              <a:gd name="T55" fmla="*/ 201784 h 287"/>
              <a:gd name="T56" fmla="*/ 0 w 159"/>
              <a:gd name="T57" fmla="*/ 201784 h 287"/>
              <a:gd name="T58" fmla="*/ 150812 w 159"/>
              <a:gd name="T59" fmla="*/ 199862 h 287"/>
              <a:gd name="T60" fmla="*/ 150812 w 159"/>
              <a:gd name="T61" fmla="*/ 199862 h 287"/>
              <a:gd name="T62" fmla="*/ 150812 w 159"/>
              <a:gd name="T63" fmla="*/ 198901 h 2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59" h="287">
                <a:moveTo>
                  <a:pt x="159" y="80"/>
                </a:moveTo>
                <a:cubicBezTo>
                  <a:pt x="159" y="80"/>
                  <a:pt x="159" y="80"/>
                  <a:pt x="159" y="80"/>
                </a:cubicBezTo>
                <a:cubicBezTo>
                  <a:pt x="159" y="80"/>
                  <a:pt x="159" y="80"/>
                  <a:pt x="159" y="80"/>
                </a:cubicBezTo>
                <a:cubicBezTo>
                  <a:pt x="143" y="79"/>
                  <a:pt x="143" y="79"/>
                  <a:pt x="143" y="79"/>
                </a:cubicBezTo>
                <a:cubicBezTo>
                  <a:pt x="143" y="80"/>
                  <a:pt x="143" y="80"/>
                  <a:pt x="143" y="80"/>
                </a:cubicBezTo>
                <a:cubicBezTo>
                  <a:pt x="143" y="208"/>
                  <a:pt x="143" y="208"/>
                  <a:pt x="143" y="208"/>
                </a:cubicBezTo>
                <a:cubicBezTo>
                  <a:pt x="143" y="208"/>
                  <a:pt x="143" y="208"/>
                  <a:pt x="143" y="208"/>
                </a:cubicBezTo>
                <a:cubicBezTo>
                  <a:pt x="143" y="208"/>
                  <a:pt x="143" y="208"/>
                  <a:pt x="143" y="208"/>
                </a:cubicBezTo>
                <a:cubicBezTo>
                  <a:pt x="143" y="243"/>
                  <a:pt x="114" y="271"/>
                  <a:pt x="79" y="271"/>
                </a:cubicBezTo>
                <a:cubicBezTo>
                  <a:pt x="45" y="271"/>
                  <a:pt x="16" y="243"/>
                  <a:pt x="16" y="208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37"/>
                  <a:pt x="37" y="16"/>
                  <a:pt x="62" y="16"/>
                </a:cubicBezTo>
                <a:cubicBezTo>
                  <a:pt x="88" y="16"/>
                  <a:pt x="109" y="37"/>
                  <a:pt x="109" y="62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207"/>
                  <a:pt x="109" y="207"/>
                </a:cubicBezTo>
                <a:cubicBezTo>
                  <a:pt x="109" y="207"/>
                  <a:pt x="109" y="207"/>
                  <a:pt x="109" y="207"/>
                </a:cubicBezTo>
                <a:cubicBezTo>
                  <a:pt x="109" y="207"/>
                  <a:pt x="109" y="207"/>
                  <a:pt x="109" y="207"/>
                </a:cubicBezTo>
                <a:cubicBezTo>
                  <a:pt x="109" y="207"/>
                  <a:pt x="109" y="207"/>
                  <a:pt x="109" y="208"/>
                </a:cubicBezTo>
                <a:cubicBezTo>
                  <a:pt x="109" y="208"/>
                  <a:pt x="109" y="208"/>
                  <a:pt x="109" y="208"/>
                </a:cubicBezTo>
                <a:cubicBezTo>
                  <a:pt x="109" y="209"/>
                  <a:pt x="109" y="209"/>
                  <a:pt x="109" y="209"/>
                </a:cubicBezTo>
                <a:cubicBezTo>
                  <a:pt x="109" y="209"/>
                  <a:pt x="109" y="209"/>
                  <a:pt x="109" y="209"/>
                </a:cubicBezTo>
                <a:cubicBezTo>
                  <a:pt x="109" y="210"/>
                  <a:pt x="109" y="210"/>
                  <a:pt x="109" y="210"/>
                </a:cubicBezTo>
                <a:cubicBezTo>
                  <a:pt x="109" y="209"/>
                  <a:pt x="109" y="209"/>
                  <a:pt x="109" y="209"/>
                </a:cubicBezTo>
                <a:cubicBezTo>
                  <a:pt x="108" y="224"/>
                  <a:pt x="96" y="236"/>
                  <a:pt x="80" y="236"/>
                </a:cubicBezTo>
                <a:cubicBezTo>
                  <a:pt x="65" y="236"/>
                  <a:pt x="53" y="224"/>
                  <a:pt x="52" y="209"/>
                </a:cubicBezTo>
                <a:cubicBezTo>
                  <a:pt x="52" y="209"/>
                  <a:pt x="52" y="209"/>
                  <a:pt x="52" y="210"/>
                </a:cubicBezTo>
                <a:cubicBezTo>
                  <a:pt x="52" y="208"/>
                  <a:pt x="52" y="208"/>
                  <a:pt x="52" y="208"/>
                </a:cubicBezTo>
                <a:cubicBezTo>
                  <a:pt x="52" y="208"/>
                  <a:pt x="52" y="208"/>
                  <a:pt x="52" y="208"/>
                </a:cubicBezTo>
                <a:cubicBezTo>
                  <a:pt x="52" y="208"/>
                  <a:pt x="52" y="208"/>
                  <a:pt x="52" y="208"/>
                </a:cubicBezTo>
                <a:cubicBezTo>
                  <a:pt x="52" y="207"/>
                  <a:pt x="52" y="207"/>
                  <a:pt x="52" y="207"/>
                </a:cubicBezTo>
                <a:cubicBezTo>
                  <a:pt x="52" y="80"/>
                  <a:pt x="52" y="80"/>
                  <a:pt x="52" y="80"/>
                </a:cubicBezTo>
                <a:cubicBezTo>
                  <a:pt x="36" y="80"/>
                  <a:pt x="36" y="80"/>
                  <a:pt x="36" y="80"/>
                </a:cubicBezTo>
                <a:cubicBezTo>
                  <a:pt x="36" y="207"/>
                  <a:pt x="36" y="207"/>
                  <a:pt x="36" y="207"/>
                </a:cubicBezTo>
                <a:cubicBezTo>
                  <a:pt x="36" y="207"/>
                  <a:pt x="36" y="208"/>
                  <a:pt x="36" y="208"/>
                </a:cubicBezTo>
                <a:cubicBezTo>
                  <a:pt x="36" y="208"/>
                  <a:pt x="36" y="208"/>
                  <a:pt x="36" y="208"/>
                </a:cubicBezTo>
                <a:cubicBezTo>
                  <a:pt x="36" y="210"/>
                  <a:pt x="36" y="210"/>
                  <a:pt x="36" y="210"/>
                </a:cubicBezTo>
                <a:cubicBezTo>
                  <a:pt x="36" y="210"/>
                  <a:pt x="36" y="210"/>
                  <a:pt x="36" y="210"/>
                </a:cubicBezTo>
                <a:cubicBezTo>
                  <a:pt x="37" y="233"/>
                  <a:pt x="57" y="252"/>
                  <a:pt x="80" y="252"/>
                </a:cubicBezTo>
                <a:cubicBezTo>
                  <a:pt x="104" y="252"/>
                  <a:pt x="124" y="233"/>
                  <a:pt x="125" y="210"/>
                </a:cubicBezTo>
                <a:cubicBezTo>
                  <a:pt x="125" y="210"/>
                  <a:pt x="125" y="210"/>
                  <a:pt x="125" y="210"/>
                </a:cubicBezTo>
                <a:cubicBezTo>
                  <a:pt x="125" y="209"/>
                  <a:pt x="125" y="209"/>
                  <a:pt x="125" y="209"/>
                </a:cubicBezTo>
                <a:cubicBezTo>
                  <a:pt x="125" y="208"/>
                  <a:pt x="125" y="208"/>
                  <a:pt x="125" y="208"/>
                </a:cubicBezTo>
                <a:cubicBezTo>
                  <a:pt x="125" y="207"/>
                  <a:pt x="125" y="207"/>
                  <a:pt x="125" y="207"/>
                </a:cubicBezTo>
                <a:cubicBezTo>
                  <a:pt x="125" y="131"/>
                  <a:pt x="125" y="131"/>
                  <a:pt x="125" y="131"/>
                </a:cubicBezTo>
                <a:cubicBezTo>
                  <a:pt x="125" y="131"/>
                  <a:pt x="125" y="131"/>
                  <a:pt x="125" y="131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10"/>
                  <a:pt x="0" y="210"/>
                  <a:pt x="0" y="210"/>
                </a:cubicBezTo>
                <a:cubicBezTo>
                  <a:pt x="1" y="253"/>
                  <a:pt x="36" y="287"/>
                  <a:pt x="79" y="287"/>
                </a:cubicBezTo>
                <a:cubicBezTo>
                  <a:pt x="123" y="287"/>
                  <a:pt x="158" y="252"/>
                  <a:pt x="159" y="208"/>
                </a:cubicBezTo>
                <a:cubicBezTo>
                  <a:pt x="159" y="208"/>
                  <a:pt x="159" y="208"/>
                  <a:pt x="159" y="208"/>
                </a:cubicBezTo>
                <a:cubicBezTo>
                  <a:pt x="159" y="208"/>
                  <a:pt x="159" y="208"/>
                  <a:pt x="159" y="208"/>
                </a:cubicBezTo>
                <a:cubicBezTo>
                  <a:pt x="159" y="207"/>
                  <a:pt x="159" y="207"/>
                  <a:pt x="159" y="207"/>
                </a:cubicBezTo>
                <a:cubicBezTo>
                  <a:pt x="159" y="207"/>
                  <a:pt x="159" y="207"/>
                  <a:pt x="159" y="207"/>
                </a:cubicBezTo>
                <a:lnTo>
                  <a:pt x="159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8" name="Freeform 304"/>
          <p:cNvSpPr/>
          <p:nvPr/>
        </p:nvSpPr>
        <p:spPr bwMode="auto">
          <a:xfrm>
            <a:off x="1003301" y="3824289"/>
            <a:ext cx="285751" cy="287337"/>
          </a:xfrm>
          <a:custGeom>
            <a:avLst/>
            <a:gdLst>
              <a:gd name="T0" fmla="*/ 282683 w 297"/>
              <a:gd name="T1" fmla="*/ 223832 h 297"/>
              <a:gd name="T2" fmla="*/ 221901 w 297"/>
              <a:gd name="T3" fmla="*/ 188134 h 297"/>
              <a:gd name="T4" fmla="*/ 212253 w 297"/>
              <a:gd name="T5" fmla="*/ 189099 h 297"/>
              <a:gd name="T6" fmla="*/ 193922 w 297"/>
              <a:gd name="T7" fmla="*/ 207430 h 297"/>
              <a:gd name="T8" fmla="*/ 183310 w 297"/>
              <a:gd name="T9" fmla="*/ 212254 h 297"/>
              <a:gd name="T10" fmla="*/ 117704 w 297"/>
              <a:gd name="T11" fmla="*/ 169803 h 297"/>
              <a:gd name="T12" fmla="*/ 75253 w 297"/>
              <a:gd name="T13" fmla="*/ 104197 h 297"/>
              <a:gd name="T14" fmla="*/ 79113 w 297"/>
              <a:gd name="T15" fmla="*/ 92620 h 297"/>
              <a:gd name="T16" fmla="*/ 94549 w 297"/>
              <a:gd name="T17" fmla="*/ 77183 h 297"/>
              <a:gd name="T18" fmla="*/ 96479 w 297"/>
              <a:gd name="T19" fmla="*/ 67535 h 297"/>
              <a:gd name="T20" fmla="*/ 62711 w 297"/>
              <a:gd name="T21" fmla="*/ 3859 h 297"/>
              <a:gd name="T22" fmla="*/ 55958 w 297"/>
              <a:gd name="T23" fmla="*/ 2894 h 297"/>
              <a:gd name="T24" fmla="*/ 13507 w 297"/>
              <a:gd name="T25" fmla="*/ 44380 h 297"/>
              <a:gd name="T26" fmla="*/ 8683 w 297"/>
              <a:gd name="T27" fmla="*/ 54993 h 297"/>
              <a:gd name="T28" fmla="*/ 85866 w 297"/>
              <a:gd name="T29" fmla="*/ 201641 h 297"/>
              <a:gd name="T30" fmla="*/ 231549 w 297"/>
              <a:gd name="T31" fmla="*/ 277860 h 297"/>
              <a:gd name="T32" fmla="*/ 243127 w 297"/>
              <a:gd name="T33" fmla="*/ 273036 h 297"/>
              <a:gd name="T34" fmla="*/ 284612 w 297"/>
              <a:gd name="T35" fmla="*/ 231550 h 297"/>
              <a:gd name="T36" fmla="*/ 282683 w 297"/>
              <a:gd name="T37" fmla="*/ 223832 h 29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97" h="297">
                <a:moveTo>
                  <a:pt x="293" y="232"/>
                </a:moveTo>
                <a:cubicBezTo>
                  <a:pt x="230" y="195"/>
                  <a:pt x="230" y="195"/>
                  <a:pt x="230" y="195"/>
                </a:cubicBezTo>
                <a:cubicBezTo>
                  <a:pt x="227" y="193"/>
                  <a:pt x="222" y="194"/>
                  <a:pt x="220" y="196"/>
                </a:cubicBezTo>
                <a:cubicBezTo>
                  <a:pt x="201" y="215"/>
                  <a:pt x="201" y="215"/>
                  <a:pt x="201" y="215"/>
                </a:cubicBezTo>
                <a:cubicBezTo>
                  <a:pt x="198" y="217"/>
                  <a:pt x="193" y="220"/>
                  <a:pt x="190" y="220"/>
                </a:cubicBezTo>
                <a:cubicBezTo>
                  <a:pt x="190" y="220"/>
                  <a:pt x="166" y="220"/>
                  <a:pt x="122" y="176"/>
                </a:cubicBezTo>
                <a:cubicBezTo>
                  <a:pt x="77" y="132"/>
                  <a:pt x="78" y="108"/>
                  <a:pt x="78" y="108"/>
                </a:cubicBezTo>
                <a:cubicBezTo>
                  <a:pt x="78" y="104"/>
                  <a:pt x="80" y="99"/>
                  <a:pt x="82" y="96"/>
                </a:cubicBezTo>
                <a:cubicBezTo>
                  <a:pt x="98" y="80"/>
                  <a:pt x="98" y="80"/>
                  <a:pt x="98" y="80"/>
                </a:cubicBezTo>
                <a:cubicBezTo>
                  <a:pt x="101" y="78"/>
                  <a:pt x="102" y="73"/>
                  <a:pt x="100" y="70"/>
                </a:cubicBezTo>
                <a:cubicBezTo>
                  <a:pt x="65" y="4"/>
                  <a:pt x="65" y="4"/>
                  <a:pt x="65" y="4"/>
                </a:cubicBezTo>
                <a:cubicBezTo>
                  <a:pt x="64" y="1"/>
                  <a:pt x="60" y="0"/>
                  <a:pt x="58" y="3"/>
                </a:cubicBezTo>
                <a:cubicBezTo>
                  <a:pt x="14" y="46"/>
                  <a:pt x="14" y="46"/>
                  <a:pt x="14" y="46"/>
                </a:cubicBezTo>
                <a:cubicBezTo>
                  <a:pt x="12" y="48"/>
                  <a:pt x="9" y="53"/>
                  <a:pt x="9" y="57"/>
                </a:cubicBezTo>
                <a:cubicBezTo>
                  <a:pt x="9" y="57"/>
                  <a:pt x="0" y="120"/>
                  <a:pt x="89" y="209"/>
                </a:cubicBezTo>
                <a:cubicBezTo>
                  <a:pt x="177" y="297"/>
                  <a:pt x="240" y="288"/>
                  <a:pt x="240" y="288"/>
                </a:cubicBezTo>
                <a:cubicBezTo>
                  <a:pt x="244" y="288"/>
                  <a:pt x="249" y="285"/>
                  <a:pt x="252" y="283"/>
                </a:cubicBezTo>
                <a:cubicBezTo>
                  <a:pt x="295" y="240"/>
                  <a:pt x="295" y="240"/>
                  <a:pt x="295" y="240"/>
                </a:cubicBezTo>
                <a:cubicBezTo>
                  <a:pt x="297" y="237"/>
                  <a:pt x="297" y="233"/>
                  <a:pt x="293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9" name="Freeform 389"/>
          <p:cNvSpPr/>
          <p:nvPr/>
        </p:nvSpPr>
        <p:spPr bwMode="auto">
          <a:xfrm>
            <a:off x="993777" y="5559425"/>
            <a:ext cx="276225" cy="241300"/>
          </a:xfrm>
          <a:custGeom>
            <a:avLst/>
            <a:gdLst>
              <a:gd name="T0" fmla="*/ 221909 w 128"/>
              <a:gd name="T1" fmla="*/ 131422 h 112"/>
              <a:gd name="T2" fmla="*/ 275771 w 128"/>
              <a:gd name="T3" fmla="*/ 131422 h 112"/>
              <a:gd name="T4" fmla="*/ 221909 w 128"/>
              <a:gd name="T5" fmla="*/ 79715 h 112"/>
              <a:gd name="T6" fmla="*/ 221909 w 128"/>
              <a:gd name="T7" fmla="*/ 0 h 112"/>
              <a:gd name="T8" fmla="*/ 180975 w 128"/>
              <a:gd name="T9" fmla="*/ 0 h 112"/>
              <a:gd name="T10" fmla="*/ 180975 w 128"/>
              <a:gd name="T11" fmla="*/ 40935 h 112"/>
              <a:gd name="T12" fmla="*/ 137886 w 128"/>
              <a:gd name="T13" fmla="*/ 0 h 112"/>
              <a:gd name="T14" fmla="*/ 0 w 128"/>
              <a:gd name="T15" fmla="*/ 131422 h 112"/>
              <a:gd name="T16" fmla="*/ 49553 w 128"/>
              <a:gd name="T17" fmla="*/ 131422 h 112"/>
              <a:gd name="T18" fmla="*/ 49553 w 128"/>
              <a:gd name="T19" fmla="*/ 241300 h 112"/>
              <a:gd name="T20" fmla="*/ 112032 w 128"/>
              <a:gd name="T21" fmla="*/ 241300 h 112"/>
              <a:gd name="T22" fmla="*/ 112032 w 128"/>
              <a:gd name="T23" fmla="*/ 163739 h 112"/>
              <a:gd name="T24" fmla="*/ 163739 w 128"/>
              <a:gd name="T25" fmla="*/ 163739 h 112"/>
              <a:gd name="T26" fmla="*/ 163739 w 128"/>
              <a:gd name="T27" fmla="*/ 241300 h 112"/>
              <a:gd name="T28" fmla="*/ 221909 w 128"/>
              <a:gd name="T29" fmla="*/ 241300 h 112"/>
              <a:gd name="T30" fmla="*/ 221909 w 128"/>
              <a:gd name="T31" fmla="*/ 131422 h 1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8" h="112">
                <a:moveTo>
                  <a:pt x="103" y="61"/>
                </a:moveTo>
                <a:lnTo>
                  <a:pt x="128" y="61"/>
                </a:lnTo>
                <a:lnTo>
                  <a:pt x="103" y="37"/>
                </a:lnTo>
                <a:lnTo>
                  <a:pt x="103" y="0"/>
                </a:lnTo>
                <a:lnTo>
                  <a:pt x="84" y="0"/>
                </a:lnTo>
                <a:lnTo>
                  <a:pt x="84" y="19"/>
                </a:lnTo>
                <a:lnTo>
                  <a:pt x="64" y="0"/>
                </a:lnTo>
                <a:lnTo>
                  <a:pt x="0" y="61"/>
                </a:lnTo>
                <a:lnTo>
                  <a:pt x="23" y="61"/>
                </a:lnTo>
                <a:lnTo>
                  <a:pt x="23" y="112"/>
                </a:lnTo>
                <a:lnTo>
                  <a:pt x="52" y="112"/>
                </a:lnTo>
                <a:lnTo>
                  <a:pt x="52" y="76"/>
                </a:lnTo>
                <a:lnTo>
                  <a:pt x="76" y="76"/>
                </a:lnTo>
                <a:lnTo>
                  <a:pt x="76" y="112"/>
                </a:lnTo>
                <a:lnTo>
                  <a:pt x="103" y="112"/>
                </a:lnTo>
                <a:lnTo>
                  <a:pt x="103" y="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0" name="Freeform 451"/>
          <p:cNvSpPr>
            <a:spLocks noEditPoints="1"/>
          </p:cNvSpPr>
          <p:nvPr/>
        </p:nvSpPr>
        <p:spPr bwMode="auto">
          <a:xfrm>
            <a:off x="1003301" y="2974977"/>
            <a:ext cx="276225" cy="276225"/>
          </a:xfrm>
          <a:custGeom>
            <a:avLst/>
            <a:gdLst>
              <a:gd name="T0" fmla="*/ 271928 w 287"/>
              <a:gd name="T1" fmla="*/ 224064 h 288"/>
              <a:gd name="T2" fmla="*/ 237336 w 287"/>
              <a:gd name="T3" fmla="*/ 199168 h 288"/>
              <a:gd name="T4" fmla="*/ 130679 w 287"/>
              <a:gd name="T5" fmla="*/ 91924 h 288"/>
              <a:gd name="T6" fmla="*/ 136444 w 287"/>
              <a:gd name="T7" fmla="*/ 70858 h 288"/>
              <a:gd name="T8" fmla="*/ 65339 w 287"/>
              <a:gd name="T9" fmla="*/ 0 h 288"/>
              <a:gd name="T10" fmla="*/ 58613 w 287"/>
              <a:gd name="T11" fmla="*/ 6703 h 288"/>
              <a:gd name="T12" fmla="*/ 85518 w 287"/>
              <a:gd name="T13" fmla="*/ 48834 h 288"/>
              <a:gd name="T14" fmla="*/ 48044 w 287"/>
              <a:gd name="T15" fmla="*/ 86178 h 288"/>
              <a:gd name="T16" fmla="*/ 5765 w 287"/>
              <a:gd name="T17" fmla="*/ 59367 h 288"/>
              <a:gd name="T18" fmla="*/ 0 w 287"/>
              <a:gd name="T19" fmla="*/ 66070 h 288"/>
              <a:gd name="T20" fmla="*/ 71105 w 287"/>
              <a:gd name="T21" fmla="*/ 136928 h 288"/>
              <a:gd name="T22" fmla="*/ 91283 w 287"/>
              <a:gd name="T23" fmla="*/ 131183 h 288"/>
              <a:gd name="T24" fmla="*/ 198901 w 287"/>
              <a:gd name="T25" fmla="*/ 238427 h 288"/>
              <a:gd name="T26" fmla="*/ 223884 w 287"/>
              <a:gd name="T27" fmla="*/ 271941 h 288"/>
              <a:gd name="T28" fmla="*/ 237336 w 287"/>
              <a:gd name="T29" fmla="*/ 275771 h 288"/>
              <a:gd name="T30" fmla="*/ 275771 w 287"/>
              <a:gd name="T31" fmla="*/ 238427 h 288"/>
              <a:gd name="T32" fmla="*/ 271928 w 287"/>
              <a:gd name="T33" fmla="*/ 224064 h 288"/>
              <a:gd name="T34" fmla="*/ 234453 w 287"/>
              <a:gd name="T35" fmla="*/ 249917 h 288"/>
              <a:gd name="T36" fmla="*/ 218119 w 287"/>
              <a:gd name="T37" fmla="*/ 233639 h 288"/>
              <a:gd name="T38" fmla="*/ 234453 w 287"/>
              <a:gd name="T39" fmla="*/ 218319 h 288"/>
              <a:gd name="T40" fmla="*/ 249827 w 287"/>
              <a:gd name="T41" fmla="*/ 233639 h 288"/>
              <a:gd name="T42" fmla="*/ 234453 w 287"/>
              <a:gd name="T43" fmla="*/ 249917 h 28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87" h="288">
                <a:moveTo>
                  <a:pt x="283" y="234"/>
                </a:moveTo>
                <a:cubicBezTo>
                  <a:pt x="247" y="208"/>
                  <a:pt x="247" y="208"/>
                  <a:pt x="247" y="208"/>
                </a:cubicBezTo>
                <a:cubicBezTo>
                  <a:pt x="136" y="96"/>
                  <a:pt x="136" y="96"/>
                  <a:pt x="136" y="96"/>
                </a:cubicBezTo>
                <a:cubicBezTo>
                  <a:pt x="140" y="89"/>
                  <a:pt x="142" y="81"/>
                  <a:pt x="142" y="74"/>
                </a:cubicBezTo>
                <a:cubicBezTo>
                  <a:pt x="142" y="37"/>
                  <a:pt x="106" y="0"/>
                  <a:pt x="68" y="0"/>
                </a:cubicBezTo>
                <a:cubicBezTo>
                  <a:pt x="68" y="0"/>
                  <a:pt x="64" y="5"/>
                  <a:pt x="61" y="7"/>
                </a:cubicBezTo>
                <a:cubicBezTo>
                  <a:pt x="92" y="37"/>
                  <a:pt x="89" y="32"/>
                  <a:pt x="89" y="51"/>
                </a:cubicBezTo>
                <a:cubicBezTo>
                  <a:pt x="89" y="66"/>
                  <a:pt x="65" y="90"/>
                  <a:pt x="50" y="90"/>
                </a:cubicBezTo>
                <a:cubicBezTo>
                  <a:pt x="31" y="90"/>
                  <a:pt x="37" y="93"/>
                  <a:pt x="6" y="62"/>
                </a:cubicBezTo>
                <a:cubicBezTo>
                  <a:pt x="4" y="65"/>
                  <a:pt x="0" y="69"/>
                  <a:pt x="0" y="69"/>
                </a:cubicBezTo>
                <a:cubicBezTo>
                  <a:pt x="0" y="107"/>
                  <a:pt x="36" y="143"/>
                  <a:pt x="74" y="143"/>
                </a:cubicBezTo>
                <a:cubicBezTo>
                  <a:pt x="80" y="143"/>
                  <a:pt x="88" y="141"/>
                  <a:pt x="95" y="137"/>
                </a:cubicBezTo>
                <a:cubicBezTo>
                  <a:pt x="207" y="249"/>
                  <a:pt x="207" y="249"/>
                  <a:pt x="207" y="249"/>
                </a:cubicBezTo>
                <a:cubicBezTo>
                  <a:pt x="233" y="284"/>
                  <a:pt x="233" y="284"/>
                  <a:pt x="233" y="284"/>
                </a:cubicBezTo>
                <a:cubicBezTo>
                  <a:pt x="247" y="288"/>
                  <a:pt x="247" y="288"/>
                  <a:pt x="247" y="288"/>
                </a:cubicBezTo>
                <a:cubicBezTo>
                  <a:pt x="287" y="249"/>
                  <a:pt x="287" y="249"/>
                  <a:pt x="287" y="249"/>
                </a:cubicBezTo>
                <a:lnTo>
                  <a:pt x="283" y="234"/>
                </a:lnTo>
                <a:close/>
                <a:moveTo>
                  <a:pt x="244" y="261"/>
                </a:moveTo>
                <a:cubicBezTo>
                  <a:pt x="234" y="261"/>
                  <a:pt x="227" y="254"/>
                  <a:pt x="227" y="244"/>
                </a:cubicBezTo>
                <a:cubicBezTo>
                  <a:pt x="227" y="235"/>
                  <a:pt x="234" y="228"/>
                  <a:pt x="244" y="228"/>
                </a:cubicBezTo>
                <a:cubicBezTo>
                  <a:pt x="253" y="228"/>
                  <a:pt x="260" y="235"/>
                  <a:pt x="260" y="244"/>
                </a:cubicBezTo>
                <a:cubicBezTo>
                  <a:pt x="260" y="254"/>
                  <a:pt x="253" y="261"/>
                  <a:pt x="244" y="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1" name="TextBox 13"/>
          <p:cNvSpPr txBox="1">
            <a:spLocks noChangeArrowheads="1"/>
          </p:cNvSpPr>
          <p:nvPr/>
        </p:nvSpPr>
        <p:spPr bwMode="auto">
          <a:xfrm>
            <a:off x="1589089" y="288131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2F2F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F2F2F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32" name="TextBox 13"/>
          <p:cNvSpPr txBox="1">
            <a:spLocks noChangeArrowheads="1"/>
          </p:cNvSpPr>
          <p:nvPr/>
        </p:nvSpPr>
        <p:spPr bwMode="auto">
          <a:xfrm>
            <a:off x="1592264" y="3167063"/>
            <a:ext cx="39385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F2F2F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F2F2F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33" name="TextBox 13"/>
          <p:cNvSpPr txBox="1">
            <a:spLocks noChangeArrowheads="1"/>
          </p:cNvSpPr>
          <p:nvPr/>
        </p:nvSpPr>
        <p:spPr bwMode="auto">
          <a:xfrm>
            <a:off x="1589089" y="3690938"/>
            <a:ext cx="1952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2F2F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F2F2F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34" name="TextBox 13"/>
          <p:cNvSpPr txBox="1">
            <a:spLocks noChangeArrowheads="1"/>
          </p:cNvSpPr>
          <p:nvPr/>
        </p:nvSpPr>
        <p:spPr bwMode="auto">
          <a:xfrm>
            <a:off x="1592264" y="3978275"/>
            <a:ext cx="39385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F2F2F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F2F2F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35" name="TextBox 13"/>
          <p:cNvSpPr txBox="1">
            <a:spLocks noChangeArrowheads="1"/>
          </p:cNvSpPr>
          <p:nvPr/>
        </p:nvSpPr>
        <p:spPr bwMode="auto">
          <a:xfrm>
            <a:off x="1589089" y="459898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2F2F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F2F2F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36" name="TextBox 13"/>
          <p:cNvSpPr txBox="1">
            <a:spLocks noChangeArrowheads="1"/>
          </p:cNvSpPr>
          <p:nvPr/>
        </p:nvSpPr>
        <p:spPr bwMode="auto">
          <a:xfrm>
            <a:off x="1592264" y="4884739"/>
            <a:ext cx="39385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F2F2F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F2F2F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37" name="TextBox 13"/>
          <p:cNvSpPr txBox="1">
            <a:spLocks noChangeArrowheads="1"/>
          </p:cNvSpPr>
          <p:nvPr/>
        </p:nvSpPr>
        <p:spPr bwMode="auto">
          <a:xfrm>
            <a:off x="1589089" y="5429252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2F2F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F2F2F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38" name="TextBox 13"/>
          <p:cNvSpPr txBox="1">
            <a:spLocks noChangeArrowheads="1"/>
          </p:cNvSpPr>
          <p:nvPr/>
        </p:nvSpPr>
        <p:spPr bwMode="auto">
          <a:xfrm>
            <a:off x="1592264" y="5715000"/>
            <a:ext cx="39385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F2F2F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F2F2F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/>
          <p:cNvGrpSpPr/>
          <p:nvPr/>
        </p:nvGrpSpPr>
        <p:grpSpPr bwMode="auto">
          <a:xfrm>
            <a:off x="590549" y="415927"/>
            <a:ext cx="704851" cy="512763"/>
            <a:chOff x="590550" y="415895"/>
            <a:chExt cx="704851" cy="513256"/>
          </a:xfrm>
        </p:grpSpPr>
        <p:sp>
          <p:nvSpPr>
            <p:cNvPr id="3" name="任意多边形 2"/>
            <p:cNvSpPr/>
            <p:nvPr/>
          </p:nvSpPr>
          <p:spPr>
            <a:xfrm flipV="1">
              <a:off x="762000" y="479456"/>
              <a:ext cx="400051" cy="336874"/>
            </a:xfrm>
            <a:custGeom>
              <a:avLst/>
              <a:gdLst>
                <a:gd name="connsiteX0" fmla="*/ 0 w 400049"/>
                <a:gd name="connsiteY0" fmla="*/ 336823 h 336823"/>
                <a:gd name="connsiteX1" fmla="*/ 400049 w 400049"/>
                <a:gd name="connsiteY1" fmla="*/ 336823 h 336823"/>
                <a:gd name="connsiteX2" fmla="*/ 200025 w 400049"/>
                <a:gd name="connsiteY2" fmla="*/ 0 h 336823"/>
                <a:gd name="connsiteX3" fmla="*/ 0 w 400049"/>
                <a:gd name="connsiteY3" fmla="*/ 336823 h 33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49" h="336823">
                  <a:moveTo>
                    <a:pt x="0" y="336823"/>
                  </a:moveTo>
                  <a:lnTo>
                    <a:pt x="400049" y="336823"/>
                  </a:lnTo>
                  <a:lnTo>
                    <a:pt x="200025" y="0"/>
                  </a:lnTo>
                  <a:lnTo>
                    <a:pt x="0" y="336823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flipV="1">
              <a:off x="590550" y="415895"/>
              <a:ext cx="609601" cy="513256"/>
            </a:xfrm>
            <a:custGeom>
              <a:avLst/>
              <a:gdLst>
                <a:gd name="connsiteX0" fmla="*/ 0 w 609600"/>
                <a:gd name="connsiteY0" fmla="*/ 513255 h 513255"/>
                <a:gd name="connsiteX1" fmla="*/ 609600 w 609600"/>
                <a:gd name="connsiteY1" fmla="*/ 513255 h 513255"/>
                <a:gd name="connsiteX2" fmla="*/ 571499 w 609600"/>
                <a:gd name="connsiteY2" fmla="*/ 449097 h 513255"/>
                <a:gd name="connsiteX3" fmla="*/ 171450 w 609600"/>
                <a:gd name="connsiteY3" fmla="*/ 449097 h 513255"/>
                <a:gd name="connsiteX4" fmla="*/ 371475 w 609600"/>
                <a:gd name="connsiteY4" fmla="*/ 112274 h 513255"/>
                <a:gd name="connsiteX5" fmla="*/ 304800 w 609600"/>
                <a:gd name="connsiteY5" fmla="*/ 0 h 513255"/>
                <a:gd name="connsiteX6" fmla="*/ 0 w 609600"/>
                <a:gd name="connsiteY6" fmla="*/ 513255 h 51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" h="513255">
                  <a:moveTo>
                    <a:pt x="0" y="513255"/>
                  </a:moveTo>
                  <a:lnTo>
                    <a:pt x="609600" y="513255"/>
                  </a:lnTo>
                  <a:lnTo>
                    <a:pt x="571499" y="449097"/>
                  </a:lnTo>
                  <a:lnTo>
                    <a:pt x="171450" y="449097"/>
                  </a:lnTo>
                  <a:lnTo>
                    <a:pt x="371475" y="112274"/>
                  </a:lnTo>
                  <a:lnTo>
                    <a:pt x="304800" y="0"/>
                  </a:lnTo>
                  <a:lnTo>
                    <a:pt x="0" y="513255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962026" y="479456"/>
              <a:ext cx="333375" cy="449695"/>
            </a:xfrm>
            <a:custGeom>
              <a:avLst/>
              <a:gdLst>
                <a:gd name="connsiteX0" fmla="*/ 200024 w 333375"/>
                <a:gd name="connsiteY0" fmla="*/ 449098 h 449098"/>
                <a:gd name="connsiteX1" fmla="*/ 333375 w 333375"/>
                <a:gd name="connsiteY1" fmla="*/ 449098 h 449098"/>
                <a:gd name="connsiteX2" fmla="*/ 66675 w 333375"/>
                <a:gd name="connsiteY2" fmla="*/ 0 h 449098"/>
                <a:gd name="connsiteX3" fmla="*/ 0 w 333375"/>
                <a:gd name="connsiteY3" fmla="*/ 112275 h 449098"/>
                <a:gd name="connsiteX4" fmla="*/ 200024 w 333375"/>
                <a:gd name="connsiteY4" fmla="*/ 449098 h 44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" h="449098">
                  <a:moveTo>
                    <a:pt x="200024" y="449098"/>
                  </a:moveTo>
                  <a:lnTo>
                    <a:pt x="333375" y="449098"/>
                  </a:lnTo>
                  <a:lnTo>
                    <a:pt x="66675" y="0"/>
                  </a:lnTo>
                  <a:lnTo>
                    <a:pt x="0" y="112275"/>
                  </a:lnTo>
                  <a:lnTo>
                    <a:pt x="200024" y="44909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339" name="矩形 5"/>
          <p:cNvSpPr>
            <a:spLocks noChangeArrowheads="1"/>
          </p:cNvSpPr>
          <p:nvPr/>
        </p:nvSpPr>
        <p:spPr bwMode="auto">
          <a:xfrm>
            <a:off x="1371601" y="411164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3"/>
          <p:cNvSpPr/>
          <p:nvPr/>
        </p:nvSpPr>
        <p:spPr>
          <a:xfrm>
            <a:off x="1465263" y="5494338"/>
            <a:ext cx="677863" cy="677862"/>
          </a:xfrm>
          <a:prstGeom prst="ellipse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12172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190" kern="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3190" kern="0" dirty="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Bent Arrow 4"/>
          <p:cNvSpPr/>
          <p:nvPr/>
        </p:nvSpPr>
        <p:spPr>
          <a:xfrm>
            <a:off x="1782764" y="4789488"/>
            <a:ext cx="1635125" cy="1014412"/>
          </a:xfrm>
          <a:prstGeom prst="bentArrow">
            <a:avLst>
              <a:gd name="adj1" fmla="val 4131"/>
              <a:gd name="adj2" fmla="val 20616"/>
              <a:gd name="adj3" fmla="val 0"/>
              <a:gd name="adj4" fmla="val 43750"/>
            </a:avLst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2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19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Oval 5"/>
          <p:cNvSpPr/>
          <p:nvPr/>
        </p:nvSpPr>
        <p:spPr>
          <a:xfrm>
            <a:off x="3100389" y="4487863"/>
            <a:ext cx="677863" cy="677862"/>
          </a:xfrm>
          <a:prstGeom prst="ellipse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12172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190" kern="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3190" kern="0" dirty="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Bent Arrow 6"/>
          <p:cNvSpPr/>
          <p:nvPr/>
        </p:nvSpPr>
        <p:spPr>
          <a:xfrm>
            <a:off x="3417889" y="3646488"/>
            <a:ext cx="1317625" cy="1012825"/>
          </a:xfrm>
          <a:prstGeom prst="bentArrow">
            <a:avLst>
              <a:gd name="adj1" fmla="val 4131"/>
              <a:gd name="adj2" fmla="val 25000"/>
              <a:gd name="adj3" fmla="val 0"/>
              <a:gd name="adj4" fmla="val 43750"/>
            </a:avLst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2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19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Oval 7"/>
          <p:cNvSpPr/>
          <p:nvPr/>
        </p:nvSpPr>
        <p:spPr>
          <a:xfrm>
            <a:off x="4730751" y="3552827"/>
            <a:ext cx="677863" cy="677863"/>
          </a:xfrm>
          <a:prstGeom prst="ellipse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12172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190" kern="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US" sz="3190" kern="0" dirty="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Bent Arrow 8"/>
          <p:cNvSpPr/>
          <p:nvPr/>
        </p:nvSpPr>
        <p:spPr>
          <a:xfrm>
            <a:off x="5048251" y="2716213"/>
            <a:ext cx="1319213" cy="1014412"/>
          </a:xfrm>
          <a:prstGeom prst="bentArrow">
            <a:avLst>
              <a:gd name="adj1" fmla="val 4131"/>
              <a:gd name="adj2" fmla="val 25000"/>
              <a:gd name="adj3" fmla="val 0"/>
              <a:gd name="adj4" fmla="val 43750"/>
            </a:avLst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2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19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Oval 9"/>
          <p:cNvSpPr/>
          <p:nvPr/>
        </p:nvSpPr>
        <p:spPr>
          <a:xfrm>
            <a:off x="6367463" y="2627313"/>
            <a:ext cx="677863" cy="677862"/>
          </a:xfrm>
          <a:prstGeom prst="ellipse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12172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190" kern="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en-US" sz="3190" kern="0" dirty="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Bent Arrow 11"/>
          <p:cNvSpPr/>
          <p:nvPr/>
        </p:nvSpPr>
        <p:spPr>
          <a:xfrm>
            <a:off x="6670676" y="1808163"/>
            <a:ext cx="1319213" cy="1014412"/>
          </a:xfrm>
          <a:prstGeom prst="bentArrow">
            <a:avLst>
              <a:gd name="adj1" fmla="val 4131"/>
              <a:gd name="adj2" fmla="val 25000"/>
              <a:gd name="adj3" fmla="val 0"/>
              <a:gd name="adj4" fmla="val 43750"/>
            </a:avLst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2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19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Oval 12"/>
          <p:cNvSpPr/>
          <p:nvPr/>
        </p:nvSpPr>
        <p:spPr>
          <a:xfrm>
            <a:off x="7989889" y="1720850"/>
            <a:ext cx="677863" cy="677863"/>
          </a:xfrm>
          <a:prstGeom prst="ellipse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12172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190" kern="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05</a:t>
            </a:r>
            <a:endParaRPr lang="en-US" sz="3190" kern="0" dirty="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177"/>
          <p:cNvSpPr>
            <a:spLocks noEditPoints="1"/>
          </p:cNvSpPr>
          <p:nvPr/>
        </p:nvSpPr>
        <p:spPr bwMode="auto">
          <a:xfrm>
            <a:off x="2259014" y="4319590"/>
            <a:ext cx="522287" cy="549275"/>
          </a:xfrm>
          <a:custGeom>
            <a:avLst/>
            <a:gdLst/>
            <a:ahLst/>
            <a:cxnLst>
              <a:cxn ang="0">
                <a:pos x="350" y="180"/>
              </a:cxn>
              <a:cxn ang="0">
                <a:pos x="10" y="180"/>
              </a:cxn>
              <a:cxn ang="0">
                <a:pos x="5" y="171"/>
              </a:cxn>
              <a:cxn ang="0">
                <a:pos x="170" y="8"/>
              </a:cxn>
              <a:cxn ang="0">
                <a:pos x="189" y="9"/>
              </a:cxn>
              <a:cxn ang="0">
                <a:pos x="250" y="69"/>
              </a:cxn>
              <a:cxn ang="0">
                <a:pos x="250" y="45"/>
              </a:cxn>
              <a:cxn ang="0">
                <a:pos x="281" y="45"/>
              </a:cxn>
              <a:cxn ang="0">
                <a:pos x="281" y="100"/>
              </a:cxn>
              <a:cxn ang="0">
                <a:pos x="353" y="171"/>
              </a:cxn>
              <a:cxn ang="0">
                <a:pos x="350" y="180"/>
              </a:cxn>
              <a:cxn ang="0">
                <a:pos x="314" y="367"/>
              </a:cxn>
              <a:cxn ang="0">
                <a:pos x="300" y="380"/>
              </a:cxn>
              <a:cxn ang="0">
                <a:pos x="194" y="380"/>
              </a:cxn>
              <a:cxn ang="0">
                <a:pos x="194" y="302"/>
              </a:cxn>
              <a:cxn ang="0">
                <a:pos x="146" y="302"/>
              </a:cxn>
              <a:cxn ang="0">
                <a:pos x="146" y="380"/>
              </a:cxn>
              <a:cxn ang="0">
                <a:pos x="58" y="380"/>
              </a:cxn>
              <a:cxn ang="0">
                <a:pos x="44" y="366"/>
              </a:cxn>
              <a:cxn ang="0">
                <a:pos x="44" y="188"/>
              </a:cxn>
              <a:cxn ang="0">
                <a:pos x="314" y="188"/>
              </a:cxn>
              <a:cxn ang="0">
                <a:pos x="314" y="367"/>
              </a:cxn>
              <a:cxn ang="0">
                <a:pos x="273" y="242"/>
              </a:cxn>
              <a:cxn ang="0">
                <a:pos x="225" y="242"/>
              </a:cxn>
              <a:cxn ang="0">
                <a:pos x="225" y="282"/>
              </a:cxn>
              <a:cxn ang="0">
                <a:pos x="273" y="282"/>
              </a:cxn>
              <a:cxn ang="0">
                <a:pos x="273" y="242"/>
              </a:cxn>
            </a:cxnLst>
            <a:rect l="0" t="0" r="r" b="b"/>
            <a:pathLst>
              <a:path w="360" h="380">
                <a:moveTo>
                  <a:pt x="350" y="180"/>
                </a:moveTo>
                <a:cubicBezTo>
                  <a:pt x="295" y="180"/>
                  <a:pt x="68" y="180"/>
                  <a:pt x="10" y="180"/>
                </a:cubicBezTo>
                <a:cubicBezTo>
                  <a:pt x="0" y="180"/>
                  <a:pt x="0" y="176"/>
                  <a:pt x="5" y="171"/>
                </a:cubicBezTo>
                <a:cubicBezTo>
                  <a:pt x="36" y="140"/>
                  <a:pt x="138" y="40"/>
                  <a:pt x="170" y="8"/>
                </a:cubicBezTo>
                <a:cubicBezTo>
                  <a:pt x="178" y="0"/>
                  <a:pt x="180" y="0"/>
                  <a:pt x="189" y="9"/>
                </a:cubicBezTo>
                <a:cubicBezTo>
                  <a:pt x="201" y="21"/>
                  <a:pt x="225" y="44"/>
                  <a:pt x="250" y="69"/>
                </a:cubicBezTo>
                <a:cubicBezTo>
                  <a:pt x="250" y="45"/>
                  <a:pt x="250" y="45"/>
                  <a:pt x="250" y="45"/>
                </a:cubicBezTo>
                <a:cubicBezTo>
                  <a:pt x="281" y="45"/>
                  <a:pt x="281" y="45"/>
                  <a:pt x="281" y="45"/>
                </a:cubicBezTo>
                <a:cubicBezTo>
                  <a:pt x="281" y="100"/>
                  <a:pt x="281" y="100"/>
                  <a:pt x="281" y="100"/>
                </a:cubicBezTo>
                <a:cubicBezTo>
                  <a:pt x="311" y="129"/>
                  <a:pt x="339" y="158"/>
                  <a:pt x="353" y="171"/>
                </a:cubicBezTo>
                <a:cubicBezTo>
                  <a:pt x="358" y="176"/>
                  <a:pt x="360" y="180"/>
                  <a:pt x="350" y="180"/>
                </a:cubicBezTo>
                <a:close/>
                <a:moveTo>
                  <a:pt x="314" y="367"/>
                </a:moveTo>
                <a:cubicBezTo>
                  <a:pt x="314" y="376"/>
                  <a:pt x="310" y="380"/>
                  <a:pt x="300" y="380"/>
                </a:cubicBezTo>
                <a:cubicBezTo>
                  <a:pt x="269" y="380"/>
                  <a:pt x="194" y="380"/>
                  <a:pt x="194" y="380"/>
                </a:cubicBezTo>
                <a:cubicBezTo>
                  <a:pt x="194" y="302"/>
                  <a:pt x="194" y="302"/>
                  <a:pt x="194" y="302"/>
                </a:cubicBezTo>
                <a:cubicBezTo>
                  <a:pt x="146" y="302"/>
                  <a:pt x="146" y="302"/>
                  <a:pt x="146" y="302"/>
                </a:cubicBezTo>
                <a:cubicBezTo>
                  <a:pt x="146" y="380"/>
                  <a:pt x="146" y="380"/>
                  <a:pt x="146" y="380"/>
                </a:cubicBezTo>
                <a:cubicBezTo>
                  <a:pt x="146" y="380"/>
                  <a:pt x="86" y="380"/>
                  <a:pt x="58" y="380"/>
                </a:cubicBezTo>
                <a:cubicBezTo>
                  <a:pt x="49" y="380"/>
                  <a:pt x="44" y="375"/>
                  <a:pt x="44" y="366"/>
                </a:cubicBezTo>
                <a:cubicBezTo>
                  <a:pt x="44" y="322"/>
                  <a:pt x="44" y="188"/>
                  <a:pt x="44" y="188"/>
                </a:cubicBezTo>
                <a:cubicBezTo>
                  <a:pt x="314" y="188"/>
                  <a:pt x="314" y="188"/>
                  <a:pt x="314" y="188"/>
                </a:cubicBezTo>
                <a:cubicBezTo>
                  <a:pt x="314" y="188"/>
                  <a:pt x="314" y="323"/>
                  <a:pt x="314" y="367"/>
                </a:cubicBezTo>
                <a:close/>
                <a:moveTo>
                  <a:pt x="273" y="242"/>
                </a:moveTo>
                <a:cubicBezTo>
                  <a:pt x="225" y="242"/>
                  <a:pt x="225" y="242"/>
                  <a:pt x="225" y="242"/>
                </a:cubicBezTo>
                <a:cubicBezTo>
                  <a:pt x="225" y="282"/>
                  <a:pt x="225" y="282"/>
                  <a:pt x="225" y="282"/>
                </a:cubicBezTo>
                <a:cubicBezTo>
                  <a:pt x="273" y="282"/>
                  <a:pt x="273" y="282"/>
                  <a:pt x="273" y="282"/>
                </a:cubicBezTo>
                <a:cubicBezTo>
                  <a:pt x="273" y="242"/>
                  <a:pt x="273" y="242"/>
                  <a:pt x="273" y="242"/>
                </a:cubicBezTo>
                <a:close/>
              </a:path>
            </a:pathLst>
          </a:custGeom>
          <a:solidFill>
            <a:srgbClr val="FDFDFD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defTabSz="12172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19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Freeform 206"/>
          <p:cNvSpPr>
            <a:spLocks noEditPoints="1"/>
          </p:cNvSpPr>
          <p:nvPr/>
        </p:nvSpPr>
        <p:spPr bwMode="auto">
          <a:xfrm>
            <a:off x="3881438" y="3230563"/>
            <a:ext cx="525463" cy="525462"/>
          </a:xfrm>
          <a:custGeom>
            <a:avLst/>
            <a:gdLst/>
            <a:ahLst/>
            <a:cxnLst>
              <a:cxn ang="0">
                <a:pos x="249" y="215"/>
              </a:cxn>
              <a:cxn ang="0">
                <a:pos x="256" y="232"/>
              </a:cxn>
              <a:cxn ang="0">
                <a:pos x="232" y="256"/>
              </a:cxn>
              <a:cxn ang="0">
                <a:pos x="215" y="249"/>
              </a:cxn>
              <a:cxn ang="0">
                <a:pos x="145" y="179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179" y="145"/>
              </a:cxn>
              <a:cxn ang="0">
                <a:pos x="249" y="215"/>
              </a:cxn>
              <a:cxn ang="0">
                <a:pos x="96" y="24"/>
              </a:cxn>
              <a:cxn ang="0">
                <a:pos x="24" y="96"/>
              </a:cxn>
              <a:cxn ang="0">
                <a:pos x="96" y="168"/>
              </a:cxn>
              <a:cxn ang="0">
                <a:pos x="168" y="96"/>
              </a:cxn>
              <a:cxn ang="0">
                <a:pos x="96" y="24"/>
              </a:cxn>
            </a:cxnLst>
            <a:rect l="0" t="0" r="r" b="b"/>
            <a:pathLst>
              <a:path w="256" h="256">
                <a:moveTo>
                  <a:pt x="249" y="215"/>
                </a:moveTo>
                <a:cubicBezTo>
                  <a:pt x="253" y="219"/>
                  <a:pt x="256" y="225"/>
                  <a:pt x="256" y="232"/>
                </a:cubicBezTo>
                <a:cubicBezTo>
                  <a:pt x="256" y="245"/>
                  <a:pt x="245" y="256"/>
                  <a:pt x="232" y="256"/>
                </a:cubicBezTo>
                <a:cubicBezTo>
                  <a:pt x="225" y="256"/>
                  <a:pt x="219" y="253"/>
                  <a:pt x="215" y="249"/>
                </a:cubicBezTo>
                <a:cubicBezTo>
                  <a:pt x="145" y="179"/>
                  <a:pt x="145" y="179"/>
                  <a:pt x="145" y="179"/>
                </a:cubicBezTo>
                <a:cubicBezTo>
                  <a:pt x="130" y="187"/>
                  <a:pt x="114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14"/>
                  <a:pt x="187" y="130"/>
                  <a:pt x="179" y="145"/>
                </a:cubicBezTo>
                <a:lnTo>
                  <a:pt x="249" y="215"/>
                </a:lnTo>
                <a:close/>
                <a:moveTo>
                  <a:pt x="96" y="24"/>
                </a:moveTo>
                <a:cubicBezTo>
                  <a:pt x="56" y="24"/>
                  <a:pt x="24" y="56"/>
                  <a:pt x="24" y="96"/>
                </a:cubicBezTo>
                <a:cubicBezTo>
                  <a:pt x="24" y="136"/>
                  <a:pt x="56" y="168"/>
                  <a:pt x="96" y="168"/>
                </a:cubicBezTo>
                <a:cubicBezTo>
                  <a:pt x="136" y="168"/>
                  <a:pt x="168" y="136"/>
                  <a:pt x="168" y="96"/>
                </a:cubicBezTo>
                <a:cubicBezTo>
                  <a:pt x="168" y="56"/>
                  <a:pt x="136" y="24"/>
                  <a:pt x="96" y="24"/>
                </a:cubicBezTo>
              </a:path>
            </a:pathLst>
          </a:custGeom>
          <a:solidFill>
            <a:srgbClr val="FDFDFD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defTabSz="12172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19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170"/>
          <p:cNvSpPr>
            <a:spLocks noEditPoints="1"/>
          </p:cNvSpPr>
          <p:nvPr/>
        </p:nvSpPr>
        <p:spPr bwMode="auto">
          <a:xfrm>
            <a:off x="5530850" y="2362202"/>
            <a:ext cx="565151" cy="479425"/>
          </a:xfrm>
          <a:custGeom>
            <a:avLst/>
            <a:gdLst/>
            <a:ahLst/>
            <a:cxnLst>
              <a:cxn ang="0">
                <a:pos x="244" y="216"/>
              </a:cxn>
              <a:cxn ang="0">
                <a:pos x="12" y="216"/>
              </a:cxn>
              <a:cxn ang="0">
                <a:pos x="0" y="204"/>
              </a:cxn>
              <a:cxn ang="0">
                <a:pos x="0" y="12"/>
              </a:cxn>
              <a:cxn ang="0">
                <a:pos x="12" y="0"/>
              </a:cxn>
              <a:cxn ang="0">
                <a:pos x="24" y="12"/>
              </a:cxn>
              <a:cxn ang="0">
                <a:pos x="24" y="164"/>
              </a:cxn>
              <a:cxn ang="0">
                <a:pos x="24" y="192"/>
              </a:cxn>
              <a:cxn ang="0">
                <a:pos x="244" y="192"/>
              </a:cxn>
              <a:cxn ang="0">
                <a:pos x="256" y="204"/>
              </a:cxn>
              <a:cxn ang="0">
                <a:pos x="244" y="216"/>
              </a:cxn>
              <a:cxn ang="0">
                <a:pos x="216" y="180"/>
              </a:cxn>
              <a:cxn ang="0">
                <a:pos x="192" y="180"/>
              </a:cxn>
              <a:cxn ang="0">
                <a:pos x="180" y="168"/>
              </a:cxn>
              <a:cxn ang="0">
                <a:pos x="180" y="84"/>
              </a:cxn>
              <a:cxn ang="0">
                <a:pos x="192" y="72"/>
              </a:cxn>
              <a:cxn ang="0">
                <a:pos x="216" y="72"/>
              </a:cxn>
              <a:cxn ang="0">
                <a:pos x="228" y="84"/>
              </a:cxn>
              <a:cxn ang="0">
                <a:pos x="228" y="168"/>
              </a:cxn>
              <a:cxn ang="0">
                <a:pos x="216" y="180"/>
              </a:cxn>
              <a:cxn ang="0">
                <a:pos x="148" y="180"/>
              </a:cxn>
              <a:cxn ang="0">
                <a:pos x="124" y="180"/>
              </a:cxn>
              <a:cxn ang="0">
                <a:pos x="112" y="168"/>
              </a:cxn>
              <a:cxn ang="0">
                <a:pos x="112" y="36"/>
              </a:cxn>
              <a:cxn ang="0">
                <a:pos x="124" y="24"/>
              </a:cxn>
              <a:cxn ang="0">
                <a:pos x="148" y="24"/>
              </a:cxn>
              <a:cxn ang="0">
                <a:pos x="160" y="36"/>
              </a:cxn>
              <a:cxn ang="0">
                <a:pos x="160" y="168"/>
              </a:cxn>
              <a:cxn ang="0">
                <a:pos x="148" y="180"/>
              </a:cxn>
              <a:cxn ang="0">
                <a:pos x="80" y="180"/>
              </a:cxn>
              <a:cxn ang="0">
                <a:pos x="56" y="180"/>
              </a:cxn>
              <a:cxn ang="0">
                <a:pos x="44" y="168"/>
              </a:cxn>
              <a:cxn ang="0">
                <a:pos x="44" y="144"/>
              </a:cxn>
              <a:cxn ang="0">
                <a:pos x="56" y="132"/>
              </a:cxn>
              <a:cxn ang="0">
                <a:pos x="80" y="132"/>
              </a:cxn>
              <a:cxn ang="0">
                <a:pos x="92" y="144"/>
              </a:cxn>
              <a:cxn ang="0">
                <a:pos x="92" y="168"/>
              </a:cxn>
              <a:cxn ang="0">
                <a:pos x="80" y="180"/>
              </a:cxn>
            </a:cxnLst>
            <a:rect l="0" t="0" r="r" b="b"/>
            <a:pathLst>
              <a:path w="256" h="216">
                <a:moveTo>
                  <a:pt x="244" y="216"/>
                </a:moveTo>
                <a:cubicBezTo>
                  <a:pt x="12" y="216"/>
                  <a:pt x="12" y="216"/>
                  <a:pt x="12" y="216"/>
                </a:cubicBezTo>
                <a:cubicBezTo>
                  <a:pt x="5" y="216"/>
                  <a:pt x="0" y="211"/>
                  <a:pt x="0" y="20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9" y="0"/>
                  <a:pt x="24" y="5"/>
                  <a:pt x="24" y="12"/>
                </a:cubicBezTo>
                <a:cubicBezTo>
                  <a:pt x="24" y="164"/>
                  <a:pt x="24" y="164"/>
                  <a:pt x="24" y="164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244" y="192"/>
                  <a:pt x="244" y="192"/>
                  <a:pt x="244" y="192"/>
                </a:cubicBezTo>
                <a:cubicBezTo>
                  <a:pt x="251" y="192"/>
                  <a:pt x="256" y="197"/>
                  <a:pt x="256" y="204"/>
                </a:cubicBezTo>
                <a:cubicBezTo>
                  <a:pt x="256" y="211"/>
                  <a:pt x="251" y="216"/>
                  <a:pt x="244" y="216"/>
                </a:cubicBezTo>
                <a:moveTo>
                  <a:pt x="216" y="180"/>
                </a:moveTo>
                <a:cubicBezTo>
                  <a:pt x="192" y="180"/>
                  <a:pt x="192" y="180"/>
                  <a:pt x="192" y="180"/>
                </a:cubicBezTo>
                <a:cubicBezTo>
                  <a:pt x="185" y="180"/>
                  <a:pt x="180" y="175"/>
                  <a:pt x="180" y="168"/>
                </a:cubicBezTo>
                <a:cubicBezTo>
                  <a:pt x="180" y="84"/>
                  <a:pt x="180" y="84"/>
                  <a:pt x="180" y="84"/>
                </a:cubicBezTo>
                <a:cubicBezTo>
                  <a:pt x="180" y="77"/>
                  <a:pt x="185" y="72"/>
                  <a:pt x="192" y="72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23" y="72"/>
                  <a:pt x="228" y="77"/>
                  <a:pt x="228" y="84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28" y="175"/>
                  <a:pt x="223" y="180"/>
                  <a:pt x="216" y="180"/>
                </a:cubicBezTo>
                <a:moveTo>
                  <a:pt x="148" y="180"/>
                </a:moveTo>
                <a:cubicBezTo>
                  <a:pt x="124" y="180"/>
                  <a:pt x="124" y="180"/>
                  <a:pt x="124" y="180"/>
                </a:cubicBezTo>
                <a:cubicBezTo>
                  <a:pt x="117" y="180"/>
                  <a:pt x="112" y="175"/>
                  <a:pt x="112" y="168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12" y="29"/>
                  <a:pt x="117" y="24"/>
                  <a:pt x="124" y="24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55" y="24"/>
                  <a:pt x="160" y="29"/>
                  <a:pt x="160" y="36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75"/>
                  <a:pt x="155" y="180"/>
                  <a:pt x="148" y="180"/>
                </a:cubicBezTo>
                <a:moveTo>
                  <a:pt x="80" y="180"/>
                </a:moveTo>
                <a:cubicBezTo>
                  <a:pt x="56" y="180"/>
                  <a:pt x="56" y="180"/>
                  <a:pt x="56" y="180"/>
                </a:cubicBezTo>
                <a:cubicBezTo>
                  <a:pt x="49" y="180"/>
                  <a:pt x="44" y="175"/>
                  <a:pt x="44" y="168"/>
                </a:cubicBezTo>
                <a:cubicBezTo>
                  <a:pt x="44" y="144"/>
                  <a:pt x="44" y="144"/>
                  <a:pt x="44" y="144"/>
                </a:cubicBezTo>
                <a:cubicBezTo>
                  <a:pt x="44" y="137"/>
                  <a:pt x="49" y="132"/>
                  <a:pt x="56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7" y="132"/>
                  <a:pt x="92" y="137"/>
                  <a:pt x="92" y="144"/>
                </a:cubicBezTo>
                <a:cubicBezTo>
                  <a:pt x="92" y="168"/>
                  <a:pt x="92" y="168"/>
                  <a:pt x="92" y="168"/>
                </a:cubicBezTo>
                <a:cubicBezTo>
                  <a:pt x="92" y="175"/>
                  <a:pt x="87" y="180"/>
                  <a:pt x="80" y="180"/>
                </a:cubicBezTo>
              </a:path>
            </a:pathLst>
          </a:custGeom>
          <a:solidFill>
            <a:srgbClr val="FDFDFD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defTabSz="12172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19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Freeform 45"/>
          <p:cNvSpPr>
            <a:spLocks noEditPoints="1"/>
          </p:cNvSpPr>
          <p:nvPr/>
        </p:nvSpPr>
        <p:spPr bwMode="auto">
          <a:xfrm>
            <a:off x="7213600" y="1393827"/>
            <a:ext cx="508000" cy="549275"/>
          </a:xfrm>
          <a:custGeom>
            <a:avLst/>
            <a:gdLst/>
            <a:ahLst/>
            <a:cxnLst>
              <a:cxn ang="0">
                <a:pos x="783" y="812"/>
              </a:cxn>
              <a:cxn ang="0">
                <a:pos x="684" y="703"/>
              </a:cxn>
              <a:cxn ang="0">
                <a:pos x="698" y="592"/>
              </a:cxn>
              <a:cxn ang="0">
                <a:pos x="674" y="483"/>
              </a:cxn>
              <a:cxn ang="0">
                <a:pos x="617" y="387"/>
              </a:cxn>
              <a:cxn ang="0">
                <a:pos x="532" y="315"/>
              </a:cxn>
              <a:cxn ang="0">
                <a:pos x="428" y="275"/>
              </a:cxn>
              <a:cxn ang="0">
                <a:pos x="316" y="270"/>
              </a:cxn>
              <a:cxn ang="0">
                <a:pos x="209" y="303"/>
              </a:cxn>
              <a:cxn ang="0">
                <a:pos x="119" y="367"/>
              </a:cxn>
              <a:cxn ang="0">
                <a:pos x="54" y="458"/>
              </a:cxn>
              <a:cxn ang="0">
                <a:pos x="22" y="565"/>
              </a:cxn>
              <a:cxn ang="0">
                <a:pos x="27" y="677"/>
              </a:cxn>
              <a:cxn ang="0">
                <a:pos x="68" y="781"/>
              </a:cxn>
              <a:cxn ang="0">
                <a:pos x="140" y="866"/>
              </a:cxn>
              <a:cxn ang="0">
                <a:pos x="236" y="923"/>
              </a:cxn>
              <a:cxn ang="0">
                <a:pos x="345" y="945"/>
              </a:cxn>
              <a:cxn ang="0">
                <a:pos x="456" y="931"/>
              </a:cxn>
              <a:cxn ang="0">
                <a:pos x="556" y="882"/>
              </a:cxn>
              <a:cxn ang="0">
                <a:pos x="605" y="817"/>
              </a:cxn>
              <a:cxn ang="0">
                <a:pos x="769" y="943"/>
              </a:cxn>
              <a:cxn ang="0">
                <a:pos x="843" y="818"/>
              </a:cxn>
              <a:cxn ang="0">
                <a:pos x="456" y="618"/>
              </a:cxn>
              <a:cxn ang="0">
                <a:pos x="317" y="545"/>
              </a:cxn>
              <a:cxn ang="0">
                <a:pos x="381" y="630"/>
              </a:cxn>
              <a:cxn ang="0">
                <a:pos x="276" y="614"/>
              </a:cxn>
              <a:cxn ang="0">
                <a:pos x="407" y="700"/>
              </a:cxn>
              <a:cxn ang="0">
                <a:pos x="408" y="804"/>
              </a:cxn>
              <a:cxn ang="0">
                <a:pos x="307" y="409"/>
              </a:cxn>
              <a:cxn ang="0">
                <a:pos x="550" y="674"/>
              </a:cxn>
              <a:cxn ang="0">
                <a:pos x="576" y="689"/>
              </a:cxn>
              <a:cxn ang="0">
                <a:pos x="299" y="379"/>
              </a:cxn>
              <a:cxn ang="0">
                <a:pos x="415" y="833"/>
              </a:cxn>
              <a:cxn ang="0">
                <a:pos x="544" y="781"/>
              </a:cxn>
              <a:cxn ang="0">
                <a:pos x="109" y="670"/>
              </a:cxn>
              <a:cxn ang="0">
                <a:pos x="605" y="543"/>
              </a:cxn>
              <a:cxn ang="0">
                <a:pos x="839" y="900"/>
              </a:cxn>
              <a:cxn ang="0">
                <a:pos x="773" y="900"/>
              </a:cxn>
              <a:cxn ang="0">
                <a:pos x="807" y="842"/>
              </a:cxn>
              <a:cxn ang="0">
                <a:pos x="839" y="900"/>
              </a:cxn>
              <a:cxn ang="0">
                <a:pos x="543" y="226"/>
              </a:cxn>
              <a:cxn ang="0">
                <a:pos x="570" y="293"/>
              </a:cxn>
              <a:cxn ang="0">
                <a:pos x="620" y="312"/>
              </a:cxn>
              <a:cxn ang="0">
                <a:pos x="687" y="340"/>
              </a:cxn>
              <a:cxn ang="0">
                <a:pos x="736" y="318"/>
              </a:cxn>
              <a:cxn ang="0">
                <a:pos x="802" y="290"/>
              </a:cxn>
              <a:cxn ang="0">
                <a:pos x="821" y="240"/>
              </a:cxn>
              <a:cxn ang="0">
                <a:pos x="849" y="173"/>
              </a:cxn>
              <a:cxn ang="0">
                <a:pos x="827" y="124"/>
              </a:cxn>
              <a:cxn ang="0">
                <a:pos x="800" y="58"/>
              </a:cxn>
              <a:cxn ang="0">
                <a:pos x="749" y="39"/>
              </a:cxn>
              <a:cxn ang="0">
                <a:pos x="683" y="11"/>
              </a:cxn>
              <a:cxn ang="0">
                <a:pos x="634" y="33"/>
              </a:cxn>
              <a:cxn ang="0">
                <a:pos x="567" y="60"/>
              </a:cxn>
              <a:cxn ang="0">
                <a:pos x="548" y="111"/>
              </a:cxn>
              <a:cxn ang="0">
                <a:pos x="521" y="177"/>
              </a:cxn>
              <a:cxn ang="0">
                <a:pos x="685" y="93"/>
              </a:cxn>
              <a:cxn ang="0">
                <a:pos x="685" y="258"/>
              </a:cxn>
              <a:cxn ang="0">
                <a:pos x="685" y="93"/>
              </a:cxn>
              <a:cxn ang="0">
                <a:pos x="685" y="93"/>
              </a:cxn>
            </a:cxnLst>
            <a:rect l="0" t="0" r="r" b="b"/>
            <a:pathLst>
              <a:path w="889" h="965">
                <a:moveTo>
                  <a:pt x="843" y="818"/>
                </a:moveTo>
                <a:cubicBezTo>
                  <a:pt x="824" y="807"/>
                  <a:pt x="803" y="806"/>
                  <a:pt x="783" y="812"/>
                </a:cubicBezTo>
                <a:cubicBezTo>
                  <a:pt x="657" y="737"/>
                  <a:pt x="657" y="737"/>
                  <a:pt x="657" y="737"/>
                </a:cubicBezTo>
                <a:cubicBezTo>
                  <a:pt x="659" y="722"/>
                  <a:pt x="669" y="709"/>
                  <a:pt x="684" y="703"/>
                </a:cubicBezTo>
                <a:cubicBezTo>
                  <a:pt x="707" y="694"/>
                  <a:pt x="712" y="672"/>
                  <a:pt x="694" y="654"/>
                </a:cubicBezTo>
                <a:cubicBezTo>
                  <a:pt x="677" y="636"/>
                  <a:pt x="679" y="608"/>
                  <a:pt x="698" y="592"/>
                </a:cubicBezTo>
                <a:cubicBezTo>
                  <a:pt x="716" y="576"/>
                  <a:pt x="714" y="554"/>
                  <a:pt x="691" y="542"/>
                </a:cubicBezTo>
                <a:cubicBezTo>
                  <a:pt x="670" y="531"/>
                  <a:pt x="662" y="504"/>
                  <a:pt x="674" y="483"/>
                </a:cubicBezTo>
                <a:cubicBezTo>
                  <a:pt x="687" y="462"/>
                  <a:pt x="677" y="441"/>
                  <a:pt x="653" y="438"/>
                </a:cubicBezTo>
                <a:cubicBezTo>
                  <a:pt x="628" y="434"/>
                  <a:pt x="612" y="412"/>
                  <a:pt x="617" y="387"/>
                </a:cubicBezTo>
                <a:cubicBezTo>
                  <a:pt x="622" y="363"/>
                  <a:pt x="606" y="347"/>
                  <a:pt x="582" y="352"/>
                </a:cubicBezTo>
                <a:cubicBezTo>
                  <a:pt x="557" y="356"/>
                  <a:pt x="535" y="340"/>
                  <a:pt x="532" y="315"/>
                </a:cubicBezTo>
                <a:cubicBezTo>
                  <a:pt x="529" y="291"/>
                  <a:pt x="508" y="281"/>
                  <a:pt x="487" y="293"/>
                </a:cubicBezTo>
                <a:cubicBezTo>
                  <a:pt x="465" y="305"/>
                  <a:pt x="439" y="297"/>
                  <a:pt x="428" y="275"/>
                </a:cubicBezTo>
                <a:cubicBezTo>
                  <a:pt x="417" y="253"/>
                  <a:pt x="395" y="250"/>
                  <a:pt x="378" y="268"/>
                </a:cubicBezTo>
                <a:cubicBezTo>
                  <a:pt x="362" y="287"/>
                  <a:pt x="334" y="288"/>
                  <a:pt x="316" y="270"/>
                </a:cubicBezTo>
                <a:cubicBezTo>
                  <a:pt x="299" y="253"/>
                  <a:pt x="277" y="258"/>
                  <a:pt x="267" y="280"/>
                </a:cubicBezTo>
                <a:cubicBezTo>
                  <a:pt x="258" y="303"/>
                  <a:pt x="232" y="313"/>
                  <a:pt x="209" y="303"/>
                </a:cubicBezTo>
                <a:cubicBezTo>
                  <a:pt x="187" y="292"/>
                  <a:pt x="168" y="303"/>
                  <a:pt x="166" y="328"/>
                </a:cubicBezTo>
                <a:cubicBezTo>
                  <a:pt x="165" y="353"/>
                  <a:pt x="143" y="370"/>
                  <a:pt x="119" y="367"/>
                </a:cubicBezTo>
                <a:cubicBezTo>
                  <a:pt x="94" y="365"/>
                  <a:pt x="80" y="382"/>
                  <a:pt x="86" y="405"/>
                </a:cubicBezTo>
                <a:cubicBezTo>
                  <a:pt x="93" y="429"/>
                  <a:pt x="78" y="453"/>
                  <a:pt x="54" y="458"/>
                </a:cubicBezTo>
                <a:cubicBezTo>
                  <a:pt x="30" y="464"/>
                  <a:pt x="21" y="485"/>
                  <a:pt x="35" y="505"/>
                </a:cubicBezTo>
                <a:cubicBezTo>
                  <a:pt x="50" y="525"/>
                  <a:pt x="44" y="553"/>
                  <a:pt x="22" y="565"/>
                </a:cubicBezTo>
                <a:cubicBezTo>
                  <a:pt x="1" y="578"/>
                  <a:pt x="0" y="601"/>
                  <a:pt x="20" y="616"/>
                </a:cubicBezTo>
                <a:cubicBezTo>
                  <a:pt x="40" y="630"/>
                  <a:pt x="43" y="658"/>
                  <a:pt x="27" y="677"/>
                </a:cubicBezTo>
                <a:cubicBezTo>
                  <a:pt x="11" y="696"/>
                  <a:pt x="18" y="718"/>
                  <a:pt x="41" y="725"/>
                </a:cubicBezTo>
                <a:cubicBezTo>
                  <a:pt x="65" y="733"/>
                  <a:pt x="77" y="758"/>
                  <a:pt x="68" y="781"/>
                </a:cubicBezTo>
                <a:cubicBezTo>
                  <a:pt x="59" y="804"/>
                  <a:pt x="72" y="822"/>
                  <a:pt x="97" y="822"/>
                </a:cubicBezTo>
                <a:cubicBezTo>
                  <a:pt x="122" y="821"/>
                  <a:pt x="141" y="841"/>
                  <a:pt x="140" y="866"/>
                </a:cubicBezTo>
                <a:cubicBezTo>
                  <a:pt x="139" y="891"/>
                  <a:pt x="158" y="904"/>
                  <a:pt x="181" y="895"/>
                </a:cubicBezTo>
                <a:cubicBezTo>
                  <a:pt x="204" y="887"/>
                  <a:pt x="229" y="899"/>
                  <a:pt x="236" y="923"/>
                </a:cubicBezTo>
                <a:cubicBezTo>
                  <a:pt x="243" y="946"/>
                  <a:pt x="265" y="953"/>
                  <a:pt x="284" y="937"/>
                </a:cubicBezTo>
                <a:cubicBezTo>
                  <a:pt x="303" y="922"/>
                  <a:pt x="331" y="925"/>
                  <a:pt x="345" y="945"/>
                </a:cubicBezTo>
                <a:cubicBezTo>
                  <a:pt x="360" y="965"/>
                  <a:pt x="383" y="965"/>
                  <a:pt x="395" y="944"/>
                </a:cubicBezTo>
                <a:cubicBezTo>
                  <a:pt x="409" y="923"/>
                  <a:pt x="436" y="917"/>
                  <a:pt x="456" y="931"/>
                </a:cubicBezTo>
                <a:cubicBezTo>
                  <a:pt x="476" y="946"/>
                  <a:pt x="497" y="938"/>
                  <a:pt x="503" y="914"/>
                </a:cubicBezTo>
                <a:cubicBezTo>
                  <a:pt x="509" y="889"/>
                  <a:pt x="533" y="875"/>
                  <a:pt x="556" y="882"/>
                </a:cubicBezTo>
                <a:cubicBezTo>
                  <a:pt x="580" y="889"/>
                  <a:pt x="597" y="875"/>
                  <a:pt x="595" y="850"/>
                </a:cubicBezTo>
                <a:cubicBezTo>
                  <a:pt x="593" y="838"/>
                  <a:pt x="598" y="826"/>
                  <a:pt x="605" y="817"/>
                </a:cubicBezTo>
                <a:cubicBezTo>
                  <a:pt x="735" y="894"/>
                  <a:pt x="735" y="894"/>
                  <a:pt x="735" y="894"/>
                </a:cubicBezTo>
                <a:cubicBezTo>
                  <a:pt x="739" y="914"/>
                  <a:pt x="750" y="932"/>
                  <a:pt x="769" y="943"/>
                </a:cubicBezTo>
                <a:cubicBezTo>
                  <a:pt x="804" y="964"/>
                  <a:pt x="848" y="952"/>
                  <a:pt x="869" y="918"/>
                </a:cubicBezTo>
                <a:cubicBezTo>
                  <a:pt x="889" y="883"/>
                  <a:pt x="878" y="839"/>
                  <a:pt x="843" y="818"/>
                </a:cubicBezTo>
                <a:close/>
                <a:moveTo>
                  <a:pt x="550" y="674"/>
                </a:moveTo>
                <a:cubicBezTo>
                  <a:pt x="456" y="618"/>
                  <a:pt x="456" y="618"/>
                  <a:pt x="456" y="618"/>
                </a:cubicBezTo>
                <a:cubicBezTo>
                  <a:pt x="455" y="588"/>
                  <a:pt x="440" y="559"/>
                  <a:pt x="412" y="543"/>
                </a:cubicBezTo>
                <a:cubicBezTo>
                  <a:pt x="381" y="525"/>
                  <a:pt x="345" y="527"/>
                  <a:pt x="317" y="545"/>
                </a:cubicBezTo>
                <a:cubicBezTo>
                  <a:pt x="368" y="575"/>
                  <a:pt x="368" y="575"/>
                  <a:pt x="368" y="575"/>
                </a:cubicBezTo>
                <a:cubicBezTo>
                  <a:pt x="387" y="586"/>
                  <a:pt x="392" y="610"/>
                  <a:pt x="381" y="630"/>
                </a:cubicBezTo>
                <a:cubicBezTo>
                  <a:pt x="370" y="649"/>
                  <a:pt x="346" y="655"/>
                  <a:pt x="328" y="644"/>
                </a:cubicBezTo>
                <a:cubicBezTo>
                  <a:pt x="276" y="614"/>
                  <a:pt x="276" y="614"/>
                  <a:pt x="276" y="614"/>
                </a:cubicBezTo>
                <a:cubicBezTo>
                  <a:pt x="273" y="647"/>
                  <a:pt x="289" y="680"/>
                  <a:pt x="320" y="698"/>
                </a:cubicBezTo>
                <a:cubicBezTo>
                  <a:pt x="348" y="715"/>
                  <a:pt x="380" y="714"/>
                  <a:pt x="407" y="700"/>
                </a:cubicBezTo>
                <a:cubicBezTo>
                  <a:pt x="498" y="754"/>
                  <a:pt x="498" y="754"/>
                  <a:pt x="498" y="754"/>
                </a:cubicBezTo>
                <a:cubicBezTo>
                  <a:pt x="473" y="777"/>
                  <a:pt x="443" y="795"/>
                  <a:pt x="408" y="804"/>
                </a:cubicBezTo>
                <a:cubicBezTo>
                  <a:pt x="299" y="832"/>
                  <a:pt x="188" y="766"/>
                  <a:pt x="160" y="657"/>
                </a:cubicBezTo>
                <a:cubicBezTo>
                  <a:pt x="132" y="548"/>
                  <a:pt x="198" y="437"/>
                  <a:pt x="307" y="409"/>
                </a:cubicBezTo>
                <a:cubicBezTo>
                  <a:pt x="415" y="381"/>
                  <a:pt x="527" y="447"/>
                  <a:pt x="555" y="556"/>
                </a:cubicBezTo>
                <a:cubicBezTo>
                  <a:pt x="565" y="596"/>
                  <a:pt x="562" y="637"/>
                  <a:pt x="550" y="674"/>
                </a:cubicBezTo>
                <a:close/>
                <a:moveTo>
                  <a:pt x="595" y="700"/>
                </a:moveTo>
                <a:cubicBezTo>
                  <a:pt x="576" y="689"/>
                  <a:pt x="576" y="689"/>
                  <a:pt x="576" y="689"/>
                </a:cubicBezTo>
                <a:cubicBezTo>
                  <a:pt x="592" y="646"/>
                  <a:pt x="597" y="597"/>
                  <a:pt x="584" y="548"/>
                </a:cubicBezTo>
                <a:cubicBezTo>
                  <a:pt x="552" y="423"/>
                  <a:pt x="424" y="347"/>
                  <a:pt x="299" y="379"/>
                </a:cubicBezTo>
                <a:cubicBezTo>
                  <a:pt x="174" y="412"/>
                  <a:pt x="98" y="539"/>
                  <a:pt x="130" y="665"/>
                </a:cubicBezTo>
                <a:cubicBezTo>
                  <a:pt x="163" y="790"/>
                  <a:pt x="290" y="865"/>
                  <a:pt x="415" y="833"/>
                </a:cubicBezTo>
                <a:cubicBezTo>
                  <a:pt x="459" y="822"/>
                  <a:pt x="496" y="799"/>
                  <a:pt x="524" y="770"/>
                </a:cubicBezTo>
                <a:cubicBezTo>
                  <a:pt x="544" y="781"/>
                  <a:pt x="544" y="781"/>
                  <a:pt x="544" y="781"/>
                </a:cubicBezTo>
                <a:cubicBezTo>
                  <a:pt x="512" y="815"/>
                  <a:pt x="470" y="841"/>
                  <a:pt x="421" y="854"/>
                </a:cubicBezTo>
                <a:cubicBezTo>
                  <a:pt x="284" y="889"/>
                  <a:pt x="145" y="807"/>
                  <a:pt x="109" y="670"/>
                </a:cubicBezTo>
                <a:cubicBezTo>
                  <a:pt x="74" y="533"/>
                  <a:pt x="157" y="394"/>
                  <a:pt x="294" y="359"/>
                </a:cubicBezTo>
                <a:cubicBezTo>
                  <a:pt x="430" y="323"/>
                  <a:pt x="570" y="406"/>
                  <a:pt x="605" y="543"/>
                </a:cubicBezTo>
                <a:cubicBezTo>
                  <a:pt x="619" y="597"/>
                  <a:pt x="614" y="652"/>
                  <a:pt x="595" y="700"/>
                </a:cubicBezTo>
                <a:close/>
                <a:moveTo>
                  <a:pt x="839" y="900"/>
                </a:moveTo>
                <a:cubicBezTo>
                  <a:pt x="806" y="919"/>
                  <a:pt x="806" y="919"/>
                  <a:pt x="806" y="919"/>
                </a:cubicBezTo>
                <a:cubicBezTo>
                  <a:pt x="773" y="900"/>
                  <a:pt x="773" y="900"/>
                  <a:pt x="773" y="900"/>
                </a:cubicBezTo>
                <a:cubicBezTo>
                  <a:pt x="773" y="861"/>
                  <a:pt x="773" y="861"/>
                  <a:pt x="773" y="861"/>
                </a:cubicBezTo>
                <a:cubicBezTo>
                  <a:pt x="807" y="842"/>
                  <a:pt x="807" y="842"/>
                  <a:pt x="807" y="842"/>
                </a:cubicBezTo>
                <a:cubicBezTo>
                  <a:pt x="840" y="862"/>
                  <a:pt x="840" y="862"/>
                  <a:pt x="840" y="862"/>
                </a:cubicBezTo>
                <a:lnTo>
                  <a:pt x="839" y="900"/>
                </a:lnTo>
                <a:close/>
                <a:moveTo>
                  <a:pt x="526" y="216"/>
                </a:moveTo>
                <a:cubicBezTo>
                  <a:pt x="543" y="226"/>
                  <a:pt x="543" y="226"/>
                  <a:pt x="543" y="226"/>
                </a:cubicBezTo>
                <a:cubicBezTo>
                  <a:pt x="557" y="235"/>
                  <a:pt x="569" y="256"/>
                  <a:pt x="569" y="273"/>
                </a:cubicBezTo>
                <a:cubicBezTo>
                  <a:pt x="570" y="293"/>
                  <a:pt x="570" y="293"/>
                  <a:pt x="570" y="293"/>
                </a:cubicBezTo>
                <a:cubicBezTo>
                  <a:pt x="571" y="309"/>
                  <a:pt x="585" y="320"/>
                  <a:pt x="601" y="316"/>
                </a:cubicBezTo>
                <a:cubicBezTo>
                  <a:pt x="620" y="312"/>
                  <a:pt x="620" y="312"/>
                  <a:pt x="620" y="312"/>
                </a:cubicBezTo>
                <a:cubicBezTo>
                  <a:pt x="637" y="308"/>
                  <a:pt x="660" y="315"/>
                  <a:pt x="672" y="326"/>
                </a:cubicBezTo>
                <a:cubicBezTo>
                  <a:pt x="687" y="340"/>
                  <a:pt x="687" y="340"/>
                  <a:pt x="687" y="340"/>
                </a:cubicBezTo>
                <a:cubicBezTo>
                  <a:pt x="699" y="351"/>
                  <a:pt x="716" y="349"/>
                  <a:pt x="725" y="335"/>
                </a:cubicBezTo>
                <a:cubicBezTo>
                  <a:pt x="736" y="318"/>
                  <a:pt x="736" y="318"/>
                  <a:pt x="736" y="318"/>
                </a:cubicBezTo>
                <a:cubicBezTo>
                  <a:pt x="745" y="304"/>
                  <a:pt x="766" y="291"/>
                  <a:pt x="782" y="291"/>
                </a:cubicBezTo>
                <a:cubicBezTo>
                  <a:pt x="802" y="290"/>
                  <a:pt x="802" y="290"/>
                  <a:pt x="802" y="290"/>
                </a:cubicBezTo>
                <a:cubicBezTo>
                  <a:pt x="819" y="290"/>
                  <a:pt x="830" y="276"/>
                  <a:pt x="826" y="259"/>
                </a:cubicBezTo>
                <a:cubicBezTo>
                  <a:pt x="821" y="240"/>
                  <a:pt x="821" y="240"/>
                  <a:pt x="821" y="240"/>
                </a:cubicBezTo>
                <a:cubicBezTo>
                  <a:pt x="818" y="224"/>
                  <a:pt x="824" y="200"/>
                  <a:pt x="835" y="188"/>
                </a:cubicBezTo>
                <a:cubicBezTo>
                  <a:pt x="849" y="173"/>
                  <a:pt x="849" y="173"/>
                  <a:pt x="849" y="173"/>
                </a:cubicBezTo>
                <a:cubicBezTo>
                  <a:pt x="860" y="161"/>
                  <a:pt x="858" y="144"/>
                  <a:pt x="844" y="135"/>
                </a:cubicBezTo>
                <a:cubicBezTo>
                  <a:pt x="827" y="124"/>
                  <a:pt x="827" y="124"/>
                  <a:pt x="827" y="124"/>
                </a:cubicBezTo>
                <a:cubicBezTo>
                  <a:pt x="813" y="115"/>
                  <a:pt x="801" y="95"/>
                  <a:pt x="800" y="78"/>
                </a:cubicBezTo>
                <a:cubicBezTo>
                  <a:pt x="800" y="58"/>
                  <a:pt x="800" y="58"/>
                  <a:pt x="800" y="58"/>
                </a:cubicBezTo>
                <a:cubicBezTo>
                  <a:pt x="799" y="41"/>
                  <a:pt x="785" y="31"/>
                  <a:pt x="769" y="34"/>
                </a:cubicBezTo>
                <a:cubicBezTo>
                  <a:pt x="749" y="39"/>
                  <a:pt x="749" y="39"/>
                  <a:pt x="749" y="39"/>
                </a:cubicBezTo>
                <a:cubicBezTo>
                  <a:pt x="733" y="42"/>
                  <a:pt x="710" y="36"/>
                  <a:pt x="698" y="25"/>
                </a:cubicBezTo>
                <a:cubicBezTo>
                  <a:pt x="683" y="11"/>
                  <a:pt x="683" y="11"/>
                  <a:pt x="683" y="11"/>
                </a:cubicBezTo>
                <a:cubicBezTo>
                  <a:pt x="671" y="0"/>
                  <a:pt x="653" y="2"/>
                  <a:pt x="645" y="16"/>
                </a:cubicBezTo>
                <a:cubicBezTo>
                  <a:pt x="634" y="33"/>
                  <a:pt x="634" y="33"/>
                  <a:pt x="634" y="33"/>
                </a:cubicBezTo>
                <a:cubicBezTo>
                  <a:pt x="625" y="47"/>
                  <a:pt x="604" y="59"/>
                  <a:pt x="587" y="60"/>
                </a:cubicBezTo>
                <a:cubicBezTo>
                  <a:pt x="567" y="60"/>
                  <a:pt x="567" y="60"/>
                  <a:pt x="567" y="60"/>
                </a:cubicBezTo>
                <a:cubicBezTo>
                  <a:pt x="551" y="61"/>
                  <a:pt x="540" y="75"/>
                  <a:pt x="544" y="91"/>
                </a:cubicBezTo>
                <a:cubicBezTo>
                  <a:pt x="548" y="111"/>
                  <a:pt x="548" y="111"/>
                  <a:pt x="548" y="111"/>
                </a:cubicBezTo>
                <a:cubicBezTo>
                  <a:pt x="552" y="127"/>
                  <a:pt x="546" y="150"/>
                  <a:pt x="534" y="163"/>
                </a:cubicBezTo>
                <a:cubicBezTo>
                  <a:pt x="521" y="177"/>
                  <a:pt x="521" y="177"/>
                  <a:pt x="521" y="177"/>
                </a:cubicBezTo>
                <a:cubicBezTo>
                  <a:pt x="509" y="189"/>
                  <a:pt x="512" y="207"/>
                  <a:pt x="526" y="216"/>
                </a:cubicBezTo>
                <a:close/>
                <a:moveTo>
                  <a:pt x="685" y="93"/>
                </a:moveTo>
                <a:cubicBezTo>
                  <a:pt x="730" y="93"/>
                  <a:pt x="767" y="130"/>
                  <a:pt x="767" y="175"/>
                </a:cubicBezTo>
                <a:cubicBezTo>
                  <a:pt x="767" y="221"/>
                  <a:pt x="730" y="258"/>
                  <a:pt x="685" y="258"/>
                </a:cubicBezTo>
                <a:cubicBezTo>
                  <a:pt x="639" y="258"/>
                  <a:pt x="603" y="221"/>
                  <a:pt x="603" y="175"/>
                </a:cubicBezTo>
                <a:cubicBezTo>
                  <a:pt x="603" y="130"/>
                  <a:pt x="639" y="93"/>
                  <a:pt x="685" y="93"/>
                </a:cubicBezTo>
                <a:close/>
                <a:moveTo>
                  <a:pt x="685" y="93"/>
                </a:moveTo>
                <a:cubicBezTo>
                  <a:pt x="685" y="93"/>
                  <a:pt x="685" y="93"/>
                  <a:pt x="685" y="93"/>
                </a:cubicBezTo>
              </a:path>
            </a:pathLst>
          </a:custGeom>
          <a:solidFill>
            <a:srgbClr val="FDFDFD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defTabSz="12172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19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2308225" y="5588002"/>
            <a:ext cx="854075" cy="2460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121666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2311400" y="5873750"/>
            <a:ext cx="2335213" cy="1841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121666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20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3903664" y="4595813"/>
            <a:ext cx="854075" cy="24606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121666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3908426" y="4881563"/>
            <a:ext cx="2333625" cy="1841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121666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20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5537201" y="3632200"/>
            <a:ext cx="854075" cy="2476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121666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5540376" y="3919538"/>
            <a:ext cx="2335213" cy="1841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121666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20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7159625" y="2689227"/>
            <a:ext cx="854075" cy="2460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121666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7162800" y="2974975"/>
            <a:ext cx="2335213" cy="1857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121666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20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8880476" y="1808163"/>
            <a:ext cx="854075" cy="2476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121666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8885240" y="2095500"/>
            <a:ext cx="2333625" cy="1841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121666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20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1"/>
          <p:cNvGrpSpPr/>
          <p:nvPr/>
        </p:nvGrpSpPr>
        <p:grpSpPr bwMode="auto">
          <a:xfrm>
            <a:off x="590549" y="415927"/>
            <a:ext cx="704851" cy="512763"/>
            <a:chOff x="590550" y="415895"/>
            <a:chExt cx="704851" cy="513256"/>
          </a:xfrm>
        </p:grpSpPr>
        <p:sp>
          <p:nvSpPr>
            <p:cNvPr id="3" name="任意多边形 2"/>
            <p:cNvSpPr/>
            <p:nvPr/>
          </p:nvSpPr>
          <p:spPr>
            <a:xfrm flipV="1">
              <a:off x="762000" y="479456"/>
              <a:ext cx="400051" cy="336874"/>
            </a:xfrm>
            <a:custGeom>
              <a:avLst/>
              <a:gdLst>
                <a:gd name="connsiteX0" fmla="*/ 0 w 400049"/>
                <a:gd name="connsiteY0" fmla="*/ 336823 h 336823"/>
                <a:gd name="connsiteX1" fmla="*/ 400049 w 400049"/>
                <a:gd name="connsiteY1" fmla="*/ 336823 h 336823"/>
                <a:gd name="connsiteX2" fmla="*/ 200025 w 400049"/>
                <a:gd name="connsiteY2" fmla="*/ 0 h 336823"/>
                <a:gd name="connsiteX3" fmla="*/ 0 w 400049"/>
                <a:gd name="connsiteY3" fmla="*/ 336823 h 33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49" h="336823">
                  <a:moveTo>
                    <a:pt x="0" y="336823"/>
                  </a:moveTo>
                  <a:lnTo>
                    <a:pt x="400049" y="336823"/>
                  </a:lnTo>
                  <a:lnTo>
                    <a:pt x="200025" y="0"/>
                  </a:lnTo>
                  <a:lnTo>
                    <a:pt x="0" y="336823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flipV="1">
              <a:off x="590550" y="415895"/>
              <a:ext cx="609601" cy="513256"/>
            </a:xfrm>
            <a:custGeom>
              <a:avLst/>
              <a:gdLst>
                <a:gd name="connsiteX0" fmla="*/ 0 w 609600"/>
                <a:gd name="connsiteY0" fmla="*/ 513255 h 513255"/>
                <a:gd name="connsiteX1" fmla="*/ 609600 w 609600"/>
                <a:gd name="connsiteY1" fmla="*/ 513255 h 513255"/>
                <a:gd name="connsiteX2" fmla="*/ 571499 w 609600"/>
                <a:gd name="connsiteY2" fmla="*/ 449097 h 513255"/>
                <a:gd name="connsiteX3" fmla="*/ 171450 w 609600"/>
                <a:gd name="connsiteY3" fmla="*/ 449097 h 513255"/>
                <a:gd name="connsiteX4" fmla="*/ 371475 w 609600"/>
                <a:gd name="connsiteY4" fmla="*/ 112274 h 513255"/>
                <a:gd name="connsiteX5" fmla="*/ 304800 w 609600"/>
                <a:gd name="connsiteY5" fmla="*/ 0 h 513255"/>
                <a:gd name="connsiteX6" fmla="*/ 0 w 609600"/>
                <a:gd name="connsiteY6" fmla="*/ 513255 h 51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" h="513255">
                  <a:moveTo>
                    <a:pt x="0" y="513255"/>
                  </a:moveTo>
                  <a:lnTo>
                    <a:pt x="609600" y="513255"/>
                  </a:lnTo>
                  <a:lnTo>
                    <a:pt x="571499" y="449097"/>
                  </a:lnTo>
                  <a:lnTo>
                    <a:pt x="171450" y="449097"/>
                  </a:lnTo>
                  <a:lnTo>
                    <a:pt x="371475" y="112274"/>
                  </a:lnTo>
                  <a:lnTo>
                    <a:pt x="304800" y="0"/>
                  </a:lnTo>
                  <a:lnTo>
                    <a:pt x="0" y="513255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962026" y="479456"/>
              <a:ext cx="333375" cy="449695"/>
            </a:xfrm>
            <a:custGeom>
              <a:avLst/>
              <a:gdLst>
                <a:gd name="connsiteX0" fmla="*/ 200024 w 333375"/>
                <a:gd name="connsiteY0" fmla="*/ 449098 h 449098"/>
                <a:gd name="connsiteX1" fmla="*/ 333375 w 333375"/>
                <a:gd name="connsiteY1" fmla="*/ 449098 h 449098"/>
                <a:gd name="connsiteX2" fmla="*/ 66675 w 333375"/>
                <a:gd name="connsiteY2" fmla="*/ 0 h 449098"/>
                <a:gd name="connsiteX3" fmla="*/ 0 w 333375"/>
                <a:gd name="connsiteY3" fmla="*/ 112275 h 449098"/>
                <a:gd name="connsiteX4" fmla="*/ 200024 w 333375"/>
                <a:gd name="connsiteY4" fmla="*/ 449098 h 44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" h="449098">
                  <a:moveTo>
                    <a:pt x="200024" y="449098"/>
                  </a:moveTo>
                  <a:lnTo>
                    <a:pt x="333375" y="449098"/>
                  </a:lnTo>
                  <a:lnTo>
                    <a:pt x="66675" y="0"/>
                  </a:lnTo>
                  <a:lnTo>
                    <a:pt x="0" y="112275"/>
                  </a:lnTo>
                  <a:lnTo>
                    <a:pt x="200024" y="44909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5363" name="矩形 5"/>
          <p:cNvSpPr>
            <a:spLocks noChangeArrowheads="1"/>
          </p:cNvSpPr>
          <p:nvPr/>
        </p:nvSpPr>
        <p:spPr bwMode="auto">
          <a:xfrm>
            <a:off x="1371601" y="411164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51"/>
          <p:cNvSpPr/>
          <p:nvPr/>
        </p:nvSpPr>
        <p:spPr>
          <a:xfrm>
            <a:off x="3657600" y="1519238"/>
            <a:ext cx="4876800" cy="4876800"/>
          </a:xfrm>
          <a:prstGeom prst="ellipse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Rectangle 41"/>
          <p:cNvSpPr/>
          <p:nvPr/>
        </p:nvSpPr>
        <p:spPr>
          <a:xfrm>
            <a:off x="1828800" y="3603627"/>
            <a:ext cx="8534400" cy="60325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5366" name="TextBox 7"/>
          <p:cNvSpPr txBox="1">
            <a:spLocks noChangeArrowheads="1"/>
          </p:cNvSpPr>
          <p:nvPr/>
        </p:nvSpPr>
        <p:spPr bwMode="auto">
          <a:xfrm>
            <a:off x="4140200" y="2917825"/>
            <a:ext cx="38608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感谢聆听</a:t>
            </a:r>
            <a:endParaRPr lang="en-US" altLang="zh-CN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Rectangle 55"/>
          <p:cNvSpPr/>
          <p:nvPr/>
        </p:nvSpPr>
        <p:spPr>
          <a:xfrm>
            <a:off x="1828800" y="4608515"/>
            <a:ext cx="8534400" cy="60325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2" name="Oval 57"/>
          <p:cNvSpPr/>
          <p:nvPr/>
        </p:nvSpPr>
        <p:spPr>
          <a:xfrm>
            <a:off x="3606801" y="706438"/>
            <a:ext cx="2527300" cy="2527300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3" name="Oval 60"/>
          <p:cNvSpPr/>
          <p:nvPr/>
        </p:nvSpPr>
        <p:spPr>
          <a:xfrm>
            <a:off x="2949577" y="2860677"/>
            <a:ext cx="1216025" cy="1216025"/>
          </a:xfrm>
          <a:prstGeom prst="ellipse">
            <a:avLst/>
          </a:prstGeom>
          <a:solidFill>
            <a:schemeClr val="tx1">
              <a:alpha val="1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4" name="Oval 61"/>
          <p:cNvSpPr/>
          <p:nvPr/>
        </p:nvSpPr>
        <p:spPr>
          <a:xfrm>
            <a:off x="7823201" y="4271965"/>
            <a:ext cx="1216025" cy="1216025"/>
          </a:xfrm>
          <a:prstGeom prst="ellipse">
            <a:avLst/>
          </a:prstGeom>
          <a:solidFill>
            <a:schemeClr val="tx1">
              <a:alpha val="1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 -0.018 0.033 -0.044 0.058 -0.044 C 0.095 -0.044 0.125 -0.017 0.125 0.017 C 0.125 0.028 0.122 0.038 0.116 0.047 C 0.117 0.047 0 0.182 0 0.183 C 0 0.182 -0.117 0.047 -0.116 0.047 C -0.122 0.038 -0.125 0.028 -0.125 0.017 C -0.125 -0.017 -0.095 -0.044 -0.057 -0.044 C -0.033 -0.044 -0.012 -0.018 0 0 Z" pathEditMode="relative" ptsTypes="">
                                      <p:cBhvr>
                                        <p:cTn id="6" dur="2000" fill="hold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6"/>
          <p:cNvGrpSpPr/>
          <p:nvPr/>
        </p:nvGrpSpPr>
        <p:grpSpPr bwMode="auto">
          <a:xfrm>
            <a:off x="590549" y="415927"/>
            <a:ext cx="704851" cy="512763"/>
            <a:chOff x="590550" y="415895"/>
            <a:chExt cx="704851" cy="513256"/>
          </a:xfrm>
        </p:grpSpPr>
        <p:sp>
          <p:nvSpPr>
            <p:cNvPr id="6" name="任意多边形 5"/>
            <p:cNvSpPr/>
            <p:nvPr/>
          </p:nvSpPr>
          <p:spPr>
            <a:xfrm flipV="1">
              <a:off x="762000" y="479456"/>
              <a:ext cx="400051" cy="336874"/>
            </a:xfrm>
            <a:custGeom>
              <a:avLst/>
              <a:gdLst>
                <a:gd name="connsiteX0" fmla="*/ 0 w 400049"/>
                <a:gd name="connsiteY0" fmla="*/ 336823 h 336823"/>
                <a:gd name="connsiteX1" fmla="*/ 400049 w 400049"/>
                <a:gd name="connsiteY1" fmla="*/ 336823 h 336823"/>
                <a:gd name="connsiteX2" fmla="*/ 200025 w 400049"/>
                <a:gd name="connsiteY2" fmla="*/ 0 h 336823"/>
                <a:gd name="connsiteX3" fmla="*/ 0 w 400049"/>
                <a:gd name="connsiteY3" fmla="*/ 336823 h 33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49" h="336823">
                  <a:moveTo>
                    <a:pt x="0" y="336823"/>
                  </a:moveTo>
                  <a:lnTo>
                    <a:pt x="400049" y="336823"/>
                  </a:lnTo>
                  <a:lnTo>
                    <a:pt x="200025" y="0"/>
                  </a:lnTo>
                  <a:lnTo>
                    <a:pt x="0" y="336823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590550" y="415895"/>
              <a:ext cx="609601" cy="513256"/>
            </a:xfrm>
            <a:custGeom>
              <a:avLst/>
              <a:gdLst>
                <a:gd name="connsiteX0" fmla="*/ 0 w 609600"/>
                <a:gd name="connsiteY0" fmla="*/ 513255 h 513255"/>
                <a:gd name="connsiteX1" fmla="*/ 609600 w 609600"/>
                <a:gd name="connsiteY1" fmla="*/ 513255 h 513255"/>
                <a:gd name="connsiteX2" fmla="*/ 571499 w 609600"/>
                <a:gd name="connsiteY2" fmla="*/ 449097 h 513255"/>
                <a:gd name="connsiteX3" fmla="*/ 171450 w 609600"/>
                <a:gd name="connsiteY3" fmla="*/ 449097 h 513255"/>
                <a:gd name="connsiteX4" fmla="*/ 371475 w 609600"/>
                <a:gd name="connsiteY4" fmla="*/ 112274 h 513255"/>
                <a:gd name="connsiteX5" fmla="*/ 304800 w 609600"/>
                <a:gd name="connsiteY5" fmla="*/ 0 h 513255"/>
                <a:gd name="connsiteX6" fmla="*/ 0 w 609600"/>
                <a:gd name="connsiteY6" fmla="*/ 513255 h 51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" h="513255">
                  <a:moveTo>
                    <a:pt x="0" y="513255"/>
                  </a:moveTo>
                  <a:lnTo>
                    <a:pt x="609600" y="513255"/>
                  </a:lnTo>
                  <a:lnTo>
                    <a:pt x="571499" y="449097"/>
                  </a:lnTo>
                  <a:lnTo>
                    <a:pt x="171450" y="449097"/>
                  </a:lnTo>
                  <a:lnTo>
                    <a:pt x="371475" y="112274"/>
                  </a:lnTo>
                  <a:lnTo>
                    <a:pt x="304800" y="0"/>
                  </a:lnTo>
                  <a:lnTo>
                    <a:pt x="0" y="513255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flipV="1">
              <a:off x="962026" y="479456"/>
              <a:ext cx="333375" cy="449695"/>
            </a:xfrm>
            <a:custGeom>
              <a:avLst/>
              <a:gdLst>
                <a:gd name="connsiteX0" fmla="*/ 200024 w 333375"/>
                <a:gd name="connsiteY0" fmla="*/ 449098 h 449098"/>
                <a:gd name="connsiteX1" fmla="*/ 333375 w 333375"/>
                <a:gd name="connsiteY1" fmla="*/ 449098 h 449098"/>
                <a:gd name="connsiteX2" fmla="*/ 66675 w 333375"/>
                <a:gd name="connsiteY2" fmla="*/ 0 h 449098"/>
                <a:gd name="connsiteX3" fmla="*/ 0 w 333375"/>
                <a:gd name="connsiteY3" fmla="*/ 112275 h 449098"/>
                <a:gd name="connsiteX4" fmla="*/ 200024 w 333375"/>
                <a:gd name="connsiteY4" fmla="*/ 449098 h 44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" h="449098">
                  <a:moveTo>
                    <a:pt x="200024" y="449098"/>
                  </a:moveTo>
                  <a:lnTo>
                    <a:pt x="333375" y="449098"/>
                  </a:lnTo>
                  <a:lnTo>
                    <a:pt x="66675" y="0"/>
                  </a:lnTo>
                  <a:lnTo>
                    <a:pt x="0" y="112275"/>
                  </a:lnTo>
                  <a:lnTo>
                    <a:pt x="200024" y="44909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148" name="TextBox 13"/>
          <p:cNvSpPr txBox="1">
            <a:spLocks noChangeArrowheads="1"/>
          </p:cNvSpPr>
          <p:nvPr/>
        </p:nvSpPr>
        <p:spPr bwMode="auto">
          <a:xfrm>
            <a:off x="506414" y="3043557"/>
            <a:ext cx="2338387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sz="2800" b="1">
                <a:solidFill>
                  <a:srgbClr val="FDFDFD"/>
                </a:solidFill>
                <a:latin typeface="华文新魏" panose="02010800040101010101" charset="-122"/>
                <a:ea typeface="华文新魏" panose="02010800040101010101" charset="-122"/>
                <a:sym typeface="Arial" panose="020B0604020202020204" pitchFamily="34" charset="0"/>
              </a:rPr>
              <a:t>项目介绍</a:t>
            </a:r>
            <a:endParaRPr lang="zh-CN" sz="2800" b="1">
              <a:solidFill>
                <a:srgbClr val="FDFDFD"/>
              </a:solidFill>
              <a:latin typeface="华文新魏" panose="02010800040101010101" charset="-122"/>
              <a:ea typeface="华文新魏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6150" name="TextBox 13"/>
          <p:cNvSpPr txBox="1">
            <a:spLocks noChangeArrowheads="1"/>
          </p:cNvSpPr>
          <p:nvPr/>
        </p:nvSpPr>
        <p:spPr bwMode="auto">
          <a:xfrm>
            <a:off x="3403601" y="3043557"/>
            <a:ext cx="2338388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sz="2800" b="1">
                <a:solidFill>
                  <a:srgbClr val="FDFDFD"/>
                </a:solidFill>
                <a:latin typeface="华文新魏" panose="02010800040101010101" charset="-122"/>
                <a:ea typeface="华文新魏" panose="02010800040101010101" charset="-122"/>
                <a:sym typeface="Arial" panose="020B0604020202020204" pitchFamily="34" charset="0"/>
              </a:rPr>
              <a:t>代码展示</a:t>
            </a:r>
            <a:endParaRPr lang="zh-CN" sz="2800" b="1">
              <a:solidFill>
                <a:srgbClr val="FDFDFD"/>
              </a:solidFill>
              <a:latin typeface="华文新魏" panose="02010800040101010101" charset="-122"/>
              <a:ea typeface="华文新魏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6152" name="TextBox 13"/>
          <p:cNvSpPr txBox="1">
            <a:spLocks noChangeArrowheads="1"/>
          </p:cNvSpPr>
          <p:nvPr/>
        </p:nvSpPr>
        <p:spPr bwMode="auto">
          <a:xfrm>
            <a:off x="6411913" y="3043557"/>
            <a:ext cx="2338387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sz="2800" b="1">
                <a:solidFill>
                  <a:srgbClr val="FDFDFD"/>
                </a:solidFill>
                <a:latin typeface="华文新魏" panose="02010800040101010101" charset="-122"/>
                <a:ea typeface="华文新魏" panose="02010800040101010101" charset="-122"/>
                <a:sym typeface="Arial" panose="020B0604020202020204" pitchFamily="34" charset="0"/>
              </a:rPr>
              <a:t>用到的技术点</a:t>
            </a:r>
            <a:endParaRPr lang="zh-CN" sz="2800" b="1">
              <a:solidFill>
                <a:srgbClr val="FDFDFD"/>
              </a:solidFill>
              <a:latin typeface="华文新魏" panose="02010800040101010101" charset="-122"/>
              <a:ea typeface="华文新魏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6154" name="TextBox 13"/>
          <p:cNvSpPr txBox="1">
            <a:spLocks noChangeArrowheads="1"/>
          </p:cNvSpPr>
          <p:nvPr/>
        </p:nvSpPr>
        <p:spPr bwMode="auto">
          <a:xfrm>
            <a:off x="9284971" y="3043557"/>
            <a:ext cx="2338388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sz="2800" b="1">
                <a:solidFill>
                  <a:srgbClr val="FDFDFD"/>
                </a:solidFill>
                <a:latin typeface="华文新魏" panose="02010800040101010101" charset="-122"/>
                <a:ea typeface="华文新魏" panose="02010800040101010101" charset="-122"/>
                <a:sym typeface="Arial" panose="020B0604020202020204" pitchFamily="34" charset="0"/>
              </a:rPr>
              <a:t>月底总结</a:t>
            </a:r>
            <a:endParaRPr lang="zh-CN" sz="2800" b="1">
              <a:solidFill>
                <a:srgbClr val="FDFDFD"/>
              </a:solidFill>
              <a:latin typeface="华文新魏" panose="02010800040101010101" charset="-122"/>
              <a:ea typeface="华文新魏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17" name="Rectangle 1"/>
          <p:cNvSpPr/>
          <p:nvPr/>
        </p:nvSpPr>
        <p:spPr>
          <a:xfrm>
            <a:off x="519114" y="2003425"/>
            <a:ext cx="2325687" cy="2325688"/>
          </a:xfrm>
          <a:prstGeom prst="rect">
            <a:avLst/>
          </a:prstGeom>
          <a:noFill/>
          <a:ln w="76200"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Teardrop 2"/>
          <p:cNvSpPr/>
          <p:nvPr/>
        </p:nvSpPr>
        <p:spPr>
          <a:xfrm rot="8100000">
            <a:off x="1420813" y="3943352"/>
            <a:ext cx="523875" cy="523875"/>
          </a:xfrm>
          <a:prstGeom prst="teardrop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Rectangle 1"/>
          <p:cNvSpPr/>
          <p:nvPr/>
        </p:nvSpPr>
        <p:spPr>
          <a:xfrm>
            <a:off x="3403601" y="2003425"/>
            <a:ext cx="2327275" cy="2325688"/>
          </a:xfrm>
          <a:prstGeom prst="rect">
            <a:avLst/>
          </a:prstGeom>
          <a:noFill/>
          <a:ln w="76200"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ADBACA"/>
              </a:solidFill>
            </a:endParaRPr>
          </a:p>
        </p:txBody>
      </p:sp>
      <p:sp>
        <p:nvSpPr>
          <p:cNvPr id="21" name="Teardrop 2"/>
          <p:cNvSpPr/>
          <p:nvPr/>
        </p:nvSpPr>
        <p:spPr>
          <a:xfrm rot="8100000">
            <a:off x="4305301" y="3943352"/>
            <a:ext cx="523875" cy="523875"/>
          </a:xfrm>
          <a:prstGeom prst="teardrop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Rectangle 1"/>
          <p:cNvSpPr/>
          <p:nvPr/>
        </p:nvSpPr>
        <p:spPr>
          <a:xfrm>
            <a:off x="6411913" y="2003425"/>
            <a:ext cx="2327275" cy="2325688"/>
          </a:xfrm>
          <a:prstGeom prst="rect">
            <a:avLst/>
          </a:prstGeom>
          <a:noFill/>
          <a:ln w="76200"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ADBACA"/>
              </a:solidFill>
            </a:endParaRPr>
          </a:p>
        </p:txBody>
      </p:sp>
      <p:sp>
        <p:nvSpPr>
          <p:cNvPr id="24" name="Teardrop 2"/>
          <p:cNvSpPr/>
          <p:nvPr/>
        </p:nvSpPr>
        <p:spPr>
          <a:xfrm rot="8100000">
            <a:off x="7313613" y="3943352"/>
            <a:ext cx="523875" cy="523875"/>
          </a:xfrm>
          <a:prstGeom prst="teardrop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Rectangle 1"/>
          <p:cNvSpPr/>
          <p:nvPr/>
        </p:nvSpPr>
        <p:spPr>
          <a:xfrm>
            <a:off x="9296400" y="2003425"/>
            <a:ext cx="2327275" cy="2325688"/>
          </a:xfrm>
          <a:prstGeom prst="rect">
            <a:avLst/>
          </a:prstGeom>
          <a:noFill/>
          <a:ln w="76200"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ADBACA"/>
              </a:solidFill>
            </a:endParaRPr>
          </a:p>
        </p:txBody>
      </p:sp>
      <p:sp>
        <p:nvSpPr>
          <p:cNvPr id="27" name="Teardrop 2"/>
          <p:cNvSpPr/>
          <p:nvPr/>
        </p:nvSpPr>
        <p:spPr>
          <a:xfrm rot="8100000">
            <a:off x="10198100" y="3943352"/>
            <a:ext cx="523875" cy="523875"/>
          </a:xfrm>
          <a:prstGeom prst="teardrop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0" grpId="0"/>
      <p:bldP spid="6152" grpId="0"/>
      <p:bldP spid="61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"/>
          <p:cNvGrpSpPr/>
          <p:nvPr/>
        </p:nvGrpSpPr>
        <p:grpSpPr bwMode="auto">
          <a:xfrm>
            <a:off x="1116013" y="1219200"/>
            <a:ext cx="4760912" cy="3924300"/>
            <a:chOff x="3581400" y="1295964"/>
            <a:chExt cx="5391150" cy="4443339"/>
          </a:xfrm>
        </p:grpSpPr>
        <p:sp>
          <p:nvSpPr>
            <p:cNvPr id="4" name="任意多边形 3"/>
            <p:cNvSpPr/>
            <p:nvPr/>
          </p:nvSpPr>
          <p:spPr>
            <a:xfrm flipV="1">
              <a:off x="3581400" y="1504470"/>
              <a:ext cx="5029823" cy="4234833"/>
            </a:xfrm>
            <a:custGeom>
              <a:avLst/>
              <a:gdLst>
                <a:gd name="connsiteX0" fmla="*/ 1534579 w 5029200"/>
                <a:gd name="connsiteY0" fmla="*/ 1650266 h 4234354"/>
                <a:gd name="connsiteX1" fmla="*/ 3494622 w 5029200"/>
                <a:gd name="connsiteY1" fmla="*/ 1650266 h 4234354"/>
                <a:gd name="connsiteX2" fmla="*/ 2514600 w 5029200"/>
                <a:gd name="connsiteY2" fmla="*/ 0 h 4234354"/>
                <a:gd name="connsiteX3" fmla="*/ 0 w 5029200"/>
                <a:gd name="connsiteY3" fmla="*/ 4234354 h 4234354"/>
                <a:gd name="connsiteX4" fmla="*/ 5029200 w 5029200"/>
                <a:gd name="connsiteY4" fmla="*/ 4234354 h 4234354"/>
                <a:gd name="connsiteX5" fmla="*/ 4196026 w 5029200"/>
                <a:gd name="connsiteY5" fmla="*/ 2831366 h 4234354"/>
                <a:gd name="connsiteX6" fmla="*/ 833174 w 5029200"/>
                <a:gd name="connsiteY6" fmla="*/ 2831366 h 423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9200" h="4234354">
                  <a:moveTo>
                    <a:pt x="1534579" y="1650266"/>
                  </a:moveTo>
                  <a:lnTo>
                    <a:pt x="3494622" y="1650266"/>
                  </a:lnTo>
                  <a:lnTo>
                    <a:pt x="2514600" y="0"/>
                  </a:lnTo>
                  <a:close/>
                  <a:moveTo>
                    <a:pt x="0" y="4234354"/>
                  </a:moveTo>
                  <a:lnTo>
                    <a:pt x="5029200" y="4234354"/>
                  </a:lnTo>
                  <a:lnTo>
                    <a:pt x="4196026" y="2831366"/>
                  </a:lnTo>
                  <a:lnTo>
                    <a:pt x="833174" y="2831366"/>
                  </a:ln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724705" y="3943634"/>
              <a:ext cx="961742" cy="1603341"/>
            </a:xfrm>
            <a:prstGeom prst="line">
              <a:avLst/>
            </a:prstGeom>
            <a:ln w="57150">
              <a:solidFill>
                <a:schemeClr val="bg1">
                  <a:alpha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任意多边形 5"/>
            <p:cNvSpPr/>
            <p:nvPr/>
          </p:nvSpPr>
          <p:spPr>
            <a:xfrm>
              <a:off x="5868010" y="1295964"/>
              <a:ext cx="3104540" cy="914911"/>
            </a:xfrm>
            <a:custGeom>
              <a:avLst/>
              <a:gdLst>
                <a:gd name="connsiteX0" fmla="*/ 0 w 3105150"/>
                <a:gd name="connsiteY0" fmla="*/ 0 h 1485900"/>
                <a:gd name="connsiteX1" fmla="*/ 3105150 w 3105150"/>
                <a:gd name="connsiteY1" fmla="*/ 0 h 1485900"/>
                <a:gd name="connsiteX2" fmla="*/ 1619250 w 3105150"/>
                <a:gd name="connsiteY2" fmla="*/ 1485900 h 1485900"/>
                <a:gd name="connsiteX0-1" fmla="*/ 0 w 3105150"/>
                <a:gd name="connsiteY0-2" fmla="*/ 0 h 1790700"/>
                <a:gd name="connsiteX1-3" fmla="*/ 3105150 w 3105150"/>
                <a:gd name="connsiteY1-4" fmla="*/ 0 h 1790700"/>
                <a:gd name="connsiteX2-5" fmla="*/ 1885950 w 3105150"/>
                <a:gd name="connsiteY2-6" fmla="*/ 1790700 h 1790700"/>
                <a:gd name="connsiteX0-7" fmla="*/ 0 w 3105150"/>
                <a:gd name="connsiteY0-8" fmla="*/ 0 h 914400"/>
                <a:gd name="connsiteX1-9" fmla="*/ 3105150 w 3105150"/>
                <a:gd name="connsiteY1-10" fmla="*/ 0 h 914400"/>
                <a:gd name="connsiteX2-11" fmla="*/ 2495550 w 3105150"/>
                <a:gd name="connsiteY2-12" fmla="*/ 914400 h 914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105150" h="914400">
                  <a:moveTo>
                    <a:pt x="0" y="0"/>
                  </a:moveTo>
                  <a:lnTo>
                    <a:pt x="3105150" y="0"/>
                  </a:lnTo>
                  <a:lnTo>
                    <a:pt x="2495550" y="914400"/>
                  </a:lnTo>
                </a:path>
              </a:pathLst>
            </a:custGeom>
            <a:ln w="57150">
              <a:solidFill>
                <a:schemeClr val="bg1">
                  <a:alpha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flipV="1">
              <a:off x="6038786" y="4504444"/>
              <a:ext cx="1466882" cy="1234859"/>
            </a:xfrm>
            <a:prstGeom prst="triangl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21448465" flipV="1">
              <a:off x="3595781" y="1971812"/>
              <a:ext cx="790966" cy="666861"/>
            </a:xfrm>
            <a:prstGeom prst="triangl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123" name="矩形 8"/>
          <p:cNvSpPr>
            <a:spLocks noChangeArrowheads="1"/>
          </p:cNvSpPr>
          <p:nvPr/>
        </p:nvSpPr>
        <p:spPr bwMode="auto">
          <a:xfrm>
            <a:off x="2422526" y="2659064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文本框 36"/>
          <p:cNvSpPr txBox="1">
            <a:spLocks noChangeArrowheads="1"/>
          </p:cNvSpPr>
          <p:nvPr/>
        </p:nvSpPr>
        <p:spPr bwMode="auto">
          <a:xfrm>
            <a:off x="2441576" y="3279776"/>
            <a:ext cx="171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PART ONE</a:t>
            </a: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5" name="矩形 10"/>
          <p:cNvSpPr>
            <a:spLocks noChangeArrowheads="1"/>
          </p:cNvSpPr>
          <p:nvPr/>
        </p:nvSpPr>
        <p:spPr bwMode="auto">
          <a:xfrm>
            <a:off x="5575300" y="2695576"/>
            <a:ext cx="34676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6" name="文本框 36"/>
          <p:cNvSpPr txBox="1">
            <a:spLocks noChangeArrowheads="1"/>
          </p:cNvSpPr>
          <p:nvPr/>
        </p:nvSpPr>
        <p:spPr bwMode="auto">
          <a:xfrm>
            <a:off x="5599113" y="3333751"/>
            <a:ext cx="171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ADD TITLE</a:t>
            </a: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"/>
          <p:cNvGrpSpPr/>
          <p:nvPr/>
        </p:nvGrpSpPr>
        <p:grpSpPr bwMode="auto">
          <a:xfrm>
            <a:off x="590549" y="415927"/>
            <a:ext cx="704851" cy="512763"/>
            <a:chOff x="590550" y="415895"/>
            <a:chExt cx="704851" cy="513256"/>
          </a:xfrm>
        </p:grpSpPr>
        <p:sp>
          <p:nvSpPr>
            <p:cNvPr id="3" name="任意多边形 2"/>
            <p:cNvSpPr/>
            <p:nvPr/>
          </p:nvSpPr>
          <p:spPr>
            <a:xfrm flipV="1">
              <a:off x="762000" y="479456"/>
              <a:ext cx="400051" cy="336874"/>
            </a:xfrm>
            <a:custGeom>
              <a:avLst/>
              <a:gdLst>
                <a:gd name="connsiteX0" fmla="*/ 0 w 400049"/>
                <a:gd name="connsiteY0" fmla="*/ 336823 h 336823"/>
                <a:gd name="connsiteX1" fmla="*/ 400049 w 400049"/>
                <a:gd name="connsiteY1" fmla="*/ 336823 h 336823"/>
                <a:gd name="connsiteX2" fmla="*/ 200025 w 400049"/>
                <a:gd name="connsiteY2" fmla="*/ 0 h 336823"/>
                <a:gd name="connsiteX3" fmla="*/ 0 w 400049"/>
                <a:gd name="connsiteY3" fmla="*/ 336823 h 33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49" h="336823">
                  <a:moveTo>
                    <a:pt x="0" y="336823"/>
                  </a:moveTo>
                  <a:lnTo>
                    <a:pt x="400049" y="336823"/>
                  </a:lnTo>
                  <a:lnTo>
                    <a:pt x="200025" y="0"/>
                  </a:lnTo>
                  <a:lnTo>
                    <a:pt x="0" y="336823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flipV="1">
              <a:off x="590550" y="415895"/>
              <a:ext cx="609601" cy="513256"/>
            </a:xfrm>
            <a:custGeom>
              <a:avLst/>
              <a:gdLst>
                <a:gd name="connsiteX0" fmla="*/ 0 w 609600"/>
                <a:gd name="connsiteY0" fmla="*/ 513255 h 513255"/>
                <a:gd name="connsiteX1" fmla="*/ 609600 w 609600"/>
                <a:gd name="connsiteY1" fmla="*/ 513255 h 513255"/>
                <a:gd name="connsiteX2" fmla="*/ 571499 w 609600"/>
                <a:gd name="connsiteY2" fmla="*/ 449097 h 513255"/>
                <a:gd name="connsiteX3" fmla="*/ 171450 w 609600"/>
                <a:gd name="connsiteY3" fmla="*/ 449097 h 513255"/>
                <a:gd name="connsiteX4" fmla="*/ 371475 w 609600"/>
                <a:gd name="connsiteY4" fmla="*/ 112274 h 513255"/>
                <a:gd name="connsiteX5" fmla="*/ 304800 w 609600"/>
                <a:gd name="connsiteY5" fmla="*/ 0 h 513255"/>
                <a:gd name="connsiteX6" fmla="*/ 0 w 609600"/>
                <a:gd name="connsiteY6" fmla="*/ 513255 h 51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" h="513255">
                  <a:moveTo>
                    <a:pt x="0" y="513255"/>
                  </a:moveTo>
                  <a:lnTo>
                    <a:pt x="609600" y="513255"/>
                  </a:lnTo>
                  <a:lnTo>
                    <a:pt x="571499" y="449097"/>
                  </a:lnTo>
                  <a:lnTo>
                    <a:pt x="171450" y="449097"/>
                  </a:lnTo>
                  <a:lnTo>
                    <a:pt x="371475" y="112274"/>
                  </a:lnTo>
                  <a:lnTo>
                    <a:pt x="304800" y="0"/>
                  </a:lnTo>
                  <a:lnTo>
                    <a:pt x="0" y="513255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962026" y="479456"/>
              <a:ext cx="333375" cy="449695"/>
            </a:xfrm>
            <a:custGeom>
              <a:avLst/>
              <a:gdLst>
                <a:gd name="connsiteX0" fmla="*/ 200024 w 333375"/>
                <a:gd name="connsiteY0" fmla="*/ 449098 h 449098"/>
                <a:gd name="connsiteX1" fmla="*/ 333375 w 333375"/>
                <a:gd name="connsiteY1" fmla="*/ 449098 h 449098"/>
                <a:gd name="connsiteX2" fmla="*/ 66675 w 333375"/>
                <a:gd name="connsiteY2" fmla="*/ 0 h 449098"/>
                <a:gd name="connsiteX3" fmla="*/ 0 w 333375"/>
                <a:gd name="connsiteY3" fmla="*/ 112275 h 449098"/>
                <a:gd name="connsiteX4" fmla="*/ 200024 w 333375"/>
                <a:gd name="connsiteY4" fmla="*/ 449098 h 44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" h="449098">
                  <a:moveTo>
                    <a:pt x="200024" y="449098"/>
                  </a:moveTo>
                  <a:lnTo>
                    <a:pt x="333375" y="449098"/>
                  </a:lnTo>
                  <a:lnTo>
                    <a:pt x="66675" y="0"/>
                  </a:lnTo>
                  <a:lnTo>
                    <a:pt x="0" y="112275"/>
                  </a:lnTo>
                  <a:lnTo>
                    <a:pt x="200024" y="44909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171" name="矩形 5"/>
          <p:cNvSpPr>
            <a:spLocks noChangeArrowheads="1"/>
          </p:cNvSpPr>
          <p:nvPr/>
        </p:nvSpPr>
        <p:spPr bwMode="auto">
          <a:xfrm>
            <a:off x="1371601" y="411164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项目展示</a:t>
            </a:r>
            <a:endParaRPr lang="zh-CN" altLang="en-US" sz="32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2" name="图片 1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01295"/>
            <a:ext cx="4638040" cy="6455410"/>
          </a:xfrm>
          <a:prstGeom prst="rect">
            <a:avLst/>
          </a:prstGeom>
        </p:spPr>
      </p:pic>
      <p:pic>
        <p:nvPicPr>
          <p:cNvPr id="6" name="图片 5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430" y="201930"/>
            <a:ext cx="5024120" cy="645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"/>
          <p:cNvGrpSpPr/>
          <p:nvPr/>
        </p:nvGrpSpPr>
        <p:grpSpPr bwMode="auto">
          <a:xfrm>
            <a:off x="590549" y="415927"/>
            <a:ext cx="704851" cy="512763"/>
            <a:chOff x="590550" y="415895"/>
            <a:chExt cx="704851" cy="513256"/>
          </a:xfrm>
        </p:grpSpPr>
        <p:sp>
          <p:nvSpPr>
            <p:cNvPr id="3" name="任意多边形 2"/>
            <p:cNvSpPr/>
            <p:nvPr/>
          </p:nvSpPr>
          <p:spPr>
            <a:xfrm flipV="1">
              <a:off x="762000" y="479456"/>
              <a:ext cx="400051" cy="336874"/>
            </a:xfrm>
            <a:custGeom>
              <a:avLst/>
              <a:gdLst>
                <a:gd name="connsiteX0" fmla="*/ 0 w 400049"/>
                <a:gd name="connsiteY0" fmla="*/ 336823 h 336823"/>
                <a:gd name="connsiteX1" fmla="*/ 400049 w 400049"/>
                <a:gd name="connsiteY1" fmla="*/ 336823 h 336823"/>
                <a:gd name="connsiteX2" fmla="*/ 200025 w 400049"/>
                <a:gd name="connsiteY2" fmla="*/ 0 h 336823"/>
                <a:gd name="connsiteX3" fmla="*/ 0 w 400049"/>
                <a:gd name="connsiteY3" fmla="*/ 336823 h 33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49" h="336823">
                  <a:moveTo>
                    <a:pt x="0" y="336823"/>
                  </a:moveTo>
                  <a:lnTo>
                    <a:pt x="400049" y="336823"/>
                  </a:lnTo>
                  <a:lnTo>
                    <a:pt x="200025" y="0"/>
                  </a:lnTo>
                  <a:lnTo>
                    <a:pt x="0" y="336823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flipV="1">
              <a:off x="590550" y="415895"/>
              <a:ext cx="609601" cy="513256"/>
            </a:xfrm>
            <a:custGeom>
              <a:avLst/>
              <a:gdLst>
                <a:gd name="connsiteX0" fmla="*/ 0 w 609600"/>
                <a:gd name="connsiteY0" fmla="*/ 513255 h 513255"/>
                <a:gd name="connsiteX1" fmla="*/ 609600 w 609600"/>
                <a:gd name="connsiteY1" fmla="*/ 513255 h 513255"/>
                <a:gd name="connsiteX2" fmla="*/ 571499 w 609600"/>
                <a:gd name="connsiteY2" fmla="*/ 449097 h 513255"/>
                <a:gd name="connsiteX3" fmla="*/ 171450 w 609600"/>
                <a:gd name="connsiteY3" fmla="*/ 449097 h 513255"/>
                <a:gd name="connsiteX4" fmla="*/ 371475 w 609600"/>
                <a:gd name="connsiteY4" fmla="*/ 112274 h 513255"/>
                <a:gd name="connsiteX5" fmla="*/ 304800 w 609600"/>
                <a:gd name="connsiteY5" fmla="*/ 0 h 513255"/>
                <a:gd name="connsiteX6" fmla="*/ 0 w 609600"/>
                <a:gd name="connsiteY6" fmla="*/ 513255 h 51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" h="513255">
                  <a:moveTo>
                    <a:pt x="0" y="513255"/>
                  </a:moveTo>
                  <a:lnTo>
                    <a:pt x="609600" y="513255"/>
                  </a:lnTo>
                  <a:lnTo>
                    <a:pt x="571499" y="449097"/>
                  </a:lnTo>
                  <a:lnTo>
                    <a:pt x="171450" y="449097"/>
                  </a:lnTo>
                  <a:lnTo>
                    <a:pt x="371475" y="112274"/>
                  </a:lnTo>
                  <a:lnTo>
                    <a:pt x="304800" y="0"/>
                  </a:lnTo>
                  <a:lnTo>
                    <a:pt x="0" y="513255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962026" y="479456"/>
              <a:ext cx="333375" cy="449695"/>
            </a:xfrm>
            <a:custGeom>
              <a:avLst/>
              <a:gdLst>
                <a:gd name="connsiteX0" fmla="*/ 200024 w 333375"/>
                <a:gd name="connsiteY0" fmla="*/ 449098 h 449098"/>
                <a:gd name="connsiteX1" fmla="*/ 333375 w 333375"/>
                <a:gd name="connsiteY1" fmla="*/ 449098 h 449098"/>
                <a:gd name="connsiteX2" fmla="*/ 66675 w 333375"/>
                <a:gd name="connsiteY2" fmla="*/ 0 h 449098"/>
                <a:gd name="connsiteX3" fmla="*/ 0 w 333375"/>
                <a:gd name="connsiteY3" fmla="*/ 112275 h 449098"/>
                <a:gd name="connsiteX4" fmla="*/ 200024 w 333375"/>
                <a:gd name="connsiteY4" fmla="*/ 449098 h 44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" h="449098">
                  <a:moveTo>
                    <a:pt x="200024" y="449098"/>
                  </a:moveTo>
                  <a:lnTo>
                    <a:pt x="333375" y="449098"/>
                  </a:lnTo>
                  <a:lnTo>
                    <a:pt x="66675" y="0"/>
                  </a:lnTo>
                  <a:lnTo>
                    <a:pt x="0" y="112275"/>
                  </a:lnTo>
                  <a:lnTo>
                    <a:pt x="200024" y="44909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195" name="矩形 5"/>
          <p:cNvSpPr>
            <a:spLocks noChangeArrowheads="1"/>
          </p:cNvSpPr>
          <p:nvPr/>
        </p:nvSpPr>
        <p:spPr bwMode="auto">
          <a:xfrm>
            <a:off x="1371601" y="411164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项目展示</a:t>
            </a:r>
            <a:endParaRPr lang="zh-CN" altLang="en-US" sz="32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2" name="图片 1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224790"/>
            <a:ext cx="4946650" cy="6326505"/>
          </a:xfrm>
          <a:prstGeom prst="rect">
            <a:avLst/>
          </a:prstGeom>
        </p:spPr>
      </p:pic>
      <p:pic>
        <p:nvPicPr>
          <p:cNvPr id="6" name="图片 5" descr="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25425"/>
            <a:ext cx="4831715" cy="6325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" y="170815"/>
            <a:ext cx="5043805" cy="6516370"/>
          </a:xfrm>
          <a:prstGeom prst="rect">
            <a:avLst/>
          </a:prstGeom>
        </p:spPr>
      </p:pic>
      <p:pic>
        <p:nvPicPr>
          <p:cNvPr id="3" name="图片 2" descr="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65" y="170815"/>
            <a:ext cx="4874260" cy="65157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"/>
          <p:cNvGrpSpPr/>
          <p:nvPr/>
        </p:nvGrpSpPr>
        <p:grpSpPr bwMode="auto">
          <a:xfrm>
            <a:off x="590549" y="415927"/>
            <a:ext cx="704851" cy="512763"/>
            <a:chOff x="590550" y="415895"/>
            <a:chExt cx="704851" cy="513256"/>
          </a:xfrm>
        </p:grpSpPr>
        <p:sp>
          <p:nvSpPr>
            <p:cNvPr id="3" name="任意多边形 2"/>
            <p:cNvSpPr/>
            <p:nvPr/>
          </p:nvSpPr>
          <p:spPr>
            <a:xfrm flipV="1">
              <a:off x="762000" y="479456"/>
              <a:ext cx="400051" cy="336874"/>
            </a:xfrm>
            <a:custGeom>
              <a:avLst/>
              <a:gdLst>
                <a:gd name="connsiteX0" fmla="*/ 0 w 400049"/>
                <a:gd name="connsiteY0" fmla="*/ 336823 h 336823"/>
                <a:gd name="connsiteX1" fmla="*/ 400049 w 400049"/>
                <a:gd name="connsiteY1" fmla="*/ 336823 h 336823"/>
                <a:gd name="connsiteX2" fmla="*/ 200025 w 400049"/>
                <a:gd name="connsiteY2" fmla="*/ 0 h 336823"/>
                <a:gd name="connsiteX3" fmla="*/ 0 w 400049"/>
                <a:gd name="connsiteY3" fmla="*/ 336823 h 33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49" h="336823">
                  <a:moveTo>
                    <a:pt x="0" y="336823"/>
                  </a:moveTo>
                  <a:lnTo>
                    <a:pt x="400049" y="336823"/>
                  </a:lnTo>
                  <a:lnTo>
                    <a:pt x="200025" y="0"/>
                  </a:lnTo>
                  <a:lnTo>
                    <a:pt x="0" y="336823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flipV="1">
              <a:off x="590550" y="415895"/>
              <a:ext cx="609601" cy="513256"/>
            </a:xfrm>
            <a:custGeom>
              <a:avLst/>
              <a:gdLst>
                <a:gd name="connsiteX0" fmla="*/ 0 w 609600"/>
                <a:gd name="connsiteY0" fmla="*/ 513255 h 513255"/>
                <a:gd name="connsiteX1" fmla="*/ 609600 w 609600"/>
                <a:gd name="connsiteY1" fmla="*/ 513255 h 513255"/>
                <a:gd name="connsiteX2" fmla="*/ 571499 w 609600"/>
                <a:gd name="connsiteY2" fmla="*/ 449097 h 513255"/>
                <a:gd name="connsiteX3" fmla="*/ 171450 w 609600"/>
                <a:gd name="connsiteY3" fmla="*/ 449097 h 513255"/>
                <a:gd name="connsiteX4" fmla="*/ 371475 w 609600"/>
                <a:gd name="connsiteY4" fmla="*/ 112274 h 513255"/>
                <a:gd name="connsiteX5" fmla="*/ 304800 w 609600"/>
                <a:gd name="connsiteY5" fmla="*/ 0 h 513255"/>
                <a:gd name="connsiteX6" fmla="*/ 0 w 609600"/>
                <a:gd name="connsiteY6" fmla="*/ 513255 h 51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" h="513255">
                  <a:moveTo>
                    <a:pt x="0" y="513255"/>
                  </a:moveTo>
                  <a:lnTo>
                    <a:pt x="609600" y="513255"/>
                  </a:lnTo>
                  <a:lnTo>
                    <a:pt x="571499" y="449097"/>
                  </a:lnTo>
                  <a:lnTo>
                    <a:pt x="171450" y="449097"/>
                  </a:lnTo>
                  <a:lnTo>
                    <a:pt x="371475" y="112274"/>
                  </a:lnTo>
                  <a:lnTo>
                    <a:pt x="304800" y="0"/>
                  </a:lnTo>
                  <a:lnTo>
                    <a:pt x="0" y="513255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962026" y="479456"/>
              <a:ext cx="333375" cy="449695"/>
            </a:xfrm>
            <a:custGeom>
              <a:avLst/>
              <a:gdLst>
                <a:gd name="connsiteX0" fmla="*/ 200024 w 333375"/>
                <a:gd name="connsiteY0" fmla="*/ 449098 h 449098"/>
                <a:gd name="connsiteX1" fmla="*/ 333375 w 333375"/>
                <a:gd name="connsiteY1" fmla="*/ 449098 h 449098"/>
                <a:gd name="connsiteX2" fmla="*/ 66675 w 333375"/>
                <a:gd name="connsiteY2" fmla="*/ 0 h 449098"/>
                <a:gd name="connsiteX3" fmla="*/ 0 w 333375"/>
                <a:gd name="connsiteY3" fmla="*/ 112275 h 449098"/>
                <a:gd name="connsiteX4" fmla="*/ 200024 w 333375"/>
                <a:gd name="connsiteY4" fmla="*/ 449098 h 44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" h="449098">
                  <a:moveTo>
                    <a:pt x="200024" y="449098"/>
                  </a:moveTo>
                  <a:lnTo>
                    <a:pt x="333375" y="449098"/>
                  </a:lnTo>
                  <a:lnTo>
                    <a:pt x="66675" y="0"/>
                  </a:lnTo>
                  <a:lnTo>
                    <a:pt x="0" y="112275"/>
                  </a:lnTo>
                  <a:lnTo>
                    <a:pt x="200024" y="44909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11605" y="612140"/>
            <a:ext cx="4190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代码展示</a:t>
            </a:r>
            <a:endParaRPr lang="zh-CN" altLang="en-US" sz="32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6" name="图片 5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" y="929005"/>
            <a:ext cx="7464425" cy="2171700"/>
          </a:xfrm>
          <a:prstGeom prst="rect">
            <a:avLst/>
          </a:prstGeom>
        </p:spPr>
      </p:pic>
      <p:pic>
        <p:nvPicPr>
          <p:cNvPr id="7" name="图片 6" descr="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530" y="1682750"/>
            <a:ext cx="6706235" cy="5010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905" y="345440"/>
            <a:ext cx="3753485" cy="5420360"/>
          </a:xfrm>
          <a:prstGeom prst="rect">
            <a:avLst/>
          </a:prstGeom>
        </p:spPr>
      </p:pic>
      <p:pic>
        <p:nvPicPr>
          <p:cNvPr id="3" name="图片 2" descr="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15" y="1628140"/>
            <a:ext cx="5315585" cy="3601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1"/>
          <p:cNvGrpSpPr/>
          <p:nvPr/>
        </p:nvGrpSpPr>
        <p:grpSpPr bwMode="auto">
          <a:xfrm>
            <a:off x="590549" y="415927"/>
            <a:ext cx="704851" cy="512763"/>
            <a:chOff x="590550" y="415895"/>
            <a:chExt cx="704851" cy="513256"/>
          </a:xfrm>
        </p:grpSpPr>
        <p:sp>
          <p:nvSpPr>
            <p:cNvPr id="3" name="任意多边形 2"/>
            <p:cNvSpPr/>
            <p:nvPr/>
          </p:nvSpPr>
          <p:spPr>
            <a:xfrm flipV="1">
              <a:off x="762000" y="479456"/>
              <a:ext cx="400051" cy="336874"/>
            </a:xfrm>
            <a:custGeom>
              <a:avLst/>
              <a:gdLst>
                <a:gd name="connsiteX0" fmla="*/ 0 w 400049"/>
                <a:gd name="connsiteY0" fmla="*/ 336823 h 336823"/>
                <a:gd name="connsiteX1" fmla="*/ 400049 w 400049"/>
                <a:gd name="connsiteY1" fmla="*/ 336823 h 336823"/>
                <a:gd name="connsiteX2" fmla="*/ 200025 w 400049"/>
                <a:gd name="connsiteY2" fmla="*/ 0 h 336823"/>
                <a:gd name="connsiteX3" fmla="*/ 0 w 400049"/>
                <a:gd name="connsiteY3" fmla="*/ 336823 h 33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49" h="336823">
                  <a:moveTo>
                    <a:pt x="0" y="336823"/>
                  </a:moveTo>
                  <a:lnTo>
                    <a:pt x="400049" y="336823"/>
                  </a:lnTo>
                  <a:lnTo>
                    <a:pt x="200025" y="0"/>
                  </a:lnTo>
                  <a:lnTo>
                    <a:pt x="0" y="336823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flipV="1">
              <a:off x="590550" y="415895"/>
              <a:ext cx="609601" cy="513256"/>
            </a:xfrm>
            <a:custGeom>
              <a:avLst/>
              <a:gdLst>
                <a:gd name="connsiteX0" fmla="*/ 0 w 609600"/>
                <a:gd name="connsiteY0" fmla="*/ 513255 h 513255"/>
                <a:gd name="connsiteX1" fmla="*/ 609600 w 609600"/>
                <a:gd name="connsiteY1" fmla="*/ 513255 h 513255"/>
                <a:gd name="connsiteX2" fmla="*/ 571499 w 609600"/>
                <a:gd name="connsiteY2" fmla="*/ 449097 h 513255"/>
                <a:gd name="connsiteX3" fmla="*/ 171450 w 609600"/>
                <a:gd name="connsiteY3" fmla="*/ 449097 h 513255"/>
                <a:gd name="connsiteX4" fmla="*/ 371475 w 609600"/>
                <a:gd name="connsiteY4" fmla="*/ 112274 h 513255"/>
                <a:gd name="connsiteX5" fmla="*/ 304800 w 609600"/>
                <a:gd name="connsiteY5" fmla="*/ 0 h 513255"/>
                <a:gd name="connsiteX6" fmla="*/ 0 w 609600"/>
                <a:gd name="connsiteY6" fmla="*/ 513255 h 51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" h="513255">
                  <a:moveTo>
                    <a:pt x="0" y="513255"/>
                  </a:moveTo>
                  <a:lnTo>
                    <a:pt x="609600" y="513255"/>
                  </a:lnTo>
                  <a:lnTo>
                    <a:pt x="571499" y="449097"/>
                  </a:lnTo>
                  <a:lnTo>
                    <a:pt x="171450" y="449097"/>
                  </a:lnTo>
                  <a:lnTo>
                    <a:pt x="371475" y="112274"/>
                  </a:lnTo>
                  <a:lnTo>
                    <a:pt x="304800" y="0"/>
                  </a:lnTo>
                  <a:lnTo>
                    <a:pt x="0" y="513255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962026" y="479456"/>
              <a:ext cx="333375" cy="449695"/>
            </a:xfrm>
            <a:custGeom>
              <a:avLst/>
              <a:gdLst>
                <a:gd name="connsiteX0" fmla="*/ 200024 w 333375"/>
                <a:gd name="connsiteY0" fmla="*/ 449098 h 449098"/>
                <a:gd name="connsiteX1" fmla="*/ 333375 w 333375"/>
                <a:gd name="connsiteY1" fmla="*/ 449098 h 449098"/>
                <a:gd name="connsiteX2" fmla="*/ 66675 w 333375"/>
                <a:gd name="connsiteY2" fmla="*/ 0 h 449098"/>
                <a:gd name="connsiteX3" fmla="*/ 0 w 333375"/>
                <a:gd name="connsiteY3" fmla="*/ 112275 h 449098"/>
                <a:gd name="connsiteX4" fmla="*/ 200024 w 333375"/>
                <a:gd name="connsiteY4" fmla="*/ 449098 h 44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" h="449098">
                  <a:moveTo>
                    <a:pt x="200024" y="449098"/>
                  </a:moveTo>
                  <a:lnTo>
                    <a:pt x="333375" y="449098"/>
                  </a:lnTo>
                  <a:lnTo>
                    <a:pt x="66675" y="0"/>
                  </a:lnTo>
                  <a:lnTo>
                    <a:pt x="0" y="112275"/>
                  </a:lnTo>
                  <a:lnTo>
                    <a:pt x="200024" y="44909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267" name="矩形 5"/>
          <p:cNvSpPr>
            <a:spLocks noChangeArrowheads="1"/>
          </p:cNvSpPr>
          <p:nvPr/>
        </p:nvSpPr>
        <p:spPr bwMode="auto">
          <a:xfrm>
            <a:off x="1620521" y="2012634"/>
            <a:ext cx="10261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5080" y="1212215"/>
            <a:ext cx="93922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网页 布局是用百分比和</a:t>
            </a:r>
            <a:r>
              <a:rPr lang="en-US" altLang="zh-CN">
                <a:solidFill>
                  <a:schemeClr val="bg1"/>
                </a:solidFill>
              </a:rPr>
              <a:t>rem</a:t>
            </a:r>
            <a:r>
              <a:rPr lang="zh-CN" altLang="en-US">
                <a:solidFill>
                  <a:schemeClr val="bg1"/>
                </a:solidFill>
              </a:rPr>
              <a:t>单位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面向对象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swiper</a:t>
            </a:r>
            <a:r>
              <a:rPr lang="zh-CN" altLang="en-US">
                <a:solidFill>
                  <a:schemeClr val="bg1"/>
                </a:solidFill>
              </a:rPr>
              <a:t>框架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1270</Words>
  <Application>WPS 演示</Application>
  <PresentationFormat>自定义</PresentationFormat>
  <Paragraphs>139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Calibri Light</vt:lpstr>
      <vt:lpstr>微软雅黑</vt:lpstr>
      <vt:lpstr>华文新魏</vt:lpstr>
      <vt:lpstr>华文行楷</vt:lpstr>
      <vt:lpstr>Calibri</vt:lpstr>
      <vt:lpstr>Lato Light</vt:lpstr>
      <vt:lpstr>Arial Unicode MS</vt:lpstr>
      <vt:lpstr>HelveticaNeue LT 43 LightEx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星空</dc:title>
  <dc:creator>第一PPT</dc:creator>
  <cp:keywords>www.1ppt.com</cp:keywords>
  <cp:lastModifiedBy>我不喜欢这世界我只喜欢你</cp:lastModifiedBy>
  <cp:revision>30</cp:revision>
  <dcterms:created xsi:type="dcterms:W3CDTF">2015-06-18T22:55:00Z</dcterms:created>
  <dcterms:modified xsi:type="dcterms:W3CDTF">2018-08-21T02:19:21Z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