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59" d="100"/>
          <a:sy n="159" d="100"/>
        </p:scale>
        <p:origin x="14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7EF-ECE2-1FFF-0859-DD892323F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38D9-0BCB-F2D6-7A4F-B93F91E4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9870-DBCC-FF9B-30F0-DEB20BB6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B0E1-3391-DC8B-B123-9DD79491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37EC-7D94-EF09-08A7-2D70691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8943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F8E-5E13-4FE2-C1A0-0640591C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F393-29AE-098F-3C42-61D00CD1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4D9C-2923-F1EB-D4DE-F4223F8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5F2D-E299-3096-A713-736DAC58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096E-C7D2-F870-3A9E-F4CD553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08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D82A1-67E9-F18E-A516-673F15454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1F533-E1C4-0906-D9D8-188F571E9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7A0D-AB29-AD78-0CE7-74BEDF96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E94A-D3A4-31B7-92CF-AECA3E2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F6B0-7F06-5D36-8CFE-DEED0B6D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37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C321-83E2-3B09-2A21-16E78D89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1049-5127-2008-2B3E-D9BE867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3A5D-186C-5A39-06F1-916E48B6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7DB4-DD1E-4054-2B2C-374B824F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0C4E-2E68-6AE3-16C2-1105F79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80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006B-D4F7-211A-3BA4-F79D0ED6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E011-BFBF-2CD8-3F08-94CCC2EB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5F04-921A-765A-1F1F-5A9C24B0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0C25-3CD9-3BFD-E148-06259804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0A92-4FA0-82D9-EFA4-FABA90C2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1286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8DD8-E2F3-851C-16E8-506B73D5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1C1F-ADBF-DED2-77B5-75B010749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63708-B14D-E2CD-1120-CC7EBCFC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03DD4-279C-9FA5-B116-8AD564CB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57FE-EDA4-373C-3F5D-41F5A3DA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3124A-11CF-8909-D57E-4435C6EB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923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58FC-401A-6CEB-9EAD-04DD3EC8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E791-135F-D980-9D21-5E01C372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7A71-E49C-9E64-A2B7-0A42124B4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A2738-59D3-0228-4860-6B78726E8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BBF0A-3CE9-D116-3748-B5FC1E73A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26C9C-2659-9F72-0F4D-C6AF3EA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3093D-7DEC-FCCC-F782-55321F77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34717-0569-32DC-A7F1-1110F72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01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EF87-F38A-C3B0-89B3-B58255FC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AF74C-D637-E55A-BB88-DA233C2A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51305-5960-3BD3-442F-64F87856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A7995-F7E1-61D3-E0BD-24179948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851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E84E8-B0DF-339C-775C-E3A1350A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4E017-1B9C-A2C1-675F-3BC4135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5D08-7E75-E007-1AF0-1C0D1FA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0029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8CD-BC48-6E01-264B-9D0BF38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D6B3-BC72-24E0-A8F5-748A44B8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715D0-2AFE-1A22-C9F1-D1AEA09F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87F7-FAC2-29CB-9D3D-6C92F80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B033-8046-77F4-3DAA-BCC05710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B37A5-40ED-0EB7-E48C-4F8F508D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62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F6C4-505A-0224-BE1B-E9BD9B86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A884D-C684-4A10-F2E3-F24976D4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05956-B9A0-B2A0-DF1E-58FD3CAE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CB079-7E4B-C1BE-3219-4E180328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4567-911C-98A0-B563-19668E6E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3E53-CD32-B8E5-F9AA-1D7C81CE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804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BF119-60F6-3F33-1A2C-6099FFAF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67CB-3827-C2D2-CB5C-B0383A3B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804D-7993-6246-EB9E-C4DA6D0B8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EE21-48DD-E242-9AE2-14A341E8AACF}" type="datetimeFigureOut">
              <a:rPr lang="en-TW" smtClean="0"/>
              <a:t>2024/5/6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7BC6-ED3E-AD3F-4A76-17CF0F095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D4DE-B685-A0E8-691E-F9930C15E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624F-0989-0D41-9E2D-A792F802C7D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550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24F532-4027-294E-429E-096A9B79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73" y="1036286"/>
            <a:ext cx="7772400" cy="43442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D1DDA1-5EB3-BD41-3F92-D6C58B304A83}"/>
              </a:ext>
            </a:extLst>
          </p:cNvPr>
          <p:cNvCxnSpPr>
            <a:cxnSpLocks/>
          </p:cNvCxnSpPr>
          <p:nvPr/>
        </p:nvCxnSpPr>
        <p:spPr>
          <a:xfrm flipH="1">
            <a:off x="2710927" y="3208421"/>
            <a:ext cx="3184547" cy="97630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85DFB2-8A26-34CD-38A4-E5FA3239DA2A}"/>
              </a:ext>
            </a:extLst>
          </p:cNvPr>
          <p:cNvCxnSpPr>
            <a:cxnSpLocks/>
          </p:cNvCxnSpPr>
          <p:nvPr/>
        </p:nvCxnSpPr>
        <p:spPr>
          <a:xfrm>
            <a:off x="5879432" y="3200400"/>
            <a:ext cx="1740568" cy="1082842"/>
          </a:xfrm>
          <a:prstGeom prst="straightConnector1">
            <a:avLst/>
          </a:prstGeom>
          <a:ln w="28575">
            <a:solidFill>
              <a:srgbClr val="00FA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E3348-2A2C-9FCA-ECD0-F0347EBF0D65}"/>
              </a:ext>
            </a:extLst>
          </p:cNvPr>
          <p:cNvCxnSpPr>
            <a:cxnSpLocks/>
          </p:cNvCxnSpPr>
          <p:nvPr/>
        </p:nvCxnSpPr>
        <p:spPr>
          <a:xfrm flipV="1">
            <a:off x="5895474" y="1147011"/>
            <a:ext cx="32084" cy="2053389"/>
          </a:xfrm>
          <a:prstGeom prst="straightConnector1">
            <a:avLst/>
          </a:prstGeom>
          <a:ln w="28575">
            <a:solidFill>
              <a:srgbClr val="0432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9C09CC-0196-2498-F6E5-2FF135F289B9}"/>
              </a:ext>
            </a:extLst>
          </p:cNvPr>
          <p:cNvSpPr txBox="1"/>
          <p:nvPr/>
        </p:nvSpPr>
        <p:spPr>
          <a:xfrm>
            <a:off x="2341958" y="3990854"/>
            <a:ext cx="46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6279B-CA20-1DEA-8F8E-97A6E19E6A44}"/>
              </a:ext>
            </a:extLst>
          </p:cNvPr>
          <p:cNvSpPr txBox="1"/>
          <p:nvPr/>
        </p:nvSpPr>
        <p:spPr>
          <a:xfrm>
            <a:off x="7700021" y="3892337"/>
            <a:ext cx="46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i="1" dirty="0">
                <a:solidFill>
                  <a:srgbClr val="00F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7252-E5E9-4825-0888-D84AB8DB3D9A}"/>
              </a:ext>
            </a:extLst>
          </p:cNvPr>
          <p:cNvSpPr txBox="1"/>
          <p:nvPr/>
        </p:nvSpPr>
        <p:spPr>
          <a:xfrm>
            <a:off x="5462337" y="892670"/>
            <a:ext cx="46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D0D7F-C3DB-AA9C-F0CB-8613DB829890}"/>
              </a:ext>
            </a:extLst>
          </p:cNvPr>
          <p:cNvCxnSpPr>
            <a:cxnSpLocks/>
          </p:cNvCxnSpPr>
          <p:nvPr/>
        </p:nvCxnSpPr>
        <p:spPr>
          <a:xfrm flipH="1">
            <a:off x="4475464" y="4042611"/>
            <a:ext cx="2799631" cy="119209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39FAF1-035B-B277-9213-ABEA65C51BC2}"/>
              </a:ext>
            </a:extLst>
          </p:cNvPr>
          <p:cNvSpPr txBox="1"/>
          <p:nvPr/>
        </p:nvSpPr>
        <p:spPr>
          <a:xfrm>
            <a:off x="6011021" y="4424534"/>
            <a:ext cx="46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BE22EC-B585-344E-BD45-2989334684FA}"/>
              </a:ext>
            </a:extLst>
          </p:cNvPr>
          <p:cNvCxnSpPr>
            <a:cxnSpLocks/>
          </p:cNvCxnSpPr>
          <p:nvPr/>
        </p:nvCxnSpPr>
        <p:spPr>
          <a:xfrm flipH="1">
            <a:off x="7331242" y="1742105"/>
            <a:ext cx="256817" cy="230050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024BBB-F933-CE67-06DB-6D7F24A91864}"/>
              </a:ext>
            </a:extLst>
          </p:cNvPr>
          <p:cNvSpPr txBox="1"/>
          <p:nvPr/>
        </p:nvSpPr>
        <p:spPr>
          <a:xfrm>
            <a:off x="7481352" y="2616901"/>
            <a:ext cx="46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AA049F-DFFB-278B-FB89-FF67C2053045}"/>
              </a:ext>
            </a:extLst>
          </p:cNvPr>
          <p:cNvCxnSpPr>
            <a:cxnSpLocks/>
          </p:cNvCxnSpPr>
          <p:nvPr/>
        </p:nvCxnSpPr>
        <p:spPr>
          <a:xfrm>
            <a:off x="6030687" y="1197199"/>
            <a:ext cx="1557372" cy="48061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340B92-4CB0-A790-CCAE-FBDB3A15C614}"/>
              </a:ext>
            </a:extLst>
          </p:cNvPr>
          <p:cNvSpPr txBox="1"/>
          <p:nvPr/>
        </p:nvSpPr>
        <p:spPr>
          <a:xfrm>
            <a:off x="7042484" y="940567"/>
            <a:ext cx="46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26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Tzung-Han Lin</dc:creator>
  <cp:lastModifiedBy>Tzung-Han Lin</cp:lastModifiedBy>
  <cp:revision>1</cp:revision>
  <dcterms:created xsi:type="dcterms:W3CDTF">2024-05-05T17:05:34Z</dcterms:created>
  <dcterms:modified xsi:type="dcterms:W3CDTF">2024-05-05T17:13:02Z</dcterms:modified>
</cp:coreProperties>
</file>