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0" r:id="rId4"/>
    <p:sldId id="258" r:id="rId5"/>
    <p:sldId id="259" r:id="rId6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microsoft.com/office/2007/relationships/media" Target="../media/media1.mp3"/><Relationship Id="rId2" Type="http://schemas.openxmlformats.org/officeDocument/2006/relationships/audio" Target="NULL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MOSS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>
                  <p14:trim st="119918.000000"/>
                  <p14:fade in="1500.000000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097385" y="0"/>
            <a:ext cx="619125" cy="6191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19406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9000" numSld="999" showWhenStopped="0">
                <p:cTn id="7" repeatCount="indefinite" fill="remove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commondata" val="eyJoZGlkIjoiZjQyMjhkYmMyMzk4ZmFjZTFhYmY5NTBiM2JiYWY3N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德济药业王倩</cp:lastModifiedBy>
  <cp:revision>157</cp:revision>
  <dcterms:created xsi:type="dcterms:W3CDTF">2019-06-19T02:08:00Z</dcterms:created>
  <dcterms:modified xsi:type="dcterms:W3CDTF">2024-07-10T12:21:44Z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2714BC2042754196817988410A36725A</vt:lpwstr>
  </property>
</Properties>
</file>