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99" r:id="rId4"/>
    <p:sldId id="257" r:id="rId5"/>
    <p:sldId id="282" r:id="rId6"/>
    <p:sldId id="267" r:id="rId7"/>
    <p:sldId id="283" r:id="rId8"/>
    <p:sldId id="271" r:id="rId9"/>
    <p:sldId id="272" r:id="rId10"/>
    <p:sldId id="278" r:id="rId11"/>
    <p:sldId id="280" r:id="rId12"/>
    <p:sldId id="281" r:id="rId13"/>
    <p:sldId id="285" r:id="rId14"/>
    <p:sldId id="284" r:id="rId15"/>
    <p:sldId id="286" r:id="rId16"/>
    <p:sldId id="287" r:id="rId17"/>
    <p:sldId id="290" r:id="rId18"/>
    <p:sldId id="291" r:id="rId19"/>
    <p:sldId id="294" r:id="rId20"/>
    <p:sldId id="293" r:id="rId21"/>
    <p:sldId id="296" r:id="rId22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0BC3"/>
    <a:srgbClr val="E1DEF4"/>
    <a:srgbClr val="3CB67B"/>
    <a:srgbClr val="32AAC0"/>
    <a:srgbClr val="FFFFFF"/>
    <a:srgbClr val="DCDCDC"/>
    <a:srgbClr val="F0F0F0"/>
    <a:srgbClr val="E6E6E6"/>
    <a:srgbClr val="C8C8C8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gs" Target="tags/tag117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60000"/>
                <a:lumOff val="40000"/>
              </a:schemeClr>
            </a:gs>
            <a:gs pos="100000">
              <a:srgbClr val="3CB67B"/>
            </a:gs>
          </a:gsLst>
          <a:lin ang="13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tags" Target="../tags/tag86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tags" Target="../tags/tag9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tags" Target="../tags/tag95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tags" Target="../tags/tag104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tags" Target="../tags/tag107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tags" Target="../tags/tag110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tags" Target="../tags/tag11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287020" y="193040"/>
            <a:ext cx="11619230" cy="6473190"/>
          </a:xfrm>
          <a:prstGeom prst="roundRect">
            <a:avLst>
              <a:gd name="adj" fmla="val 8182"/>
            </a:avLst>
          </a:prstGeom>
          <a:solidFill>
            <a:srgbClr val="E1DEF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/>
          </a:p>
        </p:txBody>
      </p:sp>
      <p:sp>
        <p:nvSpPr>
          <p:cNvPr id="6" name="文本框 5"/>
          <p:cNvSpPr txBox="1"/>
          <p:nvPr/>
        </p:nvSpPr>
        <p:spPr>
          <a:xfrm>
            <a:off x="2872740" y="1757680"/>
            <a:ext cx="7208520" cy="15684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en-US" altLang="zh-CN" sz="960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st="127000" dir="10800000" algn="r" rotWithShape="0">
                    <a:schemeClr val="accent5">
                      <a:lumMod val="75000"/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 </a:t>
            </a:r>
            <a:r>
              <a:rPr lang="zh-CN" altLang="en-US" sz="960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st="127000" dir="10800000" algn="r" rotWithShape="0">
                    <a:schemeClr val="accent5">
                      <a:lumMod val="75000"/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温故而知新</a:t>
            </a:r>
            <a:endParaRPr lang="zh-CN" altLang="en-US" sz="960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63500" dist="127000" dir="10800000" algn="r" rotWithShape="0">
                  <a:schemeClr val="accent5">
                    <a:lumMod val="75000"/>
                    <a:alpha val="40000"/>
                  </a:schemeClr>
                </a:outerShdw>
              </a:effectLst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131560" y="3618865"/>
            <a:ext cx="5774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solidFill>
                  <a:schemeClr val="accent1">
                    <a:lumMod val="5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——</a:t>
            </a:r>
            <a:r>
              <a:rPr lang="zh-CN" altLang="en-US" sz="4000" b="1">
                <a:solidFill>
                  <a:schemeClr val="accent1">
                    <a:lumMod val="5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第八周班会</a:t>
            </a:r>
            <a:endParaRPr lang="zh-CN" altLang="en-US" sz="4000" b="1">
              <a:solidFill>
                <a:schemeClr val="accent1">
                  <a:lumMod val="50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6" grpId="1" animBg="1"/>
      <p:bldP spid="7" grpId="0"/>
      <p:bldP spid="7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87020" y="193040"/>
            <a:ext cx="11619230" cy="6473190"/>
          </a:xfrm>
          <a:prstGeom prst="roundRect">
            <a:avLst>
              <a:gd name="adj" fmla="val 8182"/>
            </a:avLst>
          </a:prstGeom>
          <a:solidFill>
            <a:srgbClr val="E1DEF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7686040" y="781050"/>
            <a:ext cx="24371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 b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ExtraLight" panose="020B0609020000020004" charset="0"/>
                <a:cs typeface="Cascadia Mono ExtraLight" panose="020B0609020000020004" charset="0"/>
              </a:rPr>
              <a:t>Part</a:t>
            </a:r>
            <a:endParaRPr lang="en-US" altLang="zh-CN" sz="7200" b="1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Mono ExtraLight" panose="020B0609020000020004" charset="0"/>
              <a:cs typeface="Cascadia Mono ExtraLight" panose="020B060902000002000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278370" y="2515235"/>
            <a:ext cx="392938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5689600" y="2253615"/>
            <a:ext cx="5516880" cy="22225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137525" y="2814955"/>
            <a:ext cx="40640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 b="1">
                <a:solidFill>
                  <a:schemeClr val="accent1">
                    <a:lumMod val="75000"/>
                  </a:schemeClr>
                </a:solidFill>
                <a:effectLst/>
                <a:latin typeface="华文新魏" panose="02010800040101010101" charset="-122"/>
                <a:ea typeface="华文新魏" panose="02010800040101010101" charset="-122"/>
                <a:cs typeface="Cascadia Mono ExtraLight" panose="020B0609020000020004" charset="0"/>
              </a:rPr>
              <a:t>学案颁奖</a:t>
            </a:r>
            <a:endParaRPr lang="zh-CN" altLang="en-US" sz="6000" b="1">
              <a:solidFill>
                <a:schemeClr val="accent1">
                  <a:lumMod val="75000"/>
                </a:schemeClr>
              </a:solidFill>
              <a:effectLst/>
              <a:latin typeface="华文新魏" panose="02010800040101010101" charset="-122"/>
              <a:ea typeface="华文新魏" panose="02010800040101010101" charset="-122"/>
              <a:cs typeface="Cascadia Mono ExtraLight" panose="020B060902000002000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0097770" y="784860"/>
            <a:ext cx="30099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 b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ExtraLight" panose="020B0609020000020004" charset="0"/>
                <a:cs typeface="Cascadia Mono ExtraLight" panose="020B0609020000020004" charset="0"/>
                <a:sym typeface="+mn-ea"/>
              </a:rPr>
              <a:t>08</a:t>
            </a:r>
            <a:endParaRPr lang="en-US" altLang="zh-CN" sz="7200" b="1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Mono ExtraLight" panose="020B0609020000020004" charset="0"/>
              <a:cs typeface="Cascadia Mono ExtraLight" panose="020B0609020000020004" charset="0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97560" y="4384675"/>
            <a:ext cx="28257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770BC3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最佳进步奖</a:t>
            </a:r>
            <a:r>
              <a:rPr lang="en-US" altLang="zh-CN" sz="4000">
                <a:solidFill>
                  <a:srgbClr val="770BC3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:</a:t>
            </a:r>
            <a:endParaRPr lang="en-US" altLang="zh-CN" sz="4000">
              <a:solidFill>
                <a:srgbClr val="770BC3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97560" y="5586095"/>
            <a:ext cx="28257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770BC3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优秀奖</a:t>
            </a:r>
            <a:r>
              <a:rPr lang="en-US" altLang="zh-CN" sz="4000">
                <a:solidFill>
                  <a:srgbClr val="770BC3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:</a:t>
            </a:r>
            <a:endParaRPr lang="en-US" altLang="zh-CN" sz="4000">
              <a:solidFill>
                <a:srgbClr val="770BC3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37940" y="4384675"/>
            <a:ext cx="28257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770BC3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张</a:t>
            </a:r>
            <a:r>
              <a:rPr lang="zh-CN" altLang="en-US" sz="4000">
                <a:solidFill>
                  <a:srgbClr val="770BC3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津铭</a:t>
            </a:r>
            <a:endParaRPr lang="zh-CN" altLang="en-US" sz="4000">
              <a:solidFill>
                <a:srgbClr val="770BC3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837940" y="5586095"/>
            <a:ext cx="38481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770BC3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祁贺然，高婧</a:t>
            </a:r>
            <a:r>
              <a:rPr lang="zh-CN" altLang="en-US" sz="4000">
                <a:solidFill>
                  <a:srgbClr val="770BC3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媛</a:t>
            </a:r>
            <a:endParaRPr lang="zh-CN" altLang="en-US" sz="4000">
              <a:solidFill>
                <a:srgbClr val="770BC3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99"/>
                            </p:stCondLst>
                            <p:childTnLst>
                              <p:par>
                                <p:cTn id="29" presetID="27" presetClass="entr" presetSubtype="0" fill="hold" grpId="0" nodeType="afterEffect">
                                  <p:stCondLst>
                                    <p:cond delay="75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300"/>
                            </p:stCondLst>
                            <p:childTnLst>
                              <p:par>
                                <p:cTn id="3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699"/>
                            </p:stCondLst>
                            <p:childTnLst>
                              <p:par>
                                <p:cTn id="42" presetID="27" presetClass="entr" presetSubtype="0" fill="hold" grpId="0" nodeType="afterEffect">
                                  <p:stCondLst>
                                    <p:cond delay="75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9699"/>
                            </p:stCondLst>
                            <p:childTnLst>
                              <p:par>
                                <p:cTn id="48" presetID="3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9" grpId="1"/>
      <p:bldP spid="9" grpId="2"/>
      <p:bldP spid="8" grpId="0"/>
      <p:bldP spid="8" grpId="1"/>
      <p:bldP spid="13" grpId="0"/>
      <p:bldP spid="13" grpId="1"/>
      <p:bldP spid="14" grpId="0"/>
      <p:bldP spid="14" grpId="1"/>
      <p:bldP spid="10" grpId="1"/>
      <p:bldP spid="1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87020" y="193040"/>
            <a:ext cx="11619230" cy="6473190"/>
          </a:xfrm>
          <a:prstGeom prst="roundRect">
            <a:avLst>
              <a:gd name="adj" fmla="val 8182"/>
            </a:avLst>
          </a:prstGeom>
          <a:solidFill>
            <a:srgbClr val="E1DEF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7686040" y="781050"/>
            <a:ext cx="24371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 b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ExtraLight" panose="020B0609020000020004" charset="0"/>
                <a:cs typeface="Cascadia Mono ExtraLight" panose="020B0609020000020004" charset="0"/>
              </a:rPr>
              <a:t>Part</a:t>
            </a:r>
            <a:endParaRPr lang="en-US" altLang="zh-CN" sz="7200" b="1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Mono ExtraLight" panose="020B0609020000020004" charset="0"/>
              <a:cs typeface="Cascadia Mono ExtraLight" panose="020B060902000002000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278370" y="2515235"/>
            <a:ext cx="392938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5689600" y="2253615"/>
            <a:ext cx="5516880" cy="22225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137525" y="2814955"/>
            <a:ext cx="40640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 b="1">
                <a:solidFill>
                  <a:schemeClr val="accent1">
                    <a:lumMod val="75000"/>
                  </a:schemeClr>
                </a:solidFill>
                <a:effectLst/>
                <a:latin typeface="华文新魏" panose="02010800040101010101" charset="-122"/>
                <a:ea typeface="华文新魏" panose="02010800040101010101" charset="-122"/>
                <a:cs typeface="Cascadia Mono ExtraLight" panose="020B0609020000020004" charset="0"/>
              </a:rPr>
              <a:t>晨测颁奖</a:t>
            </a:r>
            <a:endParaRPr lang="zh-CN" altLang="en-US" sz="6000" b="1">
              <a:solidFill>
                <a:schemeClr val="accent1">
                  <a:lumMod val="75000"/>
                </a:schemeClr>
              </a:solidFill>
              <a:effectLst/>
              <a:latin typeface="华文新魏" panose="02010800040101010101" charset="-122"/>
              <a:ea typeface="华文新魏" panose="02010800040101010101" charset="-122"/>
              <a:cs typeface="Cascadia Mono ExtraLight" panose="020B060902000002000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0097770" y="784860"/>
            <a:ext cx="30099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 b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ExtraLight" panose="020B0609020000020004" charset="0"/>
                <a:cs typeface="Cascadia Mono ExtraLight" panose="020B0609020000020004" charset="0"/>
                <a:sym typeface="+mn-ea"/>
              </a:rPr>
              <a:t>09</a:t>
            </a:r>
            <a:endParaRPr lang="en-US" altLang="zh-CN" sz="7200" b="1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Mono ExtraLight" panose="020B0609020000020004" charset="0"/>
              <a:cs typeface="Cascadia Mono ExtraLight" panose="020B0609020000020004" charset="0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97560" y="4384675"/>
            <a:ext cx="28257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770BC3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最佳进步奖</a:t>
            </a:r>
            <a:r>
              <a:rPr lang="en-US" altLang="zh-CN" sz="4000">
                <a:solidFill>
                  <a:srgbClr val="770BC3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:</a:t>
            </a:r>
            <a:endParaRPr lang="en-US" altLang="zh-CN" sz="4000">
              <a:solidFill>
                <a:srgbClr val="770BC3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97560" y="5586095"/>
            <a:ext cx="28257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770BC3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优秀奖</a:t>
            </a:r>
            <a:r>
              <a:rPr lang="en-US" altLang="zh-CN" sz="4000">
                <a:solidFill>
                  <a:srgbClr val="770BC3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:</a:t>
            </a:r>
            <a:endParaRPr lang="en-US" altLang="zh-CN" sz="4000">
              <a:solidFill>
                <a:srgbClr val="770BC3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37940" y="4384675"/>
            <a:ext cx="28257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770BC3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毛子</a:t>
            </a:r>
            <a:r>
              <a:rPr lang="zh-CN" altLang="en-US" sz="4000">
                <a:solidFill>
                  <a:srgbClr val="770BC3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硕</a:t>
            </a:r>
            <a:endParaRPr lang="zh-CN" altLang="en-US" sz="4000">
              <a:solidFill>
                <a:srgbClr val="770BC3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837940" y="5586095"/>
            <a:ext cx="38481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770BC3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祁贺然，</a:t>
            </a:r>
            <a:r>
              <a:rPr lang="zh-CN" altLang="en-US" sz="4000">
                <a:solidFill>
                  <a:srgbClr val="770BC3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武骏熙</a:t>
            </a:r>
            <a:endParaRPr lang="zh-CN" altLang="en-US" sz="4000">
              <a:solidFill>
                <a:srgbClr val="770BC3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99"/>
                            </p:stCondLst>
                            <p:childTnLst>
                              <p:par>
                                <p:cTn id="29" presetID="27" presetClass="entr" presetSubtype="0" fill="hold" grpId="0" nodeType="afterEffect">
                                  <p:stCondLst>
                                    <p:cond delay="75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300"/>
                            </p:stCondLst>
                            <p:childTnLst>
                              <p:par>
                                <p:cTn id="3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699"/>
                            </p:stCondLst>
                            <p:childTnLst>
                              <p:par>
                                <p:cTn id="42" presetID="27" presetClass="entr" presetSubtype="0" fill="hold" grpId="0" nodeType="afterEffect">
                                  <p:stCondLst>
                                    <p:cond delay="75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9699"/>
                            </p:stCondLst>
                            <p:childTnLst>
                              <p:par>
                                <p:cTn id="48" presetID="3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9" grpId="1"/>
      <p:bldP spid="9" grpId="2"/>
      <p:bldP spid="8" grpId="0"/>
      <p:bldP spid="8" grpId="1"/>
      <p:bldP spid="13" grpId="0"/>
      <p:bldP spid="13" grpId="1"/>
      <p:bldP spid="14" grpId="0"/>
      <p:bldP spid="14" grpId="1"/>
      <p:bldP spid="10" grpId="1"/>
      <p:bldP spid="1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87020" y="193040"/>
            <a:ext cx="11619230" cy="6473190"/>
          </a:xfrm>
          <a:prstGeom prst="roundRect">
            <a:avLst>
              <a:gd name="adj" fmla="val 8182"/>
            </a:avLst>
          </a:prstGeom>
          <a:solidFill>
            <a:srgbClr val="E1DEF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040765" y="781050"/>
            <a:ext cx="24371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 b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ExtraLight" panose="020B0609020000020004" charset="0"/>
                <a:cs typeface="Cascadia Mono ExtraLight" panose="020B0609020000020004" charset="0"/>
              </a:rPr>
              <a:t>Part</a:t>
            </a:r>
            <a:endParaRPr lang="en-US" altLang="zh-CN" sz="7200" b="1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Mono ExtraLight" panose="020B0609020000020004" charset="0"/>
              <a:cs typeface="Cascadia Mono ExtraLight" panose="020B060902000002000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242695" y="2515235"/>
            <a:ext cx="392938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238885" y="2253615"/>
            <a:ext cx="5516880" cy="22225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96010" y="2814955"/>
            <a:ext cx="63049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 b="1">
                <a:solidFill>
                  <a:schemeClr val="accent1">
                    <a:lumMod val="75000"/>
                  </a:schemeClr>
                </a:solidFill>
                <a:effectLst/>
                <a:latin typeface="华文新魏" panose="02010800040101010101" charset="-122"/>
                <a:ea typeface="华文新魏" panose="02010800040101010101" charset="-122"/>
                <a:cs typeface="Cascadia Mono ExtraLight" panose="020B0609020000020004" charset="0"/>
              </a:rPr>
              <a:t>小节目</a:t>
            </a:r>
            <a:r>
              <a:rPr lang="en-US" altLang="zh-CN" sz="6000" b="1">
                <a:solidFill>
                  <a:schemeClr val="accent1">
                    <a:lumMod val="75000"/>
                  </a:schemeClr>
                </a:solidFill>
                <a:effectLst/>
                <a:latin typeface="华文新魏" panose="02010800040101010101" charset="-122"/>
                <a:ea typeface="华文新魏" panose="02010800040101010101" charset="-122"/>
                <a:cs typeface="Cascadia Mono ExtraLight" panose="020B0609020000020004" charset="0"/>
              </a:rPr>
              <a:t> 1</a:t>
            </a:r>
            <a:endParaRPr lang="en-US" altLang="zh-CN" sz="6000" b="1">
              <a:solidFill>
                <a:schemeClr val="accent1">
                  <a:lumMod val="75000"/>
                </a:schemeClr>
              </a:solidFill>
              <a:effectLst/>
              <a:latin typeface="华文新魏" panose="02010800040101010101" charset="-122"/>
              <a:ea typeface="华文新魏" panose="02010800040101010101" charset="-122"/>
              <a:cs typeface="Cascadia Mono ExtraLight" panose="020B060902000002000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3452495" y="784860"/>
            <a:ext cx="30099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 b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ExtraLight" panose="020B0609020000020004" charset="0"/>
                <a:cs typeface="Cascadia Mono ExtraLight" panose="020B0609020000020004" charset="0"/>
                <a:sym typeface="+mn-ea"/>
              </a:rPr>
              <a:t>10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9" grpId="1"/>
      <p:bldP spid="9" grpId="2"/>
      <p:bldP spid="8" grpId="0"/>
      <p:bldP spid="8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87020" y="193040"/>
            <a:ext cx="11619230" cy="6473190"/>
          </a:xfrm>
          <a:prstGeom prst="roundRect">
            <a:avLst>
              <a:gd name="adj" fmla="val 8182"/>
            </a:avLst>
          </a:prstGeom>
          <a:solidFill>
            <a:srgbClr val="E1DEF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7686040" y="781050"/>
            <a:ext cx="24371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 b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ExtraLight" panose="020B0609020000020004" charset="0"/>
                <a:cs typeface="Cascadia Mono ExtraLight" panose="020B0609020000020004" charset="0"/>
              </a:rPr>
              <a:t>Part</a:t>
            </a:r>
            <a:endParaRPr lang="en-US" altLang="zh-CN" sz="7200" b="1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Mono ExtraLight" panose="020B0609020000020004" charset="0"/>
              <a:cs typeface="Cascadia Mono ExtraLight" panose="020B060902000002000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278370" y="2515235"/>
            <a:ext cx="392938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5689600" y="2253615"/>
            <a:ext cx="5516880" cy="22225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137525" y="2814955"/>
            <a:ext cx="40640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 b="1">
                <a:solidFill>
                  <a:schemeClr val="accent1">
                    <a:lumMod val="75000"/>
                  </a:schemeClr>
                </a:solidFill>
                <a:effectLst/>
                <a:latin typeface="华文新魏" panose="02010800040101010101" charset="-122"/>
                <a:ea typeface="华文新魏" panose="02010800040101010101" charset="-122"/>
                <a:cs typeface="Cascadia Mono ExtraLight" panose="020B0609020000020004" charset="0"/>
              </a:rPr>
              <a:t>语文颁奖</a:t>
            </a:r>
            <a:endParaRPr lang="zh-CN" altLang="en-US" sz="6000" b="1">
              <a:solidFill>
                <a:schemeClr val="accent1">
                  <a:lumMod val="75000"/>
                </a:schemeClr>
              </a:solidFill>
              <a:effectLst/>
              <a:latin typeface="华文新魏" panose="02010800040101010101" charset="-122"/>
              <a:ea typeface="华文新魏" panose="02010800040101010101" charset="-122"/>
              <a:cs typeface="Cascadia Mono ExtraLight" panose="020B060902000002000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0097770" y="784860"/>
            <a:ext cx="30099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 b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ExtraLight" panose="020B0609020000020004" charset="0"/>
                <a:cs typeface="Cascadia Mono ExtraLight" panose="020B0609020000020004" charset="0"/>
                <a:sym typeface="+mn-ea"/>
              </a:rPr>
              <a:t>11</a:t>
            </a:r>
            <a:endParaRPr lang="en-US" altLang="zh-CN" sz="7200" b="1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Mono ExtraLight" panose="020B0609020000020004" charset="0"/>
              <a:cs typeface="Cascadia Mono ExtraLight" panose="020B0609020000020004" charset="0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97560" y="4384675"/>
            <a:ext cx="28257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770BC3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最佳进步奖</a:t>
            </a:r>
            <a:r>
              <a:rPr lang="en-US" altLang="zh-CN" sz="4000">
                <a:solidFill>
                  <a:srgbClr val="770BC3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:</a:t>
            </a:r>
            <a:endParaRPr lang="en-US" altLang="zh-CN" sz="4000">
              <a:solidFill>
                <a:srgbClr val="770BC3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97560" y="5586095"/>
            <a:ext cx="28257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770BC3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优秀奖</a:t>
            </a:r>
            <a:r>
              <a:rPr lang="en-US" altLang="zh-CN" sz="4000">
                <a:solidFill>
                  <a:srgbClr val="770BC3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:</a:t>
            </a:r>
            <a:endParaRPr lang="en-US" altLang="zh-CN" sz="4000">
              <a:solidFill>
                <a:srgbClr val="770BC3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37940" y="4384675"/>
            <a:ext cx="28257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770BC3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蒋子航</a:t>
            </a:r>
            <a:endParaRPr lang="zh-CN" altLang="en-US" sz="4000">
              <a:solidFill>
                <a:srgbClr val="770BC3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837940" y="5586095"/>
            <a:ext cx="38481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770BC3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李</a:t>
            </a:r>
            <a:r>
              <a:rPr lang="en-US" altLang="zh-CN" sz="4000">
                <a:solidFill>
                  <a:srgbClr val="770BC3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   </a:t>
            </a:r>
            <a:r>
              <a:rPr lang="zh-CN" altLang="en-US" sz="4000">
                <a:solidFill>
                  <a:srgbClr val="770BC3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泽</a:t>
            </a:r>
            <a:r>
              <a:rPr lang="zh-CN" altLang="en-US" sz="4000">
                <a:solidFill>
                  <a:srgbClr val="770BC3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，陈</a:t>
            </a:r>
            <a:r>
              <a:rPr lang="zh-CN" altLang="en-US" sz="4000">
                <a:solidFill>
                  <a:srgbClr val="770BC3"/>
                </a:solidFill>
                <a:latin typeface="华文楷体" panose="02010600040101010101" charset="-122"/>
                <a:ea typeface="华文楷体" panose="02010600040101010101" charset="-122"/>
                <a:cs typeface="华文新魏" panose="02010800040101010101" charset="-122"/>
              </a:rPr>
              <a:t>玥</a:t>
            </a:r>
            <a:r>
              <a:rPr lang="zh-CN" altLang="en-US" sz="4000">
                <a:solidFill>
                  <a:srgbClr val="770BC3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妍</a:t>
            </a:r>
            <a:endParaRPr lang="zh-CN" altLang="en-US" sz="4000">
              <a:solidFill>
                <a:srgbClr val="770BC3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99"/>
                            </p:stCondLst>
                            <p:childTnLst>
                              <p:par>
                                <p:cTn id="29" presetID="27" presetClass="entr" presetSubtype="0" fill="hold" grpId="0" nodeType="afterEffect">
                                  <p:stCondLst>
                                    <p:cond delay="75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300"/>
                            </p:stCondLst>
                            <p:childTnLst>
                              <p:par>
                                <p:cTn id="3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699"/>
                            </p:stCondLst>
                            <p:childTnLst>
                              <p:par>
                                <p:cTn id="42" presetID="27" presetClass="entr" presetSubtype="0" fill="hold" grpId="0" nodeType="afterEffect">
                                  <p:stCondLst>
                                    <p:cond delay="75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9699"/>
                            </p:stCondLst>
                            <p:childTnLst>
                              <p:par>
                                <p:cTn id="48" presetID="3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9" grpId="1"/>
      <p:bldP spid="9" grpId="2"/>
      <p:bldP spid="8" grpId="0"/>
      <p:bldP spid="8" grpId="1"/>
      <p:bldP spid="13" grpId="0"/>
      <p:bldP spid="13" grpId="1"/>
      <p:bldP spid="14" grpId="0"/>
      <p:bldP spid="14" grpId="1"/>
      <p:bldP spid="10" grpId="1"/>
      <p:bldP spid="11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87020" y="193040"/>
            <a:ext cx="11619230" cy="6473190"/>
          </a:xfrm>
          <a:prstGeom prst="roundRect">
            <a:avLst>
              <a:gd name="adj" fmla="val 8182"/>
            </a:avLst>
          </a:prstGeom>
          <a:solidFill>
            <a:srgbClr val="E1DEF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7686040" y="781050"/>
            <a:ext cx="24371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 b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ExtraLight" panose="020B0609020000020004" charset="0"/>
                <a:cs typeface="Cascadia Mono ExtraLight" panose="020B0609020000020004" charset="0"/>
              </a:rPr>
              <a:t>Part</a:t>
            </a:r>
            <a:endParaRPr lang="en-US" altLang="zh-CN" sz="7200" b="1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Mono ExtraLight" panose="020B0609020000020004" charset="0"/>
              <a:cs typeface="Cascadia Mono ExtraLight" panose="020B060902000002000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278370" y="2515235"/>
            <a:ext cx="392938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5689600" y="2253615"/>
            <a:ext cx="5516880" cy="22225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137525" y="2814955"/>
            <a:ext cx="40640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 b="1">
                <a:solidFill>
                  <a:schemeClr val="accent1">
                    <a:lumMod val="75000"/>
                  </a:schemeClr>
                </a:solidFill>
                <a:effectLst/>
                <a:latin typeface="华文新魏" panose="02010800040101010101" charset="-122"/>
                <a:ea typeface="华文新魏" panose="02010800040101010101" charset="-122"/>
                <a:cs typeface="Cascadia Mono ExtraLight" panose="020B0609020000020004" charset="0"/>
              </a:rPr>
              <a:t>英语颁奖</a:t>
            </a:r>
            <a:endParaRPr lang="zh-CN" altLang="en-US" sz="6000" b="1">
              <a:solidFill>
                <a:schemeClr val="accent1">
                  <a:lumMod val="75000"/>
                </a:schemeClr>
              </a:solidFill>
              <a:effectLst/>
              <a:latin typeface="华文新魏" panose="02010800040101010101" charset="-122"/>
              <a:ea typeface="华文新魏" panose="02010800040101010101" charset="-122"/>
              <a:cs typeface="Cascadia Mono ExtraLight" panose="020B060902000002000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0097770" y="784860"/>
            <a:ext cx="30099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 b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ExtraLight" panose="020B0609020000020004" charset="0"/>
                <a:cs typeface="Cascadia Mono ExtraLight" panose="020B0609020000020004" charset="0"/>
                <a:sym typeface="+mn-ea"/>
              </a:rPr>
              <a:t>12</a:t>
            </a:r>
            <a:endParaRPr lang="en-US" altLang="zh-CN" sz="7200" b="1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Mono ExtraLight" panose="020B0609020000020004" charset="0"/>
              <a:cs typeface="Cascadia Mono ExtraLight" panose="020B0609020000020004" charset="0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97560" y="4384675"/>
            <a:ext cx="28257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770BC3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最佳进步奖</a:t>
            </a:r>
            <a:r>
              <a:rPr lang="en-US" altLang="zh-CN" sz="4000">
                <a:solidFill>
                  <a:srgbClr val="770BC3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:</a:t>
            </a:r>
            <a:endParaRPr lang="en-US" altLang="zh-CN" sz="4000">
              <a:solidFill>
                <a:srgbClr val="770BC3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97560" y="5586095"/>
            <a:ext cx="28257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770BC3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优秀奖</a:t>
            </a:r>
            <a:r>
              <a:rPr lang="en-US" altLang="zh-CN" sz="4000">
                <a:solidFill>
                  <a:srgbClr val="770BC3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:</a:t>
            </a:r>
            <a:endParaRPr lang="en-US" altLang="zh-CN" sz="4000">
              <a:solidFill>
                <a:srgbClr val="770BC3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37940" y="4384675"/>
            <a:ext cx="28257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770BC3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张润</a:t>
            </a:r>
            <a:r>
              <a:rPr lang="zh-CN" altLang="en-US" sz="4000">
                <a:solidFill>
                  <a:srgbClr val="770BC3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曦</a:t>
            </a:r>
            <a:endParaRPr lang="zh-CN" altLang="en-US" sz="4000">
              <a:solidFill>
                <a:srgbClr val="770BC3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837940" y="5586095"/>
            <a:ext cx="38481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770BC3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付百锋，郑</a:t>
            </a:r>
            <a:r>
              <a:rPr lang="zh-CN" altLang="en-US" sz="4000">
                <a:solidFill>
                  <a:srgbClr val="770BC3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子涵</a:t>
            </a:r>
            <a:endParaRPr lang="zh-CN" altLang="en-US" sz="4000">
              <a:solidFill>
                <a:srgbClr val="770BC3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99"/>
                            </p:stCondLst>
                            <p:childTnLst>
                              <p:par>
                                <p:cTn id="29" presetID="27" presetClass="entr" presetSubtype="0" fill="hold" grpId="0" nodeType="afterEffect">
                                  <p:stCondLst>
                                    <p:cond delay="75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300"/>
                            </p:stCondLst>
                            <p:childTnLst>
                              <p:par>
                                <p:cTn id="3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699"/>
                            </p:stCondLst>
                            <p:childTnLst>
                              <p:par>
                                <p:cTn id="42" presetID="27" presetClass="entr" presetSubtype="0" fill="hold" grpId="0" nodeType="afterEffect">
                                  <p:stCondLst>
                                    <p:cond delay="75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9699"/>
                            </p:stCondLst>
                            <p:childTnLst>
                              <p:par>
                                <p:cTn id="48" presetID="3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9" grpId="1"/>
      <p:bldP spid="9" grpId="2"/>
      <p:bldP spid="8" grpId="0"/>
      <p:bldP spid="8" grpId="1"/>
      <p:bldP spid="13" grpId="0"/>
      <p:bldP spid="13" grpId="1"/>
      <p:bldP spid="14" grpId="0"/>
      <p:bldP spid="14" grpId="1"/>
      <p:bldP spid="10" grpId="1"/>
      <p:bldP spid="1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87020" y="193040"/>
            <a:ext cx="11619230" cy="6473190"/>
          </a:xfrm>
          <a:prstGeom prst="roundRect">
            <a:avLst>
              <a:gd name="adj" fmla="val 8182"/>
            </a:avLst>
          </a:prstGeom>
          <a:solidFill>
            <a:srgbClr val="E1DEF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040765" y="781050"/>
            <a:ext cx="24371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 b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ExtraLight" panose="020B0609020000020004" charset="0"/>
                <a:cs typeface="Cascadia Mono ExtraLight" panose="020B0609020000020004" charset="0"/>
              </a:rPr>
              <a:t>Part</a:t>
            </a:r>
            <a:endParaRPr lang="en-US" altLang="zh-CN" sz="7200" b="1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Mono ExtraLight" panose="020B0609020000020004" charset="0"/>
              <a:cs typeface="Cascadia Mono ExtraLight" panose="020B060902000002000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242695" y="2515235"/>
            <a:ext cx="392938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238885" y="2253615"/>
            <a:ext cx="5516880" cy="22225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96010" y="2814955"/>
            <a:ext cx="63049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 b="1">
                <a:solidFill>
                  <a:schemeClr val="accent1">
                    <a:lumMod val="75000"/>
                  </a:schemeClr>
                </a:solidFill>
                <a:effectLst/>
                <a:latin typeface="华文新魏" panose="02010800040101010101" charset="-122"/>
                <a:ea typeface="华文新魏" panose="02010800040101010101" charset="-122"/>
                <a:cs typeface="Cascadia Mono ExtraLight" panose="020B0609020000020004" charset="0"/>
              </a:rPr>
              <a:t>小节目</a:t>
            </a:r>
            <a:r>
              <a:rPr lang="en-US" altLang="zh-CN" sz="6000" b="1">
                <a:solidFill>
                  <a:schemeClr val="accent1">
                    <a:lumMod val="75000"/>
                  </a:schemeClr>
                </a:solidFill>
                <a:effectLst/>
                <a:latin typeface="华文新魏" panose="02010800040101010101" charset="-122"/>
                <a:ea typeface="华文新魏" panose="02010800040101010101" charset="-122"/>
                <a:cs typeface="Cascadia Mono ExtraLight" panose="020B0609020000020004" charset="0"/>
              </a:rPr>
              <a:t> 2</a:t>
            </a:r>
            <a:endParaRPr lang="en-US" altLang="zh-CN" sz="6000" b="1">
              <a:solidFill>
                <a:schemeClr val="accent1">
                  <a:lumMod val="75000"/>
                </a:schemeClr>
              </a:solidFill>
              <a:effectLst/>
              <a:latin typeface="华文新魏" panose="02010800040101010101" charset="-122"/>
              <a:ea typeface="华文新魏" panose="02010800040101010101" charset="-122"/>
              <a:cs typeface="Cascadia Mono ExtraLight" panose="020B060902000002000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3452495" y="784860"/>
            <a:ext cx="30099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 b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ExtraLight" panose="020B0609020000020004" charset="0"/>
                <a:cs typeface="Cascadia Mono ExtraLight" panose="020B0609020000020004" charset="0"/>
                <a:sym typeface="+mn-ea"/>
              </a:rPr>
              <a:t>13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9" grpId="1"/>
      <p:bldP spid="9" grpId="2"/>
      <p:bldP spid="8" grpId="0"/>
      <p:bldP spid="8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87020" y="193040"/>
            <a:ext cx="11619230" cy="6473190"/>
          </a:xfrm>
          <a:prstGeom prst="roundRect">
            <a:avLst>
              <a:gd name="adj" fmla="val 8182"/>
            </a:avLst>
          </a:prstGeom>
          <a:solidFill>
            <a:srgbClr val="E1DEF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7686040" y="781050"/>
            <a:ext cx="24371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 b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ExtraLight" panose="020B0609020000020004" charset="0"/>
                <a:cs typeface="Cascadia Mono ExtraLight" panose="020B0609020000020004" charset="0"/>
              </a:rPr>
              <a:t>Part</a:t>
            </a:r>
            <a:endParaRPr lang="en-US" altLang="zh-CN" sz="7200" b="1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Mono ExtraLight" panose="020B0609020000020004" charset="0"/>
              <a:cs typeface="Cascadia Mono ExtraLight" panose="020B060902000002000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278370" y="2515235"/>
            <a:ext cx="392938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5689600" y="2253615"/>
            <a:ext cx="5516880" cy="22225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137525" y="2814955"/>
            <a:ext cx="40640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 b="1">
                <a:solidFill>
                  <a:schemeClr val="accent1">
                    <a:lumMod val="75000"/>
                  </a:schemeClr>
                </a:solidFill>
                <a:effectLst/>
                <a:latin typeface="华文新魏" panose="02010800040101010101" charset="-122"/>
                <a:ea typeface="华文新魏" panose="02010800040101010101" charset="-122"/>
                <a:cs typeface="Cascadia Mono ExtraLight" panose="020B0609020000020004" charset="0"/>
              </a:rPr>
              <a:t>物理颁奖</a:t>
            </a:r>
            <a:endParaRPr lang="zh-CN" altLang="en-US" sz="6000" b="1">
              <a:solidFill>
                <a:schemeClr val="accent1">
                  <a:lumMod val="75000"/>
                </a:schemeClr>
              </a:solidFill>
              <a:effectLst/>
              <a:latin typeface="华文新魏" panose="02010800040101010101" charset="-122"/>
              <a:ea typeface="华文新魏" panose="02010800040101010101" charset="-122"/>
              <a:cs typeface="Cascadia Mono ExtraLight" panose="020B060902000002000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0097770" y="784860"/>
            <a:ext cx="30099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 b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ExtraLight" panose="020B0609020000020004" charset="0"/>
                <a:cs typeface="Cascadia Mono ExtraLight" panose="020B0609020000020004" charset="0"/>
                <a:sym typeface="+mn-ea"/>
              </a:rPr>
              <a:t>14</a:t>
            </a:r>
            <a:endParaRPr lang="en-US" altLang="zh-CN" sz="7200" b="1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Mono ExtraLight" panose="020B0609020000020004" charset="0"/>
              <a:cs typeface="Cascadia Mono ExtraLight" panose="020B0609020000020004" charset="0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97560" y="4384675"/>
            <a:ext cx="28257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770BC3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最佳进步奖</a:t>
            </a:r>
            <a:r>
              <a:rPr lang="en-US" altLang="zh-CN" sz="4000">
                <a:solidFill>
                  <a:srgbClr val="770BC3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:</a:t>
            </a:r>
            <a:endParaRPr lang="en-US" altLang="zh-CN" sz="4000">
              <a:solidFill>
                <a:srgbClr val="770BC3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97560" y="5586095"/>
            <a:ext cx="28257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770BC3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优秀奖</a:t>
            </a:r>
            <a:r>
              <a:rPr lang="en-US" altLang="zh-CN" sz="4000">
                <a:solidFill>
                  <a:srgbClr val="770BC3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:</a:t>
            </a:r>
            <a:endParaRPr lang="en-US" altLang="zh-CN" sz="4000">
              <a:solidFill>
                <a:srgbClr val="770BC3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37940" y="4384675"/>
            <a:ext cx="28257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770BC3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郝晨</a:t>
            </a:r>
            <a:r>
              <a:rPr lang="zh-CN" altLang="en-US" sz="4000">
                <a:solidFill>
                  <a:srgbClr val="770BC3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希</a:t>
            </a:r>
            <a:endParaRPr lang="zh-CN" altLang="en-US" sz="4000">
              <a:solidFill>
                <a:srgbClr val="770BC3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837940" y="5586095"/>
            <a:ext cx="38481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770BC3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武骏熙，董璨</a:t>
            </a:r>
            <a:r>
              <a:rPr lang="zh-CN" altLang="en-US" sz="4000">
                <a:solidFill>
                  <a:srgbClr val="770BC3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玮</a:t>
            </a:r>
            <a:endParaRPr lang="zh-CN" altLang="en-US" sz="4000">
              <a:solidFill>
                <a:srgbClr val="770BC3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99"/>
                            </p:stCondLst>
                            <p:childTnLst>
                              <p:par>
                                <p:cTn id="29" presetID="27" presetClass="entr" presetSubtype="0" fill="hold" grpId="0" nodeType="afterEffect">
                                  <p:stCondLst>
                                    <p:cond delay="75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300"/>
                            </p:stCondLst>
                            <p:childTnLst>
                              <p:par>
                                <p:cTn id="3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699"/>
                            </p:stCondLst>
                            <p:childTnLst>
                              <p:par>
                                <p:cTn id="42" presetID="27" presetClass="entr" presetSubtype="0" fill="hold" grpId="0" nodeType="afterEffect">
                                  <p:stCondLst>
                                    <p:cond delay="75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9699"/>
                            </p:stCondLst>
                            <p:childTnLst>
                              <p:par>
                                <p:cTn id="48" presetID="3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9" grpId="1"/>
      <p:bldP spid="9" grpId="2"/>
      <p:bldP spid="8" grpId="0"/>
      <p:bldP spid="8" grpId="1"/>
      <p:bldP spid="13" grpId="0"/>
      <p:bldP spid="13" grpId="1"/>
      <p:bldP spid="14" grpId="0"/>
      <p:bldP spid="14" grpId="1"/>
      <p:bldP spid="10" grpId="1"/>
      <p:bldP spid="11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87020" y="193040"/>
            <a:ext cx="11619230" cy="6473190"/>
          </a:xfrm>
          <a:prstGeom prst="roundRect">
            <a:avLst>
              <a:gd name="adj" fmla="val 8182"/>
            </a:avLst>
          </a:prstGeom>
          <a:solidFill>
            <a:srgbClr val="E1DEF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7686040" y="781050"/>
            <a:ext cx="24371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 b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ExtraLight" panose="020B0609020000020004" charset="0"/>
                <a:cs typeface="Cascadia Mono ExtraLight" panose="020B0609020000020004" charset="0"/>
              </a:rPr>
              <a:t>Part</a:t>
            </a:r>
            <a:endParaRPr lang="en-US" altLang="zh-CN" sz="7200" b="1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Mono ExtraLight" panose="020B0609020000020004" charset="0"/>
              <a:cs typeface="Cascadia Mono ExtraLight" panose="020B060902000002000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278370" y="2515235"/>
            <a:ext cx="392938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5689600" y="2253615"/>
            <a:ext cx="5516880" cy="22225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137525" y="2814955"/>
            <a:ext cx="40640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 b="1">
                <a:solidFill>
                  <a:schemeClr val="accent1">
                    <a:lumMod val="75000"/>
                  </a:schemeClr>
                </a:solidFill>
                <a:effectLst/>
                <a:latin typeface="华文新魏" panose="02010800040101010101" charset="-122"/>
                <a:ea typeface="华文新魏" panose="02010800040101010101" charset="-122"/>
                <a:cs typeface="Cascadia Mono ExtraLight" panose="020B0609020000020004" charset="0"/>
              </a:rPr>
              <a:t>体育颁奖</a:t>
            </a:r>
            <a:endParaRPr lang="zh-CN" altLang="en-US" sz="6000" b="1">
              <a:solidFill>
                <a:schemeClr val="accent1">
                  <a:lumMod val="75000"/>
                </a:schemeClr>
              </a:solidFill>
              <a:effectLst/>
              <a:latin typeface="华文新魏" panose="02010800040101010101" charset="-122"/>
              <a:ea typeface="华文新魏" panose="02010800040101010101" charset="-122"/>
              <a:cs typeface="Cascadia Mono ExtraLight" panose="020B060902000002000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0097770" y="784860"/>
            <a:ext cx="30099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 b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ExtraLight" panose="020B0609020000020004" charset="0"/>
                <a:cs typeface="Cascadia Mono ExtraLight" panose="020B0609020000020004" charset="0"/>
                <a:sym typeface="+mn-ea"/>
              </a:rPr>
              <a:t>15</a:t>
            </a:r>
            <a:endParaRPr lang="en-US" altLang="zh-CN" sz="7200" b="1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Mono ExtraLight" panose="020B0609020000020004" charset="0"/>
              <a:cs typeface="Cascadia Mono ExtraLight" panose="020B0609020000020004" charset="0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97560" y="4384675"/>
            <a:ext cx="28257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770BC3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最佳进步奖</a:t>
            </a:r>
            <a:r>
              <a:rPr lang="en-US" altLang="zh-CN" sz="4000">
                <a:solidFill>
                  <a:srgbClr val="770BC3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:</a:t>
            </a:r>
            <a:endParaRPr lang="en-US" altLang="zh-CN" sz="4000">
              <a:solidFill>
                <a:srgbClr val="770BC3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97560" y="5586095"/>
            <a:ext cx="28257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770BC3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优秀奖</a:t>
            </a:r>
            <a:r>
              <a:rPr lang="en-US" altLang="zh-CN" sz="4000">
                <a:solidFill>
                  <a:srgbClr val="770BC3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:</a:t>
            </a:r>
            <a:endParaRPr lang="en-US" altLang="zh-CN" sz="4000">
              <a:solidFill>
                <a:srgbClr val="770BC3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37940" y="4384675"/>
            <a:ext cx="28257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770BC3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董璨玮</a:t>
            </a:r>
            <a:endParaRPr lang="zh-CN" altLang="en-US" sz="4000">
              <a:solidFill>
                <a:srgbClr val="770BC3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837940" y="5586095"/>
            <a:ext cx="38481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770BC3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任</a:t>
            </a:r>
            <a:r>
              <a:rPr lang="en-US" altLang="zh-CN" sz="4000">
                <a:solidFill>
                  <a:srgbClr val="770BC3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   </a:t>
            </a:r>
            <a:r>
              <a:rPr lang="zh-CN" altLang="en-US" sz="4000">
                <a:solidFill>
                  <a:srgbClr val="770BC3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和，</a:t>
            </a:r>
            <a:r>
              <a:rPr lang="zh-CN" altLang="en-US" sz="4000">
                <a:solidFill>
                  <a:srgbClr val="770BC3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梁盛其</a:t>
            </a:r>
            <a:endParaRPr lang="zh-CN" altLang="en-US" sz="4000">
              <a:solidFill>
                <a:srgbClr val="770BC3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99"/>
                            </p:stCondLst>
                            <p:childTnLst>
                              <p:par>
                                <p:cTn id="29" presetID="27" presetClass="entr" presetSubtype="0" fill="hold" grpId="0" nodeType="afterEffect">
                                  <p:stCondLst>
                                    <p:cond delay="75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300"/>
                            </p:stCondLst>
                            <p:childTnLst>
                              <p:par>
                                <p:cTn id="35" presetID="27" presetClass="entr" presetSubtype="0" fill="hold" grpId="0" nodeType="afterEffect">
                                  <p:stCondLst>
                                    <p:cond delay="75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300"/>
                            </p:stCondLst>
                            <p:childTnLst>
                              <p:par>
                                <p:cTn id="41" presetID="3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9" grpId="1"/>
      <p:bldP spid="9" grpId="2"/>
      <p:bldP spid="8" grpId="0"/>
      <p:bldP spid="8" grpId="1"/>
      <p:bldP spid="13" grpId="0"/>
      <p:bldP spid="13" grpId="1"/>
      <p:bldP spid="14" grpId="0"/>
      <p:bldP spid="14" grpId="1"/>
      <p:bldP spid="10" grpId="1"/>
      <p:bldP spid="11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87020" y="193040"/>
            <a:ext cx="11619230" cy="6473190"/>
          </a:xfrm>
          <a:prstGeom prst="roundRect">
            <a:avLst>
              <a:gd name="adj" fmla="val 8182"/>
            </a:avLst>
          </a:prstGeom>
          <a:solidFill>
            <a:srgbClr val="E1DEF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040765" y="781050"/>
            <a:ext cx="24371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 b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ExtraLight" panose="020B0609020000020004" charset="0"/>
                <a:cs typeface="Cascadia Mono ExtraLight" panose="020B0609020000020004" charset="0"/>
              </a:rPr>
              <a:t>Part</a:t>
            </a:r>
            <a:endParaRPr lang="en-US" altLang="zh-CN" sz="7200" b="1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Mono ExtraLight" panose="020B0609020000020004" charset="0"/>
              <a:cs typeface="Cascadia Mono ExtraLight" panose="020B060902000002000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242695" y="2515235"/>
            <a:ext cx="392938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238885" y="2253615"/>
            <a:ext cx="5516880" cy="22225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96010" y="2814955"/>
            <a:ext cx="63049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 b="1">
                <a:solidFill>
                  <a:schemeClr val="accent1">
                    <a:lumMod val="75000"/>
                  </a:schemeClr>
                </a:solidFill>
                <a:effectLst/>
                <a:latin typeface="华文新魏" panose="02010800040101010101" charset="-122"/>
                <a:ea typeface="华文新魏" panose="02010800040101010101" charset="-122"/>
                <a:cs typeface="Cascadia Mono ExtraLight" panose="020B0609020000020004" charset="0"/>
              </a:rPr>
              <a:t>课代表</a:t>
            </a:r>
            <a:r>
              <a:rPr lang="zh-CN" altLang="en-US" sz="6000" b="1">
                <a:solidFill>
                  <a:schemeClr val="accent1">
                    <a:lumMod val="75000"/>
                  </a:schemeClr>
                </a:solidFill>
                <a:effectLst/>
                <a:latin typeface="华文新魏" panose="02010800040101010101" charset="-122"/>
                <a:ea typeface="华文新魏" panose="02010800040101010101" charset="-122"/>
                <a:cs typeface="Cascadia Mono ExtraLight" panose="020B0609020000020004" charset="0"/>
              </a:rPr>
              <a:t>评选</a:t>
            </a:r>
            <a:endParaRPr lang="zh-CN" altLang="en-US" sz="6000" b="1">
              <a:solidFill>
                <a:schemeClr val="accent1">
                  <a:lumMod val="75000"/>
                </a:schemeClr>
              </a:solidFill>
              <a:effectLst/>
              <a:latin typeface="华文新魏" panose="02010800040101010101" charset="-122"/>
              <a:ea typeface="华文新魏" panose="02010800040101010101" charset="-122"/>
              <a:cs typeface="Cascadia Mono ExtraLight" panose="020B060902000002000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3452495" y="784860"/>
            <a:ext cx="30099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 b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ExtraLight" panose="020B0609020000020004" charset="0"/>
                <a:cs typeface="Cascadia Mono ExtraLight" panose="020B0609020000020004" charset="0"/>
                <a:sym typeface="+mn-ea"/>
              </a:rPr>
              <a:t>16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9" grpId="1"/>
      <p:bldP spid="9" grpId="2"/>
      <p:bldP spid="8" grpId="0"/>
      <p:bldP spid="8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87020" y="193040"/>
            <a:ext cx="11619230" cy="6473190"/>
          </a:xfrm>
          <a:prstGeom prst="roundRect">
            <a:avLst>
              <a:gd name="adj" fmla="val 8182"/>
            </a:avLst>
          </a:prstGeom>
          <a:solidFill>
            <a:srgbClr val="E1DEF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040765" y="781050"/>
            <a:ext cx="24371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 b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ExtraLight" panose="020B0609020000020004" charset="0"/>
                <a:cs typeface="Cascadia Mono ExtraLight" panose="020B0609020000020004" charset="0"/>
              </a:rPr>
              <a:t>Part</a:t>
            </a:r>
            <a:endParaRPr lang="en-US" altLang="zh-CN" sz="7200" b="1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Mono ExtraLight" panose="020B0609020000020004" charset="0"/>
              <a:cs typeface="Cascadia Mono ExtraLight" panose="020B060902000002000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242695" y="2515235"/>
            <a:ext cx="392938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238885" y="2253615"/>
            <a:ext cx="5516880" cy="22225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96010" y="2814955"/>
            <a:ext cx="63049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 b="1">
                <a:solidFill>
                  <a:schemeClr val="accent1">
                    <a:lumMod val="75000"/>
                  </a:schemeClr>
                </a:solidFill>
                <a:effectLst/>
                <a:latin typeface="华文新魏" panose="02010800040101010101" charset="-122"/>
                <a:ea typeface="华文新魏" panose="02010800040101010101" charset="-122"/>
                <a:cs typeface="Cascadia Mono ExtraLight" panose="020B0609020000020004" charset="0"/>
              </a:rPr>
              <a:t>老师讲话</a:t>
            </a:r>
            <a:endParaRPr lang="zh-CN" altLang="en-US" sz="6000" b="1">
              <a:solidFill>
                <a:schemeClr val="accent1">
                  <a:lumMod val="75000"/>
                </a:schemeClr>
              </a:solidFill>
              <a:effectLst/>
              <a:latin typeface="华文新魏" panose="02010800040101010101" charset="-122"/>
              <a:ea typeface="华文新魏" panose="02010800040101010101" charset="-122"/>
              <a:cs typeface="Cascadia Mono ExtraLight" panose="020B060902000002000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3452495" y="784860"/>
            <a:ext cx="30099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 b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ExtraLight" panose="020B0609020000020004" charset="0"/>
                <a:cs typeface="Cascadia Mono ExtraLight" panose="020B0609020000020004" charset="0"/>
                <a:sym typeface="+mn-ea"/>
              </a:rPr>
              <a:t>17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9" grpId="1"/>
      <p:bldP spid="9" grpId="2"/>
      <p:bldP spid="8" grpId="0"/>
      <p:bldP spid="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287020" y="193040"/>
            <a:ext cx="11619230" cy="6473190"/>
          </a:xfrm>
          <a:prstGeom prst="roundRect">
            <a:avLst>
              <a:gd name="adj" fmla="val 8182"/>
            </a:avLst>
          </a:prstGeom>
          <a:solidFill>
            <a:srgbClr val="E1DEF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/>
          </a:p>
        </p:txBody>
      </p:sp>
      <p:sp>
        <p:nvSpPr>
          <p:cNvPr id="6" name="文本框 5"/>
          <p:cNvSpPr txBox="1"/>
          <p:nvPr/>
        </p:nvSpPr>
        <p:spPr>
          <a:xfrm>
            <a:off x="600075" y="406400"/>
            <a:ext cx="7208520" cy="11988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en-US" altLang="zh-CN" sz="720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st="127000" dir="10800000" algn="r" rotWithShape="0">
                    <a:schemeClr val="accent5">
                      <a:lumMod val="75000"/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 </a:t>
            </a:r>
            <a:r>
              <a:rPr lang="zh-CN" altLang="en-US" sz="720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st="127000" dir="10800000" algn="r" rotWithShape="0">
                    <a:schemeClr val="accent5">
                      <a:lumMod val="75000"/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温故而知新</a:t>
            </a:r>
            <a:endParaRPr lang="zh-CN" altLang="en-US" sz="720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63500" dist="127000" dir="10800000" algn="r" rotWithShape="0">
                  <a:schemeClr val="accent5">
                    <a:lumMod val="75000"/>
                    <a:alpha val="40000"/>
                  </a:schemeClr>
                </a:outerShdw>
              </a:effectLst>
              <a:latin typeface="华文新魏" panose="02010800040101010101" charset="-122"/>
              <a:ea typeface="华文新魏" panose="02010800040101010101" charset="-122"/>
            </a:endParaRPr>
          </a:p>
        </p:txBody>
      </p:sp>
      <p:pic>
        <p:nvPicPr>
          <p:cNvPr id="2" name="图片 1" descr="d67573d35bac48beaa54ebe09c5a457c_kjdkxwqeltg"/>
          <p:cNvPicPr>
            <a:picLocks noChangeAspect="1"/>
          </p:cNvPicPr>
          <p:nvPr/>
        </p:nvPicPr>
        <p:blipFill>
          <a:blip r:embed="rId1">
            <a:clrChange>
              <a:clrFrom>
                <a:srgbClr val="F5F6EE">
                  <a:alpha val="100000"/>
                </a:srgbClr>
              </a:clrFrom>
              <a:clrTo>
                <a:srgbClr val="F5F6EE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0585" y="848995"/>
            <a:ext cx="5817235" cy="5817235"/>
          </a:xfrm>
          <a:prstGeom prst="rect">
            <a:avLst/>
          </a:prstGeom>
        </p:spPr>
      </p:pic>
      <p:pic>
        <p:nvPicPr>
          <p:cNvPr id="4" name="图片 3" descr="81019b7ade4644798820d59da7322d8d_a5bvxf5tf0a"/>
          <p:cNvPicPr>
            <a:picLocks noChangeAspect="1"/>
          </p:cNvPicPr>
          <p:nvPr/>
        </p:nvPicPr>
        <p:blipFill>
          <a:blip r:embed="rId2">
            <a:clrChange>
              <a:clrFrom>
                <a:srgbClr val="FDFFFC">
                  <a:alpha val="100000"/>
                </a:srgbClr>
              </a:clrFrom>
              <a:clrTo>
                <a:srgbClr val="FDFFFC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87820" y="2411730"/>
            <a:ext cx="5222875" cy="41046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6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287020" y="193040"/>
            <a:ext cx="11619230" cy="6473190"/>
          </a:xfrm>
          <a:prstGeom prst="roundRect">
            <a:avLst>
              <a:gd name="adj" fmla="val 8182"/>
            </a:avLst>
          </a:prstGeom>
          <a:solidFill>
            <a:srgbClr val="E1DEF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/>
          </a:p>
        </p:txBody>
      </p:sp>
      <p:sp>
        <p:nvSpPr>
          <p:cNvPr id="6" name="文本框 5"/>
          <p:cNvSpPr txBox="1"/>
          <p:nvPr/>
        </p:nvSpPr>
        <p:spPr>
          <a:xfrm>
            <a:off x="2872740" y="1757680"/>
            <a:ext cx="7208520" cy="15684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en-US" altLang="zh-CN" sz="960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dist="127000" dir="10800000" algn="r" rotWithShape="0">
                    <a:schemeClr val="accent5">
                      <a:lumMod val="75000"/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Thank you</a:t>
            </a:r>
            <a:endParaRPr lang="en-US" altLang="zh-CN" sz="960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63500" dist="127000" dir="10800000" algn="r" rotWithShape="0">
                  <a:schemeClr val="accent5">
                    <a:lumMod val="75000"/>
                    <a:alpha val="40000"/>
                  </a:schemeClr>
                </a:outerShdw>
              </a:effectLst>
              <a:latin typeface="华文新魏" panose="02010800040101010101" charset="-122"/>
              <a:ea typeface="华文新魏" panose="02010800040101010101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87020" y="193040"/>
            <a:ext cx="11619230" cy="6473190"/>
          </a:xfrm>
          <a:prstGeom prst="roundRect">
            <a:avLst>
              <a:gd name="adj" fmla="val 8182"/>
            </a:avLst>
          </a:prstGeom>
          <a:solidFill>
            <a:srgbClr val="E1DEF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040765" y="781050"/>
            <a:ext cx="24371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 b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ExtraLight" panose="020B0609020000020004" charset="0"/>
                <a:cs typeface="Cascadia Mono ExtraLight" panose="020B0609020000020004" charset="0"/>
              </a:rPr>
              <a:t>Part</a:t>
            </a:r>
            <a:endParaRPr lang="en-US" altLang="zh-CN" sz="7200" b="1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Mono ExtraLight" panose="020B0609020000020004" charset="0"/>
              <a:cs typeface="Cascadia Mono ExtraLight" panose="020B060902000002000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242695" y="2515235"/>
            <a:ext cx="392938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238885" y="2253615"/>
            <a:ext cx="5516880" cy="22225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96010" y="2814955"/>
            <a:ext cx="40640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 b="1">
                <a:solidFill>
                  <a:schemeClr val="accent1">
                    <a:lumMod val="75000"/>
                  </a:schemeClr>
                </a:solidFill>
                <a:effectLst/>
                <a:latin typeface="华文新魏" panose="02010800040101010101" charset="-122"/>
                <a:ea typeface="华文新魏" panose="02010800040101010101" charset="-122"/>
                <a:cs typeface="Cascadia Mono ExtraLight" panose="020B0609020000020004" charset="0"/>
              </a:rPr>
              <a:t>班长讲话</a:t>
            </a:r>
            <a:endParaRPr lang="zh-CN" altLang="en-US" sz="6000" b="1">
              <a:solidFill>
                <a:schemeClr val="accent1">
                  <a:lumMod val="75000"/>
                </a:schemeClr>
              </a:solidFill>
              <a:effectLst/>
              <a:latin typeface="华文新魏" panose="02010800040101010101" charset="-122"/>
              <a:ea typeface="华文新魏" panose="02010800040101010101" charset="-122"/>
              <a:cs typeface="Cascadia Mono ExtraLight" panose="020B060902000002000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3452495" y="784860"/>
            <a:ext cx="30099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 b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ExtraLight" panose="020B0609020000020004" charset="0"/>
                <a:cs typeface="Cascadia Mono ExtraLight" panose="020B0609020000020004" charset="0"/>
                <a:sym typeface="+mn-ea"/>
              </a:rPr>
              <a:t>01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9" grpId="1"/>
      <p:bldP spid="9" grpId="2"/>
      <p:bldP spid="8" grpId="0"/>
      <p:bldP spid="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87020" y="193040"/>
            <a:ext cx="11619230" cy="6473190"/>
          </a:xfrm>
          <a:prstGeom prst="roundRect">
            <a:avLst>
              <a:gd name="adj" fmla="val 8182"/>
            </a:avLst>
          </a:prstGeom>
          <a:solidFill>
            <a:srgbClr val="E1DEF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7686040" y="781050"/>
            <a:ext cx="24371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 b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ExtraLight" panose="020B0609020000020004" charset="0"/>
                <a:cs typeface="Cascadia Mono ExtraLight" panose="020B0609020000020004" charset="0"/>
              </a:rPr>
              <a:t>Part</a:t>
            </a:r>
            <a:endParaRPr lang="en-US" altLang="zh-CN" sz="7200" b="1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Mono ExtraLight" panose="020B0609020000020004" charset="0"/>
              <a:cs typeface="Cascadia Mono ExtraLight" panose="020B060902000002000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278370" y="2515235"/>
            <a:ext cx="392938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5689600" y="2253615"/>
            <a:ext cx="5516880" cy="22225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137525" y="2814955"/>
            <a:ext cx="40640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 b="1">
                <a:solidFill>
                  <a:schemeClr val="accent1">
                    <a:lumMod val="75000"/>
                  </a:schemeClr>
                </a:solidFill>
                <a:effectLst/>
                <a:latin typeface="华文新魏" panose="02010800040101010101" charset="-122"/>
                <a:ea typeface="华文新魏" panose="02010800040101010101" charset="-122"/>
                <a:cs typeface="Cascadia Mono ExtraLight" panose="020B0609020000020004" charset="0"/>
              </a:rPr>
              <a:t>纪律颁奖</a:t>
            </a:r>
            <a:endParaRPr lang="zh-CN" altLang="en-US" sz="6000" b="1">
              <a:solidFill>
                <a:schemeClr val="accent1">
                  <a:lumMod val="75000"/>
                </a:schemeClr>
              </a:solidFill>
              <a:effectLst/>
              <a:latin typeface="华文新魏" panose="02010800040101010101" charset="-122"/>
              <a:ea typeface="华文新魏" panose="02010800040101010101" charset="-122"/>
              <a:cs typeface="Cascadia Mono ExtraLight" panose="020B060902000002000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0097770" y="784860"/>
            <a:ext cx="30099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 b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ExtraLight" panose="020B0609020000020004" charset="0"/>
                <a:cs typeface="Cascadia Mono ExtraLight" panose="020B0609020000020004" charset="0"/>
                <a:sym typeface="+mn-ea"/>
              </a:rPr>
              <a:t>02</a:t>
            </a:r>
            <a:endParaRPr lang="en-US" altLang="zh-CN" sz="7200" b="1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Mono ExtraLight" panose="020B0609020000020004" charset="0"/>
              <a:cs typeface="Cascadia Mono ExtraLight" panose="020B0609020000020004" charset="0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97560" y="4384675"/>
            <a:ext cx="28257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770BC3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最佳进步奖</a:t>
            </a:r>
            <a:r>
              <a:rPr lang="en-US" altLang="zh-CN" sz="4000">
                <a:solidFill>
                  <a:srgbClr val="770BC3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:</a:t>
            </a:r>
            <a:endParaRPr lang="en-US" altLang="zh-CN" sz="4000">
              <a:solidFill>
                <a:srgbClr val="770BC3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97560" y="5586095"/>
            <a:ext cx="28257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770BC3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优秀奖</a:t>
            </a:r>
            <a:r>
              <a:rPr lang="en-US" altLang="zh-CN" sz="4000">
                <a:solidFill>
                  <a:srgbClr val="770BC3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:</a:t>
            </a:r>
            <a:endParaRPr lang="en-US" altLang="zh-CN" sz="4000">
              <a:solidFill>
                <a:srgbClr val="770BC3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37940" y="4384675"/>
            <a:ext cx="28257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770BC3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房世轩</a:t>
            </a:r>
            <a:endParaRPr lang="zh-CN" altLang="en-US" sz="4000">
              <a:solidFill>
                <a:srgbClr val="770BC3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837940" y="5586095"/>
            <a:ext cx="38481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770BC3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李</a:t>
            </a:r>
            <a:r>
              <a:rPr lang="en-US" altLang="zh-CN" sz="4000">
                <a:solidFill>
                  <a:srgbClr val="770BC3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   </a:t>
            </a:r>
            <a:r>
              <a:rPr lang="zh-CN" altLang="en-US" sz="4000">
                <a:solidFill>
                  <a:srgbClr val="770BC3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泽，</a:t>
            </a:r>
            <a:r>
              <a:rPr lang="zh-CN" altLang="en-US" sz="4000">
                <a:solidFill>
                  <a:srgbClr val="770BC3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孙榕谦</a:t>
            </a:r>
            <a:endParaRPr lang="zh-CN" altLang="en-US" sz="4000">
              <a:solidFill>
                <a:srgbClr val="770BC3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99"/>
                            </p:stCondLst>
                            <p:childTnLst>
                              <p:par>
                                <p:cTn id="29" presetID="27" presetClass="entr" presetSubtype="0" fill="hold" grpId="0" nodeType="afterEffect">
                                  <p:stCondLst>
                                    <p:cond delay="75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300"/>
                            </p:stCondLst>
                            <p:childTnLst>
                              <p:par>
                                <p:cTn id="3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699"/>
                            </p:stCondLst>
                            <p:childTnLst>
                              <p:par>
                                <p:cTn id="42" presetID="27" presetClass="entr" presetSubtype="0" fill="hold" grpId="0" nodeType="afterEffect">
                                  <p:stCondLst>
                                    <p:cond delay="75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9699"/>
                            </p:stCondLst>
                            <p:childTnLst>
                              <p:par>
                                <p:cTn id="48" presetID="3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9" grpId="1"/>
      <p:bldP spid="9" grpId="2"/>
      <p:bldP spid="8" grpId="0"/>
      <p:bldP spid="8" grpId="1"/>
      <p:bldP spid="13" grpId="0"/>
      <p:bldP spid="13" grpId="1"/>
      <p:bldP spid="14" grpId="0"/>
      <p:bldP spid="14" grpId="1"/>
      <p:bldP spid="10" grpId="1"/>
      <p:bldP spid="1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87020" y="193040"/>
            <a:ext cx="11619230" cy="6473190"/>
          </a:xfrm>
          <a:prstGeom prst="roundRect">
            <a:avLst>
              <a:gd name="adj" fmla="val 8182"/>
            </a:avLst>
          </a:prstGeom>
          <a:solidFill>
            <a:srgbClr val="E1DEF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040765" y="781050"/>
            <a:ext cx="24371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 b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ExtraLight" panose="020B0609020000020004" charset="0"/>
                <a:cs typeface="Cascadia Mono ExtraLight" panose="020B0609020000020004" charset="0"/>
              </a:rPr>
              <a:t>Part</a:t>
            </a:r>
            <a:endParaRPr lang="en-US" altLang="zh-CN" sz="7200" b="1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Mono ExtraLight" panose="020B0609020000020004" charset="0"/>
              <a:cs typeface="Cascadia Mono ExtraLight" panose="020B060902000002000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242695" y="2515235"/>
            <a:ext cx="392938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238885" y="2253615"/>
            <a:ext cx="5516880" cy="22225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96010" y="2814955"/>
            <a:ext cx="63049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 b="1">
                <a:solidFill>
                  <a:schemeClr val="accent1">
                    <a:lumMod val="75000"/>
                  </a:schemeClr>
                </a:solidFill>
                <a:effectLst/>
                <a:latin typeface="华文新魏" panose="02010800040101010101" charset="-122"/>
                <a:ea typeface="华文新魏" panose="02010800040101010101" charset="-122"/>
                <a:cs typeface="Cascadia Mono ExtraLight" panose="020B0609020000020004" charset="0"/>
              </a:rPr>
              <a:t>生活班长</a:t>
            </a:r>
            <a:r>
              <a:rPr lang="zh-CN" altLang="en-US" sz="6000" b="1">
                <a:solidFill>
                  <a:schemeClr val="accent1">
                    <a:lumMod val="75000"/>
                  </a:schemeClr>
                </a:solidFill>
                <a:effectLst/>
                <a:latin typeface="华文新魏" panose="02010800040101010101" charset="-122"/>
                <a:ea typeface="华文新魏" panose="02010800040101010101" charset="-122"/>
                <a:cs typeface="Cascadia Mono ExtraLight" panose="020B0609020000020004" charset="0"/>
              </a:rPr>
              <a:t>讲话</a:t>
            </a:r>
            <a:endParaRPr lang="zh-CN" altLang="en-US" sz="6000" b="1">
              <a:solidFill>
                <a:schemeClr val="accent1">
                  <a:lumMod val="75000"/>
                </a:schemeClr>
              </a:solidFill>
              <a:effectLst/>
              <a:latin typeface="华文新魏" panose="02010800040101010101" charset="-122"/>
              <a:ea typeface="华文新魏" panose="02010800040101010101" charset="-122"/>
              <a:cs typeface="Cascadia Mono ExtraLight" panose="020B060902000002000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3452495" y="784860"/>
            <a:ext cx="30099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 b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ExtraLight" panose="020B0609020000020004" charset="0"/>
                <a:cs typeface="Cascadia Mono ExtraLight" panose="020B0609020000020004" charset="0"/>
                <a:sym typeface="+mn-ea"/>
              </a:rPr>
              <a:t>03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9" grpId="1"/>
      <p:bldP spid="9" grpId="2"/>
      <p:bldP spid="8" grpId="0"/>
      <p:bldP spid="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87020" y="193040"/>
            <a:ext cx="11619230" cy="6473190"/>
          </a:xfrm>
          <a:prstGeom prst="roundRect">
            <a:avLst>
              <a:gd name="adj" fmla="val 8182"/>
            </a:avLst>
          </a:prstGeom>
          <a:solidFill>
            <a:srgbClr val="E1DEF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7686040" y="781050"/>
            <a:ext cx="24371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 b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ExtraLight" panose="020B0609020000020004" charset="0"/>
                <a:cs typeface="Cascadia Mono ExtraLight" panose="020B0609020000020004" charset="0"/>
              </a:rPr>
              <a:t>Part</a:t>
            </a:r>
            <a:endParaRPr lang="en-US" altLang="zh-CN" sz="7200" b="1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Mono ExtraLight" panose="020B0609020000020004" charset="0"/>
              <a:cs typeface="Cascadia Mono ExtraLight" panose="020B060902000002000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278370" y="2515235"/>
            <a:ext cx="392938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5689600" y="2253615"/>
            <a:ext cx="5516880" cy="22225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137525" y="2814955"/>
            <a:ext cx="40640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 b="1">
                <a:solidFill>
                  <a:schemeClr val="accent1">
                    <a:lumMod val="75000"/>
                  </a:schemeClr>
                </a:solidFill>
                <a:effectLst/>
                <a:latin typeface="华文新魏" panose="02010800040101010101" charset="-122"/>
                <a:ea typeface="华文新魏" panose="02010800040101010101" charset="-122"/>
                <a:cs typeface="Cascadia Mono ExtraLight" panose="020B0609020000020004" charset="0"/>
              </a:rPr>
              <a:t>卫生颁奖</a:t>
            </a:r>
            <a:endParaRPr lang="zh-CN" altLang="en-US" sz="6000" b="1">
              <a:solidFill>
                <a:schemeClr val="accent1">
                  <a:lumMod val="75000"/>
                </a:schemeClr>
              </a:solidFill>
              <a:effectLst/>
              <a:latin typeface="华文新魏" panose="02010800040101010101" charset="-122"/>
              <a:ea typeface="华文新魏" panose="02010800040101010101" charset="-122"/>
              <a:cs typeface="Cascadia Mono ExtraLight" panose="020B060902000002000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0097770" y="784860"/>
            <a:ext cx="30099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 b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ExtraLight" panose="020B0609020000020004" charset="0"/>
                <a:cs typeface="Cascadia Mono ExtraLight" panose="020B0609020000020004" charset="0"/>
                <a:sym typeface="+mn-ea"/>
              </a:rPr>
              <a:t>04</a:t>
            </a:r>
            <a:endParaRPr lang="en-US" altLang="zh-CN" sz="7200" b="1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Mono ExtraLight" panose="020B0609020000020004" charset="0"/>
              <a:cs typeface="Cascadia Mono ExtraLight" panose="020B0609020000020004" charset="0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97560" y="5586095"/>
            <a:ext cx="28257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770BC3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优秀奖</a:t>
            </a:r>
            <a:r>
              <a:rPr lang="en-US" altLang="zh-CN" sz="4000">
                <a:solidFill>
                  <a:srgbClr val="770BC3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:</a:t>
            </a:r>
            <a:endParaRPr lang="en-US" altLang="zh-CN" sz="4000">
              <a:solidFill>
                <a:srgbClr val="770BC3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837940" y="5586095"/>
            <a:ext cx="38481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770BC3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谭博元，梁盛</a:t>
            </a:r>
            <a:r>
              <a:rPr lang="zh-CN" altLang="en-US" sz="4000">
                <a:solidFill>
                  <a:srgbClr val="770BC3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淇</a:t>
            </a:r>
            <a:endParaRPr lang="zh-CN" altLang="en-US" sz="4000">
              <a:solidFill>
                <a:srgbClr val="770BC3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99"/>
                            </p:stCondLst>
                            <p:childTnLst>
                              <p:par>
                                <p:cTn id="29" presetID="27" presetClass="entr" presetSubtype="0" fill="hold" grpId="0" nodeType="afterEffect">
                                  <p:stCondLst>
                                    <p:cond delay="75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800"/>
                            </p:stCondLst>
                            <p:childTnLst>
                              <p:par>
                                <p:cTn id="3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9" grpId="1"/>
      <p:bldP spid="9" grpId="2"/>
      <p:bldP spid="8" grpId="0"/>
      <p:bldP spid="8" grpId="1"/>
      <p:bldP spid="14" grpId="0"/>
      <p:bldP spid="14" grpId="1"/>
      <p:bldP spid="1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87020" y="193040"/>
            <a:ext cx="11619230" cy="6473190"/>
          </a:xfrm>
          <a:prstGeom prst="roundRect">
            <a:avLst>
              <a:gd name="adj" fmla="val 8182"/>
            </a:avLst>
          </a:prstGeom>
          <a:solidFill>
            <a:srgbClr val="E1DEF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040765" y="781050"/>
            <a:ext cx="24371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 b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ExtraLight" panose="020B0609020000020004" charset="0"/>
                <a:cs typeface="Cascadia Mono ExtraLight" panose="020B0609020000020004" charset="0"/>
              </a:rPr>
              <a:t>Part</a:t>
            </a:r>
            <a:endParaRPr lang="en-US" altLang="zh-CN" sz="7200" b="1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Mono ExtraLight" panose="020B0609020000020004" charset="0"/>
              <a:cs typeface="Cascadia Mono ExtraLight" panose="020B060902000002000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242695" y="2515235"/>
            <a:ext cx="392938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238885" y="2253615"/>
            <a:ext cx="5516880" cy="22225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96010" y="2814955"/>
            <a:ext cx="63049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 b="1">
                <a:solidFill>
                  <a:schemeClr val="accent1">
                    <a:lumMod val="75000"/>
                  </a:schemeClr>
                </a:solidFill>
                <a:effectLst/>
                <a:latin typeface="华文新魏" panose="02010800040101010101" charset="-122"/>
                <a:ea typeface="华文新魏" panose="02010800040101010101" charset="-122"/>
                <a:cs typeface="Cascadia Mono ExtraLight" panose="020B0609020000020004" charset="0"/>
              </a:rPr>
              <a:t>小组长讲话</a:t>
            </a:r>
            <a:endParaRPr lang="zh-CN" altLang="en-US" sz="6000" b="1">
              <a:solidFill>
                <a:schemeClr val="accent1">
                  <a:lumMod val="75000"/>
                </a:schemeClr>
              </a:solidFill>
              <a:effectLst/>
              <a:latin typeface="华文新魏" panose="02010800040101010101" charset="-122"/>
              <a:ea typeface="华文新魏" panose="02010800040101010101" charset="-122"/>
              <a:cs typeface="Cascadia Mono ExtraLight" panose="020B060902000002000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3452495" y="784860"/>
            <a:ext cx="30099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 b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ExtraLight" panose="020B0609020000020004" charset="0"/>
                <a:cs typeface="Cascadia Mono ExtraLight" panose="020B0609020000020004" charset="0"/>
                <a:sym typeface="+mn-ea"/>
              </a:rPr>
              <a:t>05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9" grpId="1"/>
      <p:bldP spid="9" grpId="2"/>
      <p:bldP spid="8" grpId="0"/>
      <p:bldP spid="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87020" y="193040"/>
            <a:ext cx="11619230" cy="6473190"/>
          </a:xfrm>
          <a:prstGeom prst="roundRect">
            <a:avLst>
              <a:gd name="adj" fmla="val 8182"/>
            </a:avLst>
          </a:prstGeom>
          <a:solidFill>
            <a:srgbClr val="E1DEF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7686040" y="781050"/>
            <a:ext cx="24371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 b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ExtraLight" panose="020B0609020000020004" charset="0"/>
                <a:cs typeface="Cascadia Mono ExtraLight" panose="020B0609020000020004" charset="0"/>
              </a:rPr>
              <a:t>Part</a:t>
            </a:r>
            <a:endParaRPr lang="en-US" altLang="zh-CN" sz="7200" b="1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Mono ExtraLight" panose="020B0609020000020004" charset="0"/>
              <a:cs typeface="Cascadia Mono ExtraLight" panose="020B060902000002000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278370" y="2515235"/>
            <a:ext cx="392938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5689600" y="2253615"/>
            <a:ext cx="5516880" cy="22225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137525" y="2814955"/>
            <a:ext cx="40640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 b="1">
                <a:solidFill>
                  <a:schemeClr val="accent1">
                    <a:lumMod val="75000"/>
                  </a:schemeClr>
                </a:solidFill>
                <a:effectLst/>
                <a:latin typeface="华文新魏" panose="02010800040101010101" charset="-122"/>
                <a:ea typeface="华文新魏" panose="02010800040101010101" charset="-122"/>
                <a:cs typeface="Cascadia Mono ExtraLight" panose="020B0609020000020004" charset="0"/>
              </a:rPr>
              <a:t>小组颁奖</a:t>
            </a:r>
            <a:endParaRPr lang="zh-CN" altLang="en-US" sz="6000" b="1">
              <a:solidFill>
                <a:schemeClr val="accent1">
                  <a:lumMod val="75000"/>
                </a:schemeClr>
              </a:solidFill>
              <a:effectLst/>
              <a:latin typeface="华文新魏" panose="02010800040101010101" charset="-122"/>
              <a:ea typeface="华文新魏" panose="02010800040101010101" charset="-122"/>
              <a:cs typeface="Cascadia Mono ExtraLight" panose="020B060902000002000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0097770" y="784860"/>
            <a:ext cx="30099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 b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ExtraLight" panose="020B0609020000020004" charset="0"/>
                <a:cs typeface="Cascadia Mono ExtraLight" panose="020B0609020000020004" charset="0"/>
                <a:sym typeface="+mn-ea"/>
              </a:rPr>
              <a:t>06</a:t>
            </a:r>
            <a:endParaRPr lang="en-US" altLang="zh-CN" sz="7200" b="1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Mono ExtraLight" panose="020B0609020000020004" charset="0"/>
              <a:cs typeface="Cascadia Mono ExtraLight" panose="020B0609020000020004" charset="0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9" grpId="1"/>
      <p:bldP spid="9" grpId="2"/>
      <p:bldP spid="8" grpId="0"/>
      <p:bldP spid="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87020" y="193040"/>
            <a:ext cx="11619230" cy="6473190"/>
          </a:xfrm>
          <a:prstGeom prst="roundRect">
            <a:avLst>
              <a:gd name="adj" fmla="val 8182"/>
            </a:avLst>
          </a:prstGeom>
          <a:solidFill>
            <a:srgbClr val="E1DEF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7686040" y="781050"/>
            <a:ext cx="24371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 b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ExtraLight" panose="020B0609020000020004" charset="0"/>
                <a:cs typeface="Cascadia Mono ExtraLight" panose="020B0609020000020004" charset="0"/>
              </a:rPr>
              <a:t>Part</a:t>
            </a:r>
            <a:endParaRPr lang="en-US" altLang="zh-CN" sz="7200" b="1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Mono ExtraLight" panose="020B0609020000020004" charset="0"/>
              <a:cs typeface="Cascadia Mono ExtraLight" panose="020B060902000002000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278370" y="2515235"/>
            <a:ext cx="392938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5689600" y="2253615"/>
            <a:ext cx="5516880" cy="22225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137525" y="2814955"/>
            <a:ext cx="40640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 b="1">
                <a:solidFill>
                  <a:schemeClr val="accent1">
                    <a:lumMod val="75000"/>
                  </a:schemeClr>
                </a:solidFill>
                <a:effectLst/>
                <a:latin typeface="华文新魏" panose="02010800040101010101" charset="-122"/>
                <a:ea typeface="华文新魏" panose="02010800040101010101" charset="-122"/>
                <a:cs typeface="Cascadia Mono ExtraLight" panose="020B0609020000020004" charset="0"/>
              </a:rPr>
              <a:t>启</a:t>
            </a:r>
            <a:r>
              <a:rPr lang="zh-CN" altLang="en-US" sz="6000" b="1">
                <a:solidFill>
                  <a:schemeClr val="accent1">
                    <a:lumMod val="75000"/>
                  </a:schemeClr>
                </a:solidFill>
                <a:effectLst/>
                <a:latin typeface="华文新魏" panose="02010800040101010101" charset="-122"/>
                <a:ea typeface="华文新魏" panose="02010800040101010101" charset="-122"/>
                <a:cs typeface="Cascadia Mono ExtraLight" panose="020B0609020000020004" charset="0"/>
              </a:rPr>
              <a:t>东颁奖</a:t>
            </a:r>
            <a:endParaRPr lang="zh-CN" altLang="en-US" sz="6000" b="1">
              <a:solidFill>
                <a:schemeClr val="accent1">
                  <a:lumMod val="75000"/>
                </a:schemeClr>
              </a:solidFill>
              <a:effectLst/>
              <a:latin typeface="华文新魏" panose="02010800040101010101" charset="-122"/>
              <a:ea typeface="华文新魏" panose="02010800040101010101" charset="-122"/>
              <a:cs typeface="Cascadia Mono ExtraLight" panose="020B060902000002000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0097770" y="784860"/>
            <a:ext cx="30099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 b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 ExtraLight" panose="020B0609020000020004" charset="0"/>
                <a:cs typeface="Cascadia Mono ExtraLight" panose="020B0609020000020004" charset="0"/>
                <a:sym typeface="+mn-ea"/>
              </a:rPr>
              <a:t>07</a:t>
            </a:r>
            <a:endParaRPr lang="en-US" altLang="zh-CN" sz="7200" b="1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Mono ExtraLight" panose="020B0609020000020004" charset="0"/>
              <a:cs typeface="Cascadia Mono ExtraLight" panose="020B0609020000020004" charset="0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97560" y="4384675"/>
            <a:ext cx="28257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770BC3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最佳进步奖</a:t>
            </a:r>
            <a:r>
              <a:rPr lang="en-US" altLang="zh-CN" sz="4000">
                <a:solidFill>
                  <a:srgbClr val="770BC3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:</a:t>
            </a:r>
            <a:endParaRPr lang="en-US" altLang="zh-CN" sz="4000">
              <a:solidFill>
                <a:srgbClr val="770BC3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97560" y="5586095"/>
            <a:ext cx="28257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770BC3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优秀奖</a:t>
            </a:r>
            <a:r>
              <a:rPr lang="en-US" altLang="zh-CN" sz="4000">
                <a:solidFill>
                  <a:srgbClr val="770BC3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:</a:t>
            </a:r>
            <a:endParaRPr lang="en-US" altLang="zh-CN" sz="4000">
              <a:solidFill>
                <a:srgbClr val="770BC3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37940" y="4384675"/>
            <a:ext cx="28257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770BC3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王星然</a:t>
            </a:r>
            <a:endParaRPr lang="zh-CN" altLang="en-US" sz="4000">
              <a:solidFill>
                <a:srgbClr val="770BC3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837940" y="5586095"/>
            <a:ext cx="38481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rgbClr val="770BC3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隋昀希，祁贺</a:t>
            </a:r>
            <a:r>
              <a:rPr lang="zh-CN" altLang="en-US" sz="4000">
                <a:solidFill>
                  <a:srgbClr val="770BC3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然</a:t>
            </a:r>
            <a:endParaRPr lang="zh-CN" altLang="en-US" sz="4000">
              <a:solidFill>
                <a:srgbClr val="770BC3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99"/>
                            </p:stCondLst>
                            <p:childTnLst>
                              <p:par>
                                <p:cTn id="29" presetID="27" presetClass="entr" presetSubtype="0" fill="hold" grpId="0" nodeType="afterEffect">
                                  <p:stCondLst>
                                    <p:cond delay="75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300"/>
                            </p:stCondLst>
                            <p:childTnLst>
                              <p:par>
                                <p:cTn id="3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699"/>
                            </p:stCondLst>
                            <p:childTnLst>
                              <p:par>
                                <p:cTn id="42" presetID="27" presetClass="entr" presetSubtype="0" fill="hold" grpId="0" nodeType="afterEffect">
                                  <p:stCondLst>
                                    <p:cond delay="75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9699"/>
                            </p:stCondLst>
                            <p:childTnLst>
                              <p:par>
                                <p:cTn id="48" presetID="35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9" grpId="1"/>
      <p:bldP spid="9" grpId="2"/>
      <p:bldP spid="8" grpId="0"/>
      <p:bldP spid="8" grpId="1"/>
      <p:bldP spid="13" grpId="0"/>
      <p:bldP spid="13" grpId="1"/>
      <p:bldP spid="14" grpId="0"/>
      <p:bldP spid="14" grpId="1"/>
      <p:bldP spid="10" grpId="1"/>
      <p:bldP spid="11" grpId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1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715775940011_1_1"/>
  <p:tag name="KSO_WM_DIAGRAM_VIRTUALLY_FRAME" val="{&quot;height&quot;:94.7,&quot;left&quot;:81.95,&quot;top&quot;:61.5,&quot;width&quot;:426.9}"/>
</p:tagLst>
</file>

<file path=ppt/tags/tag102.xml><?xml version="1.0" encoding="utf-8"?>
<p:tagLst xmlns:p="http://schemas.openxmlformats.org/presentationml/2006/main">
  <p:tag name="KSO_WM_DIAGRAM_VIRTUALLY_FRAME" val="{&quot;height&quot;:94.7,&quot;left&quot;:81.95,&quot;top&quot;:61.5,&quot;width&quot;:426.9}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4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715775940011_1_1"/>
  <p:tag name="KSO_WM_DIAGRAM_VIRTUALLY_FRAME" val="{&quot;height&quot;:94.7,&quot;left&quot;:81.95,&quot;top&quot;:61.5,&quot;width&quot;:426.9}"/>
</p:tagLst>
</file>

<file path=ppt/tags/tag105.xml><?xml version="1.0" encoding="utf-8"?>
<p:tagLst xmlns:p="http://schemas.openxmlformats.org/presentationml/2006/main">
  <p:tag name="KSO_WM_DIAGRAM_VIRTUALLY_FRAME" val="{&quot;height&quot;:94.7,&quot;left&quot;:81.95,&quot;top&quot;:61.5,&quot;width&quot;:426.9}"/>
</p:tagLst>
</file>

<file path=ppt/tags/tag10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7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715775940011_1_1"/>
  <p:tag name="KSO_WM_DIAGRAM_VIRTUALLY_FRAME" val="{&quot;height&quot;:94.7,&quot;left&quot;:81.95,&quot;top&quot;:61.5,&quot;width&quot;:426.9}"/>
</p:tagLst>
</file>

<file path=ppt/tags/tag108.xml><?xml version="1.0" encoding="utf-8"?>
<p:tagLst xmlns:p="http://schemas.openxmlformats.org/presentationml/2006/main">
  <p:tag name="KSO_WM_DIAGRAM_VIRTUALLY_FRAME" val="{&quot;height&quot;:94.7,&quot;left&quot;:81.95,&quot;top&quot;:61.5,&quot;width&quot;:426.9}"/>
</p:tagLst>
</file>

<file path=ppt/tags/tag10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715775940011_1_1"/>
  <p:tag name="KSO_WM_DIAGRAM_VIRTUALLY_FRAME" val="{&quot;height&quot;:94.7,&quot;left&quot;:81.95,&quot;top&quot;:61.5,&quot;width&quot;:426.9}"/>
</p:tagLst>
</file>

<file path=ppt/tags/tag111.xml><?xml version="1.0" encoding="utf-8"?>
<p:tagLst xmlns:p="http://schemas.openxmlformats.org/presentationml/2006/main">
  <p:tag name="KSO_WM_DIAGRAM_VIRTUALLY_FRAME" val="{&quot;height&quot;:94.7,&quot;left&quot;:81.95,&quot;top&quot;:61.5,&quot;width&quot;:426.9}"/>
</p:tagLst>
</file>

<file path=ppt/tags/tag11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3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715775940011_1_1"/>
  <p:tag name="KSO_WM_DIAGRAM_VIRTUALLY_FRAME" val="{&quot;height&quot;:94.7,&quot;left&quot;:81.95,&quot;top&quot;:61.5,&quot;width&quot;:426.9}"/>
</p:tagLst>
</file>

<file path=ppt/tags/tag114.xml><?xml version="1.0" encoding="utf-8"?>
<p:tagLst xmlns:p="http://schemas.openxmlformats.org/presentationml/2006/main">
  <p:tag name="KSO_WM_DIAGRAM_VIRTUALLY_FRAME" val="{&quot;height&quot;:94.7,&quot;left&quot;:81.95,&quot;top&quot;:61.5,&quot;width&quot;:426.9}"/>
</p:tagLst>
</file>

<file path=ppt/tags/tag11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7.xml><?xml version="1.0" encoding="utf-8"?>
<p:tagLst xmlns:p="http://schemas.openxmlformats.org/presentationml/2006/main">
  <p:tag name="commondata" val="eyJoZGlkIjoiZjQyMjhkYmMyMzk4ZmFjZTFhYmY5NTBiM2JiYWY3NmUifQ==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715775940011_1_1"/>
  <p:tag name="KSO_WM_DIAGRAM_VIRTUALLY_FRAME" val="{&quot;height&quot;:94.7,&quot;left&quot;:81.95,&quot;top&quot;:61.5,&quot;width&quot;:426.9}"/>
</p:tagLst>
</file>

<file path=ppt/tags/tag66.xml><?xml version="1.0" encoding="utf-8"?>
<p:tagLst xmlns:p="http://schemas.openxmlformats.org/presentationml/2006/main">
  <p:tag name="KSO_WM_DIAGRAM_VIRTUALLY_FRAME" val="{&quot;height&quot;:94.7,&quot;left&quot;:81.95,&quot;top&quot;:61.5,&quot;width&quot;:426.9}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715775940011_1_1"/>
  <p:tag name="KSO_WM_DIAGRAM_VIRTUALLY_FRAME" val="{&quot;height&quot;:94.7,&quot;left&quot;:81.95,&quot;top&quot;:61.5,&quot;width&quot;:426.9}"/>
</p:tagLst>
</file>

<file path=ppt/tags/tag69.xml><?xml version="1.0" encoding="utf-8"?>
<p:tagLst xmlns:p="http://schemas.openxmlformats.org/presentationml/2006/main">
  <p:tag name="KSO_WM_DIAGRAM_VIRTUALLY_FRAME" val="{&quot;height&quot;:94.7,&quot;left&quot;:81.95,&quot;top&quot;:61.5,&quot;width&quot;:426.9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715775940011_1_1"/>
  <p:tag name="KSO_WM_DIAGRAM_VIRTUALLY_FRAME" val="{&quot;height&quot;:94.7,&quot;left&quot;:81.95,&quot;top&quot;:61.5,&quot;width&quot;:426.9}"/>
</p:tagLst>
</file>

<file path=ppt/tags/tag72.xml><?xml version="1.0" encoding="utf-8"?>
<p:tagLst xmlns:p="http://schemas.openxmlformats.org/presentationml/2006/main">
  <p:tag name="KSO_WM_DIAGRAM_VIRTUALLY_FRAME" val="{&quot;height&quot;:94.7,&quot;left&quot;:81.95,&quot;top&quot;:61.5,&quot;width&quot;:426.9}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715775940011_1_1"/>
  <p:tag name="KSO_WM_DIAGRAM_VIRTUALLY_FRAME" val="{&quot;height&quot;:94.7,&quot;left&quot;:81.95,&quot;top&quot;:61.5,&quot;width&quot;:426.9}"/>
</p:tagLst>
</file>

<file path=ppt/tags/tag75.xml><?xml version="1.0" encoding="utf-8"?>
<p:tagLst xmlns:p="http://schemas.openxmlformats.org/presentationml/2006/main">
  <p:tag name="KSO_WM_DIAGRAM_VIRTUALLY_FRAME" val="{&quot;height&quot;:94.7,&quot;left&quot;:81.95,&quot;top&quot;:61.5,&quot;width&quot;:426.9}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715775940011_1_1"/>
  <p:tag name="KSO_WM_DIAGRAM_VIRTUALLY_FRAME" val="{&quot;height&quot;:94.7,&quot;left&quot;:81.95,&quot;top&quot;:61.5,&quot;width&quot;:426.9}"/>
</p:tagLst>
</file>

<file path=ppt/tags/tag78.xml><?xml version="1.0" encoding="utf-8"?>
<p:tagLst xmlns:p="http://schemas.openxmlformats.org/presentationml/2006/main">
  <p:tag name="KSO_WM_DIAGRAM_VIRTUALLY_FRAME" val="{&quot;height&quot;:94.7,&quot;left&quot;:81.95,&quot;top&quot;:61.5,&quot;width&quot;:426.9}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715775940011_1_1"/>
  <p:tag name="KSO_WM_DIAGRAM_VIRTUALLY_FRAME" val="{&quot;height&quot;:94.7,&quot;left&quot;:81.95,&quot;top&quot;:61.5,&quot;width&quot;:426.9}"/>
</p:tagLst>
</file>

<file path=ppt/tags/tag81.xml><?xml version="1.0" encoding="utf-8"?>
<p:tagLst xmlns:p="http://schemas.openxmlformats.org/presentationml/2006/main">
  <p:tag name="KSO_WM_DIAGRAM_VIRTUALLY_FRAME" val="{&quot;height&quot;:94.7,&quot;left&quot;:81.95,&quot;top&quot;:61.5,&quot;width&quot;:426.9}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715775940011_1_1"/>
  <p:tag name="KSO_WM_DIAGRAM_VIRTUALLY_FRAME" val="{&quot;height&quot;:94.7,&quot;left&quot;:81.95,&quot;top&quot;:61.5,&quot;width&quot;:426.9}"/>
</p:tagLst>
</file>

<file path=ppt/tags/tag84.xml><?xml version="1.0" encoding="utf-8"?>
<p:tagLst xmlns:p="http://schemas.openxmlformats.org/presentationml/2006/main">
  <p:tag name="KSO_WM_DIAGRAM_VIRTUALLY_FRAME" val="{&quot;height&quot;:94.7,&quot;left&quot;:81.95,&quot;top&quot;:61.5,&quot;width&quot;:426.9}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6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715775940011_1_1"/>
  <p:tag name="KSO_WM_DIAGRAM_VIRTUALLY_FRAME" val="{&quot;height&quot;:94.7,&quot;left&quot;:81.95,&quot;top&quot;:61.5,&quot;width&quot;:426.9}"/>
</p:tagLst>
</file>

<file path=ppt/tags/tag87.xml><?xml version="1.0" encoding="utf-8"?>
<p:tagLst xmlns:p="http://schemas.openxmlformats.org/presentationml/2006/main">
  <p:tag name="KSO_WM_DIAGRAM_VIRTUALLY_FRAME" val="{&quot;height&quot;:94.7,&quot;left&quot;:81.95,&quot;top&quot;:61.5,&quot;width&quot;:426.9}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9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715775940011_1_1"/>
  <p:tag name="KSO_WM_DIAGRAM_VIRTUALLY_FRAME" val="{&quot;height&quot;:94.7,&quot;left&quot;:81.95,&quot;top&quot;:61.5,&quot;width&quot;:426.9}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DIAGRAM_VIRTUALLY_FRAME" val="{&quot;height&quot;:94.7,&quot;left&quot;:81.95,&quot;top&quot;:61.5,&quot;width&quot;:426.9}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2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715775940011_1_1"/>
  <p:tag name="KSO_WM_DIAGRAM_VIRTUALLY_FRAME" val="{&quot;height&quot;:94.7,&quot;left&quot;:81.95,&quot;top&quot;:61.5,&quot;width&quot;:426.9}"/>
</p:tagLst>
</file>

<file path=ppt/tags/tag93.xml><?xml version="1.0" encoding="utf-8"?>
<p:tagLst xmlns:p="http://schemas.openxmlformats.org/presentationml/2006/main">
  <p:tag name="KSO_WM_DIAGRAM_VIRTUALLY_FRAME" val="{&quot;height&quot;:94.7,&quot;left&quot;:81.95,&quot;top&quot;:61.5,&quot;width&quot;:426.9}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5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715775940011_1_1"/>
  <p:tag name="KSO_WM_DIAGRAM_VIRTUALLY_FRAME" val="{&quot;height&quot;:94.7,&quot;left&quot;:81.95,&quot;top&quot;:61.5,&quot;width&quot;:426.9}"/>
</p:tagLst>
</file>

<file path=ppt/tags/tag96.xml><?xml version="1.0" encoding="utf-8"?>
<p:tagLst xmlns:p="http://schemas.openxmlformats.org/presentationml/2006/main">
  <p:tag name="KSO_WM_DIAGRAM_VIRTUALLY_FRAME" val="{&quot;height&quot;:94.7,&quot;left&quot;:81.95,&quot;top&quot;:61.5,&quot;width&quot;:426.9}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8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715775940011_1_1"/>
  <p:tag name="KSO_WM_DIAGRAM_VIRTUALLY_FRAME" val="{&quot;height&quot;:94.7,&quot;left&quot;:81.95,&quot;top&quot;:61.5,&quot;width&quot;:426.9}"/>
</p:tagLst>
</file>

<file path=ppt/tags/tag99.xml><?xml version="1.0" encoding="utf-8"?>
<p:tagLst xmlns:p="http://schemas.openxmlformats.org/presentationml/2006/main">
  <p:tag name="KSO_WM_DIAGRAM_VIRTUALLY_FRAME" val="{&quot;height&quot;:94.7,&quot;left&quot;:81.95,&quot;top&quot;:61.5,&quot;width&quot;:426.9}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</Words>
  <Application>WPS 演示</Application>
  <PresentationFormat>宽屏</PresentationFormat>
  <Paragraphs>178</Paragraphs>
  <Slides>20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</vt:lpstr>
      <vt:lpstr>宋体</vt:lpstr>
      <vt:lpstr>Wingdings</vt:lpstr>
      <vt:lpstr>Wingdings</vt:lpstr>
      <vt:lpstr>华文新魏</vt:lpstr>
      <vt:lpstr>华文楷体</vt:lpstr>
      <vt:lpstr>Cascadia Mono ExtraLight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德济药业王倩</cp:lastModifiedBy>
  <cp:revision>158</cp:revision>
  <dcterms:created xsi:type="dcterms:W3CDTF">2019-06-19T02:08:00Z</dcterms:created>
  <dcterms:modified xsi:type="dcterms:W3CDTF">2024-05-16T13:23:22Z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2052-12.1.0.16388</vt:lpwstr>
  </property>
  <property fmtid="{D5CDD505-2E9C-101B-9397-08002B2CF9AE}" pid="3" name="ICV">
    <vt:lpwstr>2714BC2042754196817988410A36725A</vt:lpwstr>
  </property>
</Properties>
</file>