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3195" y="1983740"/>
            <a:ext cx="966851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0"/>
                </a:gradFill>
                <a:latin typeface="华文新魏" panose="02010800040101010101" charset="-122"/>
                <a:ea typeface="华文新魏" panose="02010800040101010101" charset="-122"/>
              </a:rPr>
              <a:t>如何高效的收作业</a:t>
            </a:r>
            <a:endParaRPr lang="zh-CN" altLang="en-US" sz="88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50915" y="4255135"/>
            <a:ext cx="575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0" scaled="0"/>
                </a:gra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——</a:t>
            </a:r>
            <a:r>
              <a:rPr lang="zh-CN" altLang="en-US" sz="3200" b="1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0">
                      <a:schemeClr val="accent5">
                        <a:lumMod val="75000"/>
                      </a:schemeClr>
                    </a:gs>
                  </a:gsLst>
                  <a:lin ang="0" scaled="0"/>
                </a:gra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韧竹十八第二次班会</a:t>
            </a:r>
            <a:endParaRPr lang="zh-CN" altLang="en-US" sz="3200" b="1">
              <a:gradFill>
                <a:gsLst>
                  <a:gs pos="100000">
                    <a:schemeClr val="accent1">
                      <a:lumMod val="50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0" scaled="0"/>
              </a:gra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0895" y="3148330"/>
            <a:ext cx="50253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0"/>
                </a:gradFill>
                <a:latin typeface="华文新魏" panose="02010800040101010101" charset="-122"/>
                <a:ea typeface="华文新魏" panose="02010800040101010101" charset="-122"/>
              </a:rPr>
              <a:t>课代表发言</a:t>
            </a:r>
            <a:endParaRPr lang="zh-CN" altLang="en-US" sz="66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80890" y="1562100"/>
            <a:ext cx="58502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1"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0"/>
                </a:gradFill>
                <a:latin typeface="等线" panose="02010600030101010101" charset="-122"/>
                <a:ea typeface="等线" panose="02010600030101010101" charset="-122"/>
              </a:rPr>
              <a:t>Part2</a:t>
            </a:r>
            <a:endParaRPr lang="zh-CN" altLang="en-US" sz="66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50895" y="3148330"/>
            <a:ext cx="50253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0"/>
                </a:gradFill>
                <a:latin typeface="华文新魏" panose="02010800040101010101" charset="-122"/>
                <a:ea typeface="华文新魏" panose="02010800040101010101" charset="-122"/>
              </a:rPr>
              <a:t>班主任发言</a:t>
            </a:r>
            <a:endParaRPr lang="zh-CN" altLang="en-US" sz="66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4225" y="1561465"/>
            <a:ext cx="300355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6600" b="1"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0"/>
                </a:gradFill>
                <a:latin typeface="等线" panose="02010600030101010101" charset="-122"/>
                <a:ea typeface="等线" panose="02010600030101010101" charset="-122"/>
                <a:sym typeface="+mn-ea"/>
              </a:rPr>
              <a:t>Part1</a:t>
            </a:r>
            <a:endParaRPr lang="en-US" altLang="zh-CN" sz="6600" b="1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11525" y="3148330"/>
            <a:ext cx="6096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600"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0"/>
                </a:gra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同学自主发</a:t>
            </a:r>
            <a:r>
              <a:rPr lang="zh-CN" altLang="en-US" sz="6600"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0"/>
                </a:gra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言</a:t>
            </a:r>
            <a:endParaRPr lang="zh-CN" altLang="en-US" sz="66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80890" y="1574165"/>
            <a:ext cx="6096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6600" b="1"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0"/>
                </a:gradFill>
                <a:latin typeface="等线" panose="02010600030101010101" charset="-122"/>
                <a:ea typeface="等线" panose="02010600030101010101" charset="-122"/>
                <a:sym typeface="+mn-ea"/>
              </a:rPr>
              <a:t>Part3</a:t>
            </a:r>
            <a:endParaRPr lang="en-US" altLang="zh-CN" sz="6600" b="1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2" grpId="2"/>
      <p:bldP spid="3" grpId="2"/>
      <p:bldP spid="12" grpId="1"/>
      <p:bldP spid="10" grpId="1"/>
      <p:bldP spid="12" grpId="2"/>
      <p:bldP spid="7" grpId="0"/>
      <p:bldP spid="13" grpId="0"/>
      <p:bldP spid="13" grpId="1"/>
      <p:bldP spid="14" grpId="0"/>
      <p:bldP spid="11" grpId="0"/>
      <p:bldP spid="10" grpId="2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jQyMjhkYmMyMzk4ZmFjZTFhYmY5NTBiM2JiYWY3Nm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演示</Application>
  <PresentationFormat>宽屏</PresentationFormat>
  <Paragraphs>16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方正舒体</vt:lpstr>
      <vt:lpstr>华文新魏</vt:lpstr>
      <vt:lpstr>等线</vt:lpstr>
      <vt:lpstr>华文中宋</vt:lpstr>
      <vt:lpstr>仿宋</vt:lpstr>
      <vt:lpstr>华文楷体</vt:lpstr>
      <vt:lpstr>华文仿宋</vt:lpstr>
      <vt:lpstr>华文细黑</vt:lpstr>
      <vt:lpstr>新宋体</vt:lpstr>
      <vt:lpstr>微软雅黑 Light</vt:lpstr>
      <vt:lpstr>黑体</vt:lpstr>
      <vt:lpstr>隶书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德济药业王倩</cp:lastModifiedBy>
  <cp:revision>157</cp:revision>
  <dcterms:created xsi:type="dcterms:W3CDTF">2019-06-19T02:08:00Z</dcterms:created>
  <dcterms:modified xsi:type="dcterms:W3CDTF">2024-09-26T14:19:41Z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481B54BCD4E248B483B840EFF853C302_11</vt:lpwstr>
  </property>
</Properties>
</file>