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962a9f22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962a9f22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962a9f229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962a9f229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962a9f22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962a9f22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962a9f22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962a9f22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962a9f229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962a9f229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962a9f229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962a9f229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962a9f229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962a9f229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962a9f229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962a9f229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962a9f229_5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962a9f229_5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962a9f229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962a9f229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962a9f22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962a9f22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962a9f22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962a9f22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9962a9f22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9962a9f22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9962a9f22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9962a9f22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962a9f2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962a9f2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962a9f22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962a9f22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962a9f22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962a9f22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962a9f22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962a9f22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962a9f22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962a9f22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962a9f22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962a9f22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962a9f22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962a9f22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Realtime multiplayer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 Tac Toe game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Isaac Wu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Liren 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Yang 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</a:t>
            </a:r>
            <a:br>
              <a:rPr lang="en"/>
            </a:br>
            <a:r>
              <a:rPr lang="en"/>
              <a:t>Diagram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250" y="0"/>
            <a:ext cx="68447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263" y="29075"/>
            <a:ext cx="60669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100" y="152400"/>
            <a:ext cx="21891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154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Implementation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400" y="2310000"/>
            <a:ext cx="4564749" cy="11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75" y="107050"/>
            <a:ext cx="2712350" cy="308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1837" y="107050"/>
            <a:ext cx="3240326" cy="204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6325" y="3644900"/>
            <a:ext cx="2874496" cy="11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200" y="3412725"/>
            <a:ext cx="3240351" cy="1703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13616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920675" cy="29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25375"/>
            <a:ext cx="5660332" cy="19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1225" y="0"/>
            <a:ext cx="3522131" cy="27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6821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0342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35" y="0"/>
            <a:ext cx="26480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715" y="152400"/>
            <a:ext cx="436790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definition: We need to </a:t>
            </a:r>
            <a:r>
              <a:rPr lang="en"/>
              <a:t>design</a:t>
            </a:r>
            <a:r>
              <a:rPr lang="en"/>
              <a:t> and implement </a:t>
            </a:r>
            <a:r>
              <a:rPr lang="en"/>
              <a:t>a multiplayer Tic Tac Toe game application with the following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user should host a game.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game should have a unique game 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user should be able to join the game with the game 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game </a:t>
            </a:r>
            <a:r>
              <a:rPr lang="en"/>
              <a:t>should follow the basic tic tac toe rules.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shots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1. Name entry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Required</a:t>
            </a:r>
            <a:r>
              <a:rPr lang="en"/>
              <a:t> for all player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Locked once host/join room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2. Room entry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once host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Required to join a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3. Button for host a room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4. Button for join/exit a room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to clear once game starts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5.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5. Game Status Bar</a:t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902" y="352337"/>
            <a:ext cx="3258800" cy="4438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32"/>
          <p:cNvGrpSpPr/>
          <p:nvPr/>
        </p:nvGrpSpPr>
        <p:grpSpPr>
          <a:xfrm>
            <a:off x="6705396" y="560334"/>
            <a:ext cx="341400" cy="400200"/>
            <a:chOff x="937121" y="44825"/>
            <a:chExt cx="341400" cy="400200"/>
          </a:xfrm>
        </p:grpSpPr>
        <p:sp>
          <p:nvSpPr>
            <p:cNvPr id="182" name="Google Shape;182;p32"/>
            <p:cNvSpPr/>
            <p:nvPr/>
          </p:nvSpPr>
          <p:spPr>
            <a:xfrm>
              <a:off x="976981" y="135875"/>
              <a:ext cx="218100" cy="2181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2"/>
            <p:cNvSpPr txBox="1"/>
            <p:nvPr/>
          </p:nvSpPr>
          <p:spPr>
            <a:xfrm>
              <a:off x="937121" y="44825"/>
              <a:ext cx="34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1</a:t>
              </a: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184" name="Google Shape;184;p32"/>
          <p:cNvGrpSpPr/>
          <p:nvPr/>
        </p:nvGrpSpPr>
        <p:grpSpPr>
          <a:xfrm>
            <a:off x="6705396" y="828475"/>
            <a:ext cx="341400" cy="400200"/>
            <a:chOff x="937121" y="44825"/>
            <a:chExt cx="341400" cy="400200"/>
          </a:xfrm>
        </p:grpSpPr>
        <p:sp>
          <p:nvSpPr>
            <p:cNvPr id="185" name="Google Shape;185;p32"/>
            <p:cNvSpPr/>
            <p:nvPr/>
          </p:nvSpPr>
          <p:spPr>
            <a:xfrm>
              <a:off x="976981" y="135875"/>
              <a:ext cx="218100" cy="2181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2"/>
            <p:cNvSpPr txBox="1"/>
            <p:nvPr/>
          </p:nvSpPr>
          <p:spPr>
            <a:xfrm>
              <a:off x="937121" y="44825"/>
              <a:ext cx="34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2</a:t>
              </a: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187" name="Google Shape;187;p32"/>
          <p:cNvGrpSpPr/>
          <p:nvPr/>
        </p:nvGrpSpPr>
        <p:grpSpPr>
          <a:xfrm>
            <a:off x="8201771" y="560325"/>
            <a:ext cx="341400" cy="400200"/>
            <a:chOff x="937121" y="44825"/>
            <a:chExt cx="341400" cy="400200"/>
          </a:xfrm>
        </p:grpSpPr>
        <p:sp>
          <p:nvSpPr>
            <p:cNvPr id="188" name="Google Shape;188;p32"/>
            <p:cNvSpPr/>
            <p:nvPr/>
          </p:nvSpPr>
          <p:spPr>
            <a:xfrm>
              <a:off x="976981" y="135875"/>
              <a:ext cx="218100" cy="2181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2"/>
            <p:cNvSpPr txBox="1"/>
            <p:nvPr/>
          </p:nvSpPr>
          <p:spPr>
            <a:xfrm>
              <a:off x="937121" y="44825"/>
              <a:ext cx="34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3</a:t>
              </a: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190" name="Google Shape;190;p32"/>
          <p:cNvGrpSpPr/>
          <p:nvPr/>
        </p:nvGrpSpPr>
        <p:grpSpPr>
          <a:xfrm>
            <a:off x="8201771" y="828475"/>
            <a:ext cx="341400" cy="400200"/>
            <a:chOff x="937121" y="44825"/>
            <a:chExt cx="341400" cy="400200"/>
          </a:xfrm>
        </p:grpSpPr>
        <p:sp>
          <p:nvSpPr>
            <p:cNvPr id="191" name="Google Shape;191;p32"/>
            <p:cNvSpPr/>
            <p:nvPr/>
          </p:nvSpPr>
          <p:spPr>
            <a:xfrm>
              <a:off x="976981" y="135875"/>
              <a:ext cx="218100" cy="2181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2"/>
            <p:cNvSpPr txBox="1"/>
            <p:nvPr/>
          </p:nvSpPr>
          <p:spPr>
            <a:xfrm>
              <a:off x="937121" y="44825"/>
              <a:ext cx="34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4</a:t>
              </a: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193" name="Google Shape;193;p32"/>
          <p:cNvGrpSpPr/>
          <p:nvPr/>
        </p:nvGrpSpPr>
        <p:grpSpPr>
          <a:xfrm>
            <a:off x="6939596" y="2499225"/>
            <a:ext cx="341400" cy="400200"/>
            <a:chOff x="937121" y="44825"/>
            <a:chExt cx="341400" cy="400200"/>
          </a:xfrm>
        </p:grpSpPr>
        <p:sp>
          <p:nvSpPr>
            <p:cNvPr id="194" name="Google Shape;194;p32"/>
            <p:cNvSpPr/>
            <p:nvPr/>
          </p:nvSpPr>
          <p:spPr>
            <a:xfrm>
              <a:off x="976981" y="135875"/>
              <a:ext cx="218100" cy="2181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2"/>
            <p:cNvSpPr txBox="1"/>
            <p:nvPr/>
          </p:nvSpPr>
          <p:spPr>
            <a:xfrm>
              <a:off x="937121" y="44825"/>
              <a:ext cx="34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5</a:t>
              </a: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196" name="Google Shape;196;p32"/>
          <p:cNvGrpSpPr/>
          <p:nvPr/>
        </p:nvGrpSpPr>
        <p:grpSpPr>
          <a:xfrm>
            <a:off x="5588171" y="4235350"/>
            <a:ext cx="341400" cy="400200"/>
            <a:chOff x="937121" y="44825"/>
            <a:chExt cx="341400" cy="400200"/>
          </a:xfrm>
        </p:grpSpPr>
        <p:sp>
          <p:nvSpPr>
            <p:cNvPr id="197" name="Google Shape;197;p32"/>
            <p:cNvSpPr/>
            <p:nvPr/>
          </p:nvSpPr>
          <p:spPr>
            <a:xfrm>
              <a:off x="976981" y="135875"/>
              <a:ext cx="218100" cy="2181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2"/>
            <p:cNvSpPr txBox="1"/>
            <p:nvPr/>
          </p:nvSpPr>
          <p:spPr>
            <a:xfrm>
              <a:off x="937121" y="44825"/>
              <a:ext cx="34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6</a:t>
              </a:r>
              <a:endParaRPr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shots(Cont.)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714299" cy="39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https://github.com/wuyuz99/Realtime-multiplayer-Tic-Tac-Toe-game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API for Hosting and Joining game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Unique identifier to find a game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Tic/Toe played reflects on both boards immediately(real-time)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Player always play against another player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Game Rule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Played on a 3x3 board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Each game will only have 2 players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Players take turn to put O/X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The first player to get 3 of her marks in a row wins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If all 9 slots on the board is taken, two players get a draw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have stable connection during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will not rejoin game after leaving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room will only correspond to one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do not care about their past records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in the same game do not use the same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room must be created before people join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will be starting the game first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actor in the system will be the P</a:t>
            </a:r>
            <a:r>
              <a:rPr lang="en"/>
              <a:t>layer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311700" y="1242775"/>
            <a:ext cx="305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Enter 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Host the game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Play game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Clear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572000" y="1242775"/>
            <a:ext cx="305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Joiner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Enter game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Join game with room 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Play game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Clear board</a:t>
            </a:r>
            <a:endParaRPr/>
          </a:p>
        </p:txBody>
      </p:sp>
      <p:cxnSp>
        <p:nvCxnSpPr>
          <p:cNvPr id="82" name="Google Shape;82;p17"/>
          <p:cNvCxnSpPr/>
          <p:nvPr/>
        </p:nvCxnSpPr>
        <p:spPr>
          <a:xfrm flipH="1" rot="10800000">
            <a:off x="2085000" y="1889400"/>
            <a:ext cx="23685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7"/>
          <p:cNvSpPr txBox="1"/>
          <p:nvPr/>
        </p:nvSpPr>
        <p:spPr>
          <a:xfrm>
            <a:off x="2346550" y="1591500"/>
            <a:ext cx="19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room id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311700" y="2412400"/>
            <a:ext cx="852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</a:t>
            </a:r>
            <a:r>
              <a:rPr lang="en"/>
              <a:t>Use Cases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Host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 a game room on the game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Join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Join a hosted game room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Play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 a token on the game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Receive </a:t>
            </a:r>
            <a:r>
              <a:rPr lang="en"/>
              <a:t>Message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 a updated information about the game from the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Leave Room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Disconnect to the server and clear the board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50" y="2134738"/>
            <a:ext cx="15621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740875" y="1919775"/>
            <a:ext cx="1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  <p:cxnSp>
        <p:nvCxnSpPr>
          <p:cNvPr id="92" name="Google Shape;92;p18"/>
          <p:cNvCxnSpPr/>
          <p:nvPr/>
        </p:nvCxnSpPr>
        <p:spPr>
          <a:xfrm>
            <a:off x="2705575" y="2248550"/>
            <a:ext cx="32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8"/>
          <p:cNvCxnSpPr/>
          <p:nvPr/>
        </p:nvCxnSpPr>
        <p:spPr>
          <a:xfrm rot="10800000">
            <a:off x="2712825" y="3222050"/>
            <a:ext cx="329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218" y="3277725"/>
            <a:ext cx="1112100" cy="8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3656088" y="2821838"/>
            <a:ext cx="1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7750" y="1920413"/>
            <a:ext cx="29146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Classes(categorized by MVC)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937175"/>
            <a:ext cx="8520600" cy="3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94736"/>
              <a:buChar char="●"/>
            </a:pPr>
            <a:r>
              <a:rPr b="1" lang="en" sz="1900">
                <a:solidFill>
                  <a:schemeClr val="dk1"/>
                </a:solidFill>
                <a:highlight>
                  <a:srgbClr val="F2F2F2"/>
                </a:highlight>
              </a:rPr>
              <a:t>Model (Java)</a:t>
            </a:r>
            <a:endParaRPr b="1"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900">
                <a:solidFill>
                  <a:schemeClr val="dk1"/>
                </a:solidFill>
                <a:highlight>
                  <a:srgbClr val="F2F2F2"/>
                </a:highlight>
              </a:rPr>
              <a:t>GameStorage:</a:t>
            </a: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 In memory storage for all the game objects within a dictionary, gameId as key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900">
                <a:solidFill>
                  <a:schemeClr val="dk1"/>
                </a:solidFill>
                <a:highlight>
                  <a:srgbClr val="F2F2F2"/>
                </a:highlight>
              </a:rPr>
              <a:t>Game:</a:t>
            </a: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 Object containing info of a game: id, players, status, board, steps and winner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900">
                <a:solidFill>
                  <a:schemeClr val="dk1"/>
                </a:solidFill>
                <a:highlight>
                  <a:srgbClr val="F2F2F2"/>
                </a:highlight>
              </a:rPr>
              <a:t>GamePlay:</a:t>
            </a: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 Record of where the player play a TicToe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900">
                <a:solidFill>
                  <a:schemeClr val="dk1"/>
                </a:solidFill>
                <a:highlight>
                  <a:srgbClr val="F2F2F2"/>
                </a:highlight>
              </a:rPr>
              <a:t>GameStatus(Enum): </a:t>
            </a: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NEW, STARTING, IN_PROGRESS, FINISHED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900">
                <a:solidFill>
                  <a:schemeClr val="dk1"/>
                </a:solidFill>
                <a:highlight>
                  <a:srgbClr val="F2F2F2"/>
                </a:highlight>
              </a:rPr>
              <a:t>Player:</a:t>
            </a: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 Player object containing the name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900">
                <a:solidFill>
                  <a:schemeClr val="dk1"/>
                </a:solidFill>
                <a:highlight>
                  <a:srgbClr val="F2F2F2"/>
                </a:highlight>
              </a:rPr>
              <a:t>TicToe(Enum):</a:t>
            </a: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 X and O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900">
                <a:solidFill>
                  <a:schemeClr val="dk1"/>
                </a:solidFill>
                <a:highlight>
                  <a:srgbClr val="F2F2F2"/>
                </a:highlight>
              </a:rPr>
              <a:t>View (Qt/C++)</a:t>
            </a:r>
            <a:endParaRPr b="1"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900">
                <a:solidFill>
                  <a:schemeClr val="dk1"/>
                </a:solidFill>
                <a:highlight>
                  <a:srgbClr val="F2F2F2"/>
                </a:highlight>
              </a:rPr>
              <a:t>Name Inputs: </a:t>
            </a: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Widget for inputting name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900">
                <a:solidFill>
                  <a:schemeClr val="dk1"/>
                </a:solidFill>
                <a:highlight>
                  <a:srgbClr val="F2F2F2"/>
                </a:highlight>
              </a:rPr>
              <a:t>Room Inputs: </a:t>
            </a: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Widget for inputting/displaying the roomId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900">
                <a:solidFill>
                  <a:schemeClr val="dk1"/>
                </a:solidFill>
                <a:highlight>
                  <a:srgbClr val="F2F2F2"/>
                </a:highlight>
              </a:rPr>
              <a:t>Host and Join buttons: </a:t>
            </a: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Widget buttons for triggering host/join actions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900">
                <a:solidFill>
                  <a:schemeClr val="dk1"/>
                </a:solidFill>
                <a:highlight>
                  <a:srgbClr val="F2F2F2"/>
                </a:highlight>
              </a:rPr>
              <a:t>Board:</a:t>
            </a: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 Widget GridContainer of Buttons for gameplay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900">
                <a:solidFill>
                  <a:schemeClr val="dk1"/>
                </a:solidFill>
                <a:highlight>
                  <a:srgbClr val="F2F2F2"/>
                </a:highlight>
              </a:rPr>
              <a:t>Status:</a:t>
            </a: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 Widget for displaying game status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900">
                <a:solidFill>
                  <a:schemeClr val="dk1"/>
                </a:solidFill>
                <a:highlight>
                  <a:srgbClr val="F2F2F2"/>
                </a:highlight>
              </a:rPr>
              <a:t>Control (Java)</a:t>
            </a:r>
            <a:endParaRPr b="1"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900">
                <a:solidFill>
                  <a:schemeClr val="dk1"/>
                </a:solidFill>
                <a:highlight>
                  <a:srgbClr val="F2F2F2"/>
                </a:highlight>
              </a:rPr>
              <a:t>GameService: </a:t>
            </a: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The control that implements detail of hosting, joining, gameplay and store information into GameStorage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900">
                <a:solidFill>
                  <a:schemeClr val="dk1"/>
                </a:solidFill>
                <a:highlight>
                  <a:srgbClr val="F2F2F2"/>
                </a:highlight>
              </a:rPr>
              <a:t>GameController:</a:t>
            </a: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 The controller handles the Rest request from the client and call corresponding function in GameService and send websocket information to clients.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900">
                <a:solidFill>
                  <a:schemeClr val="dk1"/>
                </a:solidFill>
                <a:highlight>
                  <a:srgbClr val="F2F2F2"/>
                </a:highlight>
              </a:rPr>
              <a:t>GameSessionMapper: </a:t>
            </a: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map the room ids to connected websockets for that room</a:t>
            </a:r>
            <a:endParaRPr sz="19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900">
                <a:solidFill>
                  <a:schemeClr val="dk1"/>
                </a:solidFill>
                <a:highlight>
                  <a:srgbClr val="F2F2F2"/>
                </a:highlight>
              </a:rPr>
              <a:t>MyWebSocketHandler:</a:t>
            </a:r>
            <a:r>
              <a:rPr lang="en" sz="1900">
                <a:solidFill>
                  <a:schemeClr val="dk1"/>
                </a:solidFill>
                <a:highlight>
                  <a:srgbClr val="F2F2F2"/>
                </a:highlight>
              </a:rPr>
              <a:t> register and delete(with reference count) for room and webSockets.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 Concepts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UML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Aggregation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Association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Spring/JAVA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GameStorage, GameSessionMapper: Singleton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QT/C++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MainWindow: Aggregation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175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Use case and diagrams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