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206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Анализ данных пингвинов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Имя</a:t>
            </a:r>
            <a:r>
              <a:rPr dirty="0"/>
              <a:t>: </a:t>
            </a:r>
            <a:r>
              <a:rPr lang="en-US" dirty="0"/>
              <a:t>W</a:t>
            </a:r>
            <a:r>
              <a:rPr lang="en-US" altLang="zh-CN" dirty="0"/>
              <a:t>uze</a:t>
            </a:r>
            <a:endParaRPr dirty="0"/>
          </a:p>
          <a:p>
            <a:r>
              <a:rPr dirty="0" err="1"/>
              <a:t>Дата</a:t>
            </a:r>
            <a:r>
              <a:rPr dirty="0"/>
              <a:t>: </a:t>
            </a:r>
            <a:r>
              <a:rPr lang="en-US" dirty="0"/>
              <a:t>2024.23</a:t>
            </a:r>
            <a:r>
              <a:rPr dirty="0"/>
              <a:t>.</a:t>
            </a:r>
            <a:r>
              <a:rPr lang="en-US" dirty="0"/>
              <a:t>5</a:t>
            </a:r>
          </a:p>
          <a:p>
            <a:r>
              <a:rPr lang="en-US" dirty="0"/>
              <a:t>Is 932101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Объединенная диаграмма</a:t>
            </a:r>
          </a:p>
        </p:txBody>
      </p:sp>
      <p:pic>
        <p:nvPicPr>
          <p:cNvPr id="4" name="Picture 3" descr="penguin_joint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72" y="1300324"/>
            <a:ext cx="5347855" cy="42573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922321-E700-4DAA-A5AC-1EFA365BC5AE}"/>
              </a:ext>
            </a:extLst>
          </p:cNvPr>
          <p:cNvSpPr txBox="1"/>
          <p:nvPr/>
        </p:nvSpPr>
        <p:spPr>
          <a:xfrm>
            <a:off x="1985124" y="5557676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Вывод: Объединенная диаграмма показывает, </a:t>
            </a:r>
            <a:endParaRPr lang="en-US" altLang="zh-CN" dirty="0"/>
          </a:p>
          <a:p>
            <a:r>
              <a:rPr lang="ru-RU" altLang="zh-CN" dirty="0"/>
              <a:t>что взаимосвязь длины и глубины клюва у</a:t>
            </a:r>
          </a:p>
          <a:p>
            <a:r>
              <a:rPr lang="ru-RU" altLang="zh-CN" dirty="0"/>
              <a:t> разных видов пингвинов заметно различается.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Тепловая карта корреляции</a:t>
            </a:r>
          </a:p>
        </p:txBody>
      </p:sp>
      <p:pic>
        <p:nvPicPr>
          <p:cNvPr id="4" name="Picture 3" descr="penguin_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8" y="1531856"/>
            <a:ext cx="8027800" cy="30825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F53C3C-E648-4C30-A123-E994A2B0C8C9}"/>
              </a:ext>
            </a:extLst>
          </p:cNvPr>
          <p:cNvSpPr txBox="1"/>
          <p:nvPr/>
        </p:nvSpPr>
        <p:spPr>
          <a:xfrm>
            <a:off x="1459345" y="5029200"/>
            <a:ext cx="6845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Вывод: Тепловая карта корреляции показывает, </a:t>
            </a:r>
            <a:endParaRPr lang="en-US" altLang="zh-CN" dirty="0"/>
          </a:p>
          <a:p>
            <a:r>
              <a:rPr lang="ru-RU" altLang="zh-CN" dirty="0"/>
              <a:t>что между массой тела и длиной плавника у пингвинов существует </a:t>
            </a:r>
            <a:endParaRPr lang="en-US" altLang="zh-CN" dirty="0"/>
          </a:p>
          <a:p>
            <a:r>
              <a:rPr lang="ru-RU" altLang="zh-CN" dirty="0"/>
              <a:t>сильная положительная корреляция.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Распределение массы тела у разных видов пингвинов</a:t>
            </a:r>
          </a:p>
        </p:txBody>
      </p:sp>
      <p:pic>
        <p:nvPicPr>
          <p:cNvPr id="4" name="Picture 3" descr="penguin_body_mass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2" y="1836501"/>
            <a:ext cx="7315200" cy="31344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3C669C-6CEA-46BA-A2DE-9BEC899F34DE}"/>
              </a:ext>
            </a:extLst>
          </p:cNvPr>
          <p:cNvSpPr txBox="1"/>
          <p:nvPr/>
        </p:nvSpPr>
        <p:spPr>
          <a:xfrm>
            <a:off x="665018" y="5278940"/>
            <a:ext cx="8324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Вывод: Диаграмма распределения массы тела показывает, </a:t>
            </a:r>
            <a:endParaRPr lang="en-US" altLang="zh-CN" dirty="0"/>
          </a:p>
          <a:p>
            <a:r>
              <a:rPr lang="ru-RU" altLang="zh-CN" dirty="0"/>
              <a:t>что масса тела у пингвинов вида Gentoo существенно больше, чем у других видов.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Общий 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Анализ набора данных о пингвинах показал, что пингвинов вида Adelie больше всего, и они наиболее широко распространены.</a:t>
            </a:r>
          </a:p>
          <a:p>
            <a:r>
              <a:t>Пингвины вида Gentoo имеют заметно большую длину плавников и массу тела по сравнению с другими видами.</a:t>
            </a:r>
          </a:p>
          <a:p>
            <a:r>
              <a:t>У разных видов пингвинов длина и глубина клюва существенно различаются.</a:t>
            </a:r>
          </a:p>
          <a:p>
            <a:r>
              <a:t>Между массой тела и длиной плавника у пингвинов существует положительная корреляция.</a:t>
            </a:r>
          </a:p>
          <a:p>
            <a:r>
              <a:t>В целом, различные виды пингвинов имеют заметные различия в различных характеристиках, которые можно наглядно показать с помощью различных методов визуализации.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Описание набора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 err="1"/>
              <a:t>Название</a:t>
            </a:r>
            <a:r>
              <a:rPr dirty="0"/>
              <a:t> </a:t>
            </a:r>
            <a:r>
              <a:rPr dirty="0" err="1"/>
              <a:t>набора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 </a:t>
            </a:r>
            <a:r>
              <a:rPr dirty="0" err="1"/>
              <a:t>Пингвины</a:t>
            </a:r>
            <a:endParaRPr dirty="0"/>
          </a:p>
          <a:p>
            <a:r>
              <a:rPr dirty="0" err="1"/>
              <a:t>Источник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 </a:t>
            </a:r>
            <a:r>
              <a:rPr dirty="0" err="1"/>
              <a:t>библиотека</a:t>
            </a:r>
            <a:r>
              <a:rPr dirty="0"/>
              <a:t> Seaborn</a:t>
            </a:r>
          </a:p>
          <a:p>
            <a:r>
              <a:rPr dirty="0" err="1"/>
              <a:t>Описание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Набор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о </a:t>
            </a:r>
            <a:r>
              <a:rPr dirty="0" err="1"/>
              <a:t>пингвинах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</a:t>
            </a:r>
            <a:r>
              <a:rPr dirty="0" err="1"/>
              <a:t>пингвинов</a:t>
            </a:r>
            <a:r>
              <a:rPr dirty="0"/>
              <a:t>: Adelie, Chinstrap и Gentoo.</a:t>
            </a:r>
          </a:p>
          <a:p>
            <a:r>
              <a:rPr dirty="0"/>
              <a:t>-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пингвин</a:t>
            </a:r>
            <a:r>
              <a:rPr dirty="0"/>
              <a:t> </a:t>
            </a:r>
            <a:r>
              <a:rPr dirty="0" err="1"/>
              <a:t>характеризуется</a:t>
            </a:r>
            <a:r>
              <a:rPr dirty="0"/>
              <a:t> </a:t>
            </a:r>
            <a:r>
              <a:rPr dirty="0" err="1"/>
              <a:t>такими</a:t>
            </a:r>
            <a:r>
              <a:rPr dirty="0"/>
              <a:t> </a:t>
            </a:r>
            <a:r>
              <a:rPr dirty="0" err="1"/>
              <a:t>признаками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длина</a:t>
            </a:r>
            <a:r>
              <a:rPr dirty="0"/>
              <a:t> </a:t>
            </a:r>
            <a:r>
              <a:rPr dirty="0" err="1"/>
              <a:t>клюва</a:t>
            </a:r>
            <a:r>
              <a:rPr dirty="0"/>
              <a:t>, </a:t>
            </a:r>
            <a:r>
              <a:rPr dirty="0" err="1"/>
              <a:t>глубина</a:t>
            </a:r>
            <a:r>
              <a:rPr dirty="0"/>
              <a:t> </a:t>
            </a:r>
            <a:r>
              <a:rPr dirty="0" err="1"/>
              <a:t>клюва</a:t>
            </a:r>
            <a:r>
              <a:rPr dirty="0"/>
              <a:t>, </a:t>
            </a:r>
            <a:r>
              <a:rPr dirty="0" err="1"/>
              <a:t>длина</a:t>
            </a:r>
            <a:r>
              <a:rPr dirty="0"/>
              <a:t> </a:t>
            </a:r>
            <a:r>
              <a:rPr dirty="0" err="1"/>
              <a:t>плавника</a:t>
            </a:r>
            <a:r>
              <a:rPr dirty="0"/>
              <a:t>, </a:t>
            </a:r>
            <a:r>
              <a:rPr dirty="0" err="1"/>
              <a:t>масса</a:t>
            </a:r>
            <a:r>
              <a:rPr dirty="0"/>
              <a:t> </a:t>
            </a:r>
            <a:r>
              <a:rPr dirty="0" err="1"/>
              <a:t>тела</a:t>
            </a:r>
            <a:r>
              <a:rPr dirty="0"/>
              <a:t> и </a:t>
            </a:r>
            <a:r>
              <a:rPr dirty="0" err="1"/>
              <a:t>пол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собраны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различных</a:t>
            </a:r>
            <a:r>
              <a:rPr dirty="0"/>
              <a:t> </a:t>
            </a:r>
            <a:r>
              <a:rPr dirty="0" err="1"/>
              <a:t>островах</a:t>
            </a:r>
            <a:r>
              <a:rPr dirty="0"/>
              <a:t>: Biscoe, Dream и Torgersen.</a:t>
            </a:r>
          </a:p>
          <a:p>
            <a:endParaRPr dirty="0"/>
          </a:p>
          <a:p>
            <a:r>
              <a:rPr dirty="0" err="1"/>
              <a:t>Характеристики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</a:t>
            </a:r>
          </a:p>
          <a:p>
            <a:r>
              <a:rPr dirty="0"/>
              <a:t>- species: </a:t>
            </a:r>
            <a:r>
              <a:rPr dirty="0" err="1"/>
              <a:t>Вид</a:t>
            </a:r>
            <a:r>
              <a:rPr dirty="0"/>
              <a:t> </a:t>
            </a:r>
            <a:r>
              <a:rPr dirty="0" err="1"/>
              <a:t>пингвина</a:t>
            </a:r>
            <a:endParaRPr dirty="0"/>
          </a:p>
          <a:p>
            <a:r>
              <a:rPr dirty="0"/>
              <a:t>- island: </a:t>
            </a:r>
            <a:r>
              <a:rPr dirty="0" err="1"/>
              <a:t>Остров</a:t>
            </a:r>
            <a:endParaRPr dirty="0"/>
          </a:p>
          <a:p>
            <a:r>
              <a:rPr dirty="0"/>
              <a:t>- </a:t>
            </a:r>
            <a:r>
              <a:rPr dirty="0" err="1"/>
              <a:t>bill_length_mm</a:t>
            </a:r>
            <a:r>
              <a:rPr dirty="0"/>
              <a:t>: </a:t>
            </a:r>
            <a:r>
              <a:rPr dirty="0" err="1"/>
              <a:t>Длина</a:t>
            </a:r>
            <a:r>
              <a:rPr dirty="0"/>
              <a:t> </a:t>
            </a:r>
            <a:r>
              <a:rPr dirty="0" err="1"/>
              <a:t>клюва</a:t>
            </a:r>
            <a:r>
              <a:rPr dirty="0"/>
              <a:t> (</a:t>
            </a:r>
            <a:r>
              <a:rPr dirty="0" err="1"/>
              <a:t>мм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bill_depth_mm</a:t>
            </a:r>
            <a:r>
              <a:rPr dirty="0"/>
              <a:t>: </a:t>
            </a:r>
            <a:r>
              <a:rPr dirty="0" err="1"/>
              <a:t>Глубина</a:t>
            </a:r>
            <a:r>
              <a:rPr dirty="0"/>
              <a:t> </a:t>
            </a:r>
            <a:r>
              <a:rPr dirty="0" err="1"/>
              <a:t>клюва</a:t>
            </a:r>
            <a:r>
              <a:rPr dirty="0"/>
              <a:t> (</a:t>
            </a:r>
            <a:r>
              <a:rPr dirty="0" err="1"/>
              <a:t>мм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flipper_length_mm</a:t>
            </a:r>
            <a:r>
              <a:rPr dirty="0"/>
              <a:t>: </a:t>
            </a:r>
            <a:r>
              <a:rPr dirty="0" err="1"/>
              <a:t>Длина</a:t>
            </a:r>
            <a:r>
              <a:rPr dirty="0"/>
              <a:t> </a:t>
            </a:r>
            <a:r>
              <a:rPr dirty="0" err="1"/>
              <a:t>плавника</a:t>
            </a:r>
            <a:r>
              <a:rPr dirty="0"/>
              <a:t> (</a:t>
            </a:r>
            <a:r>
              <a:rPr dirty="0" err="1"/>
              <a:t>мм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body_mass_g</a:t>
            </a:r>
            <a:r>
              <a:rPr dirty="0"/>
              <a:t>: </a:t>
            </a:r>
            <a:r>
              <a:rPr dirty="0" err="1"/>
              <a:t>Масса</a:t>
            </a:r>
            <a:r>
              <a:rPr dirty="0"/>
              <a:t> </a:t>
            </a:r>
            <a:r>
              <a:rPr dirty="0" err="1"/>
              <a:t>тела</a:t>
            </a:r>
            <a:r>
              <a:rPr dirty="0"/>
              <a:t> (г)</a:t>
            </a:r>
          </a:p>
          <a:p>
            <a:r>
              <a:rPr dirty="0"/>
              <a:t>- sex: </a:t>
            </a:r>
            <a:r>
              <a:rPr dirty="0" err="1"/>
              <a:t>Пол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Предобработка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dirty="0" err="1"/>
              <a:t>Шаги</a:t>
            </a:r>
            <a:r>
              <a:rPr dirty="0"/>
              <a:t> </a:t>
            </a:r>
            <a:r>
              <a:rPr dirty="0" err="1"/>
              <a:t>предобработки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пропущенные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:</a:t>
            </a:r>
          </a:p>
          <a:p>
            <a:r>
              <a:rPr dirty="0"/>
              <a:t>   -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метода</a:t>
            </a:r>
            <a:r>
              <a:rPr dirty="0"/>
              <a:t> </a:t>
            </a:r>
            <a:r>
              <a:rPr dirty="0" err="1"/>
              <a:t>isnull</a:t>
            </a:r>
            <a:r>
              <a:rPr dirty="0"/>
              <a:t>().sum()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 pandas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проверки</a:t>
            </a:r>
            <a:r>
              <a:rPr dirty="0"/>
              <a:t> </a:t>
            </a:r>
            <a:r>
              <a:rPr dirty="0" err="1"/>
              <a:t>пропущенных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в </a:t>
            </a:r>
            <a:r>
              <a:rPr dirty="0" err="1"/>
              <a:t>каждом</a:t>
            </a:r>
            <a:r>
              <a:rPr dirty="0"/>
              <a:t> </a:t>
            </a:r>
            <a:r>
              <a:rPr dirty="0" err="1"/>
              <a:t>столбце</a:t>
            </a:r>
            <a:r>
              <a:rPr dirty="0"/>
              <a:t>.</a:t>
            </a:r>
          </a:p>
          <a:p>
            <a:r>
              <a:rPr dirty="0"/>
              <a:t>   - </a:t>
            </a:r>
            <a:r>
              <a:rPr dirty="0" err="1"/>
              <a:t>Результаты</a:t>
            </a:r>
            <a:r>
              <a:rPr dirty="0"/>
              <a:t> </a:t>
            </a:r>
            <a:r>
              <a:rPr dirty="0" err="1"/>
              <a:t>показывают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в </a:t>
            </a:r>
            <a:r>
              <a:rPr dirty="0" err="1"/>
              <a:t>некоторых</a:t>
            </a:r>
            <a:r>
              <a:rPr dirty="0"/>
              <a:t> </a:t>
            </a:r>
            <a:r>
              <a:rPr dirty="0" err="1"/>
              <a:t>столбцах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пропущенные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пропущенных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</a:t>
            </a:r>
          </a:p>
          <a:p>
            <a:r>
              <a:rPr dirty="0"/>
              <a:t>   -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метода</a:t>
            </a:r>
            <a:r>
              <a:rPr dirty="0"/>
              <a:t> </a:t>
            </a:r>
            <a:r>
              <a:rPr dirty="0" err="1"/>
              <a:t>dropna</a:t>
            </a:r>
            <a:r>
              <a:rPr dirty="0"/>
              <a:t>()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удаления</a:t>
            </a:r>
            <a:r>
              <a:rPr dirty="0"/>
              <a:t> </a:t>
            </a:r>
            <a:r>
              <a:rPr dirty="0" err="1"/>
              <a:t>строк</a:t>
            </a:r>
            <a:r>
              <a:rPr dirty="0"/>
              <a:t> с </a:t>
            </a:r>
            <a:r>
              <a:rPr dirty="0" err="1"/>
              <a:t>пропущенными</a:t>
            </a:r>
            <a:r>
              <a:rPr dirty="0"/>
              <a:t> </a:t>
            </a:r>
            <a:r>
              <a:rPr dirty="0" err="1"/>
              <a:t>значениями</a:t>
            </a:r>
            <a:r>
              <a:rPr dirty="0"/>
              <a:t>.</a:t>
            </a:r>
          </a:p>
          <a:p>
            <a:r>
              <a:rPr dirty="0"/>
              <a:t>   -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набор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пропущенных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.</a:t>
            </a:r>
          </a:p>
          <a:p>
            <a:r>
              <a:rPr dirty="0"/>
              <a:t>3. </a:t>
            </a:r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результатов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пропущенных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</a:t>
            </a:r>
          </a:p>
          <a:p>
            <a:r>
              <a:rPr dirty="0"/>
              <a:t>   - </a:t>
            </a:r>
            <a:r>
              <a:rPr dirty="0" err="1"/>
              <a:t>Повторная</a:t>
            </a:r>
            <a:r>
              <a:rPr dirty="0"/>
              <a:t> </a:t>
            </a:r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пропущенных</a:t>
            </a:r>
            <a:r>
              <a:rPr dirty="0"/>
              <a:t> </a:t>
            </a:r>
            <a:r>
              <a:rPr dirty="0" err="1"/>
              <a:t>значений</a:t>
            </a:r>
            <a:r>
              <a:rPr dirty="0"/>
              <a:t> в </a:t>
            </a:r>
            <a:r>
              <a:rPr dirty="0" err="1"/>
              <a:t>каждом</a:t>
            </a:r>
            <a:r>
              <a:rPr dirty="0"/>
              <a:t> </a:t>
            </a:r>
            <a:r>
              <a:rPr dirty="0" err="1"/>
              <a:t>столбце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подтверждения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удаления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Код</a:t>
            </a:r>
            <a:r>
              <a:rPr dirty="0"/>
              <a:t> </a:t>
            </a:r>
            <a:r>
              <a:rPr dirty="0" err="1"/>
              <a:t>предобработки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</a:t>
            </a:r>
          </a:p>
          <a:p>
            <a:r>
              <a:rPr dirty="0"/>
              <a:t>import seaborn as </a:t>
            </a:r>
            <a:r>
              <a:rPr dirty="0" err="1"/>
              <a:t>sns</a:t>
            </a:r>
            <a:endParaRPr dirty="0"/>
          </a:p>
          <a:p>
            <a:r>
              <a:rPr dirty="0"/>
              <a:t>import pandas as pd</a:t>
            </a:r>
          </a:p>
          <a:p>
            <a:endParaRPr dirty="0"/>
          </a:p>
          <a:p>
            <a:r>
              <a:rPr dirty="0"/>
              <a:t># </a:t>
            </a:r>
            <a:r>
              <a:rPr dirty="0" err="1"/>
              <a:t>Загрузка</a:t>
            </a:r>
            <a:r>
              <a:rPr dirty="0"/>
              <a:t> </a:t>
            </a:r>
            <a:r>
              <a:rPr dirty="0" err="1"/>
              <a:t>набора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о </a:t>
            </a:r>
            <a:r>
              <a:rPr dirty="0" err="1"/>
              <a:t>пингвинах</a:t>
            </a:r>
            <a:endParaRPr dirty="0"/>
          </a:p>
          <a:p>
            <a:r>
              <a:rPr dirty="0"/>
              <a:t>penguins = </a:t>
            </a:r>
            <a:r>
              <a:rPr dirty="0" err="1"/>
              <a:t>sns.load_dataset</a:t>
            </a:r>
            <a:r>
              <a:rPr dirty="0"/>
              <a:t>("penguins")</a:t>
            </a:r>
          </a:p>
          <a:p>
            <a:endParaRPr dirty="0"/>
          </a:p>
          <a:p>
            <a:r>
              <a:rPr dirty="0"/>
              <a:t># </a:t>
            </a:r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пропущенные</a:t>
            </a:r>
            <a:r>
              <a:rPr dirty="0"/>
              <a:t> </a:t>
            </a:r>
            <a:r>
              <a:rPr dirty="0" err="1"/>
              <a:t>данные</a:t>
            </a:r>
            <a:endParaRPr dirty="0"/>
          </a:p>
          <a:p>
            <a:r>
              <a:rPr dirty="0"/>
              <a:t>print("</a:t>
            </a:r>
            <a:r>
              <a:rPr dirty="0" err="1"/>
              <a:t>Пропущенные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:")</a:t>
            </a:r>
          </a:p>
          <a:p>
            <a:r>
              <a:rPr dirty="0"/>
              <a:t>print(</a:t>
            </a:r>
            <a:r>
              <a:rPr dirty="0" err="1"/>
              <a:t>penguins.isnull</a:t>
            </a:r>
            <a:r>
              <a:rPr dirty="0"/>
              <a:t>().sum())</a:t>
            </a:r>
          </a:p>
          <a:p>
            <a:endParaRPr dirty="0"/>
          </a:p>
          <a:p>
            <a:r>
              <a:rPr dirty="0"/>
              <a:t>#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пропущенных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r>
              <a:rPr dirty="0" err="1"/>
              <a:t>penguins_cleaned</a:t>
            </a:r>
            <a:r>
              <a:rPr dirty="0"/>
              <a:t> = </a:t>
            </a:r>
            <a:r>
              <a:rPr dirty="0" err="1"/>
              <a:t>penguins.dropna</a:t>
            </a:r>
            <a:r>
              <a:rPr dirty="0"/>
              <a:t>()</a:t>
            </a:r>
          </a:p>
          <a:p>
            <a:endParaRPr dirty="0"/>
          </a:p>
          <a:p>
            <a:r>
              <a:rPr dirty="0"/>
              <a:t># </a:t>
            </a:r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результатов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пропущенных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r>
              <a:rPr dirty="0"/>
              <a:t>print("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пропущенных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:")</a:t>
            </a:r>
          </a:p>
          <a:p>
            <a:r>
              <a:rPr dirty="0"/>
              <a:t>print(</a:t>
            </a:r>
            <a:r>
              <a:rPr dirty="0" err="1"/>
              <a:t>penguins_cleaned.isnull</a:t>
            </a:r>
            <a:r>
              <a:rPr dirty="0"/>
              <a:t>().sum())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Количество видов пингвинов</a:t>
            </a:r>
          </a:p>
        </p:txBody>
      </p:sp>
      <p:pic>
        <p:nvPicPr>
          <p:cNvPr id="4" name="Picture 3" descr="penguin_species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1217867"/>
            <a:ext cx="7315200" cy="40111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1F9F14-D818-4FA7-9E84-585297802E4F}"/>
              </a:ext>
            </a:extLst>
          </p:cNvPr>
          <p:cNvSpPr txBox="1"/>
          <p:nvPr/>
        </p:nvSpPr>
        <p:spPr>
          <a:xfrm>
            <a:off x="1045541" y="5386803"/>
            <a:ext cx="7641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Вывод: Диаграмма количества видов пингвинов показывает, что пингвинов</a:t>
            </a:r>
            <a:endParaRPr lang="en-US" altLang="zh-CN" dirty="0"/>
          </a:p>
          <a:p>
            <a:r>
              <a:rPr lang="ru-RU" altLang="zh-CN" dirty="0"/>
              <a:t> вида Adelie больше всего, а пингвинов вида Chinstrap меньше всего.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Количество видов пингвинов на разных островах</a:t>
            </a:r>
          </a:p>
        </p:txBody>
      </p:sp>
      <p:pic>
        <p:nvPicPr>
          <p:cNvPr id="4" name="Picture 3" descr="penguin_island_species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742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0E276E-153C-4C61-839A-91A04C9A2A61}"/>
              </a:ext>
            </a:extLst>
          </p:cNvPr>
          <p:cNvSpPr txBox="1"/>
          <p:nvPr/>
        </p:nvSpPr>
        <p:spPr>
          <a:xfrm>
            <a:off x="738909" y="4939544"/>
            <a:ext cx="8202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Вывод: Диаграмма количества видов пингвинов на разных островах показывает, </a:t>
            </a:r>
            <a:endParaRPr lang="en-US" altLang="zh-CN" dirty="0"/>
          </a:p>
          <a:p>
            <a:r>
              <a:rPr lang="ru-RU" altLang="zh-CN" dirty="0"/>
              <a:t>что пингвины вида Adelie распространены на всех островах, тогда как пингвины </a:t>
            </a:r>
            <a:endParaRPr lang="en-US" altLang="zh-CN" dirty="0"/>
          </a:p>
          <a:p>
            <a:r>
              <a:rPr lang="ru-RU" altLang="zh-CN" dirty="0"/>
              <a:t>видов Chinstrap и Gentoo сконцентрированы на определенных островах.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Распределение длины плавника</a:t>
            </a:r>
          </a:p>
        </p:txBody>
      </p:sp>
      <p:pic>
        <p:nvPicPr>
          <p:cNvPr id="4" name="Picture 3" descr="penguin_flipper_length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1288472"/>
            <a:ext cx="7315200" cy="3643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0A3563-593B-4EFF-850F-335EADA7BA4A}"/>
              </a:ext>
            </a:extLst>
          </p:cNvPr>
          <p:cNvSpPr txBox="1"/>
          <p:nvPr/>
        </p:nvSpPr>
        <p:spPr>
          <a:xfrm>
            <a:off x="1551709" y="5467927"/>
            <a:ext cx="6579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Вывод: Диаграмма распределения длины плавника показывает, </a:t>
            </a:r>
            <a:endParaRPr lang="en-US" altLang="zh-CN" dirty="0"/>
          </a:p>
          <a:p>
            <a:r>
              <a:rPr lang="ru-RU" altLang="zh-CN" dirty="0"/>
              <a:t>что длина плавников у пингвинов вида </a:t>
            </a:r>
            <a:endParaRPr lang="en-US" altLang="zh-CN" dirty="0"/>
          </a:p>
          <a:p>
            <a:r>
              <a:rPr lang="ru-RU" altLang="zh-CN" dirty="0"/>
              <a:t>Gentoo заметно больше, чем у других видов.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Взаимосвязь длины и глубины клюва</a:t>
            </a:r>
          </a:p>
        </p:txBody>
      </p:sp>
      <p:pic>
        <p:nvPicPr>
          <p:cNvPr id="4" name="Picture 3" descr="penguin_bill_length_dep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1" y="1417638"/>
            <a:ext cx="7315200" cy="34037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639A5B-6948-41CB-A881-D63B835F29F5}"/>
              </a:ext>
            </a:extLst>
          </p:cNvPr>
          <p:cNvSpPr txBox="1"/>
          <p:nvPr/>
        </p:nvSpPr>
        <p:spPr>
          <a:xfrm>
            <a:off x="1727200" y="5172364"/>
            <a:ext cx="7067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Вывод: Диаграмма взаимосвязи длины и глубины клюва показывает, </a:t>
            </a:r>
            <a:endParaRPr lang="en-US" altLang="zh-CN" dirty="0"/>
          </a:p>
          <a:p>
            <a:r>
              <a:rPr lang="ru-RU" altLang="zh-CN" dirty="0"/>
              <a:t>что у разных видов пингвинов размеры клюва различаются.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Линейная регрессия массы тела и длины плавника</a:t>
            </a:r>
          </a:p>
        </p:txBody>
      </p:sp>
      <p:pic>
        <p:nvPicPr>
          <p:cNvPr id="4" name="Picture 3" descr="penguin_body_mass_flipper_leng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1"/>
            <a:ext cx="7315200" cy="3246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C041F9-9CDC-47E6-BDA5-A814580DC53C}"/>
              </a:ext>
            </a:extLst>
          </p:cNvPr>
          <p:cNvSpPr txBox="1"/>
          <p:nvPr/>
        </p:nvSpPr>
        <p:spPr>
          <a:xfrm>
            <a:off x="600363" y="4886234"/>
            <a:ext cx="8420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dirty="0"/>
              <a:t>Вывод: Диаграмма линейной регрессии массы тела и длины плавника показывает, </a:t>
            </a:r>
            <a:endParaRPr lang="en-US" altLang="zh-CN" dirty="0"/>
          </a:p>
          <a:p>
            <a:r>
              <a:rPr lang="ru-RU" altLang="zh-CN" dirty="0"/>
              <a:t>что между массой тела и длиной плавника у </a:t>
            </a:r>
            <a:endParaRPr lang="en-US" altLang="zh-CN" dirty="0"/>
          </a:p>
          <a:p>
            <a:r>
              <a:rPr lang="ru-RU" altLang="zh-CN" dirty="0"/>
              <a:t>пингвинов существует положительная корреляция.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Ящик с усами</a:t>
            </a:r>
          </a:p>
        </p:txBody>
      </p:sp>
      <p:pic>
        <p:nvPicPr>
          <p:cNvPr id="4" name="Picture 3" descr="penguin_flipper_length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83702"/>
            <a:ext cx="7744103" cy="3063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59791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Вывод</a:t>
            </a:r>
            <a:r>
              <a:rPr dirty="0"/>
              <a:t>: </a:t>
            </a:r>
            <a:r>
              <a:rPr dirty="0" err="1"/>
              <a:t>Диаграмма</a:t>
            </a:r>
            <a:r>
              <a:rPr dirty="0"/>
              <a:t> </a:t>
            </a:r>
            <a:r>
              <a:rPr dirty="0" err="1"/>
              <a:t>распределения</a:t>
            </a:r>
            <a:r>
              <a:rPr dirty="0"/>
              <a:t> </a:t>
            </a:r>
            <a:r>
              <a:rPr dirty="0" err="1"/>
              <a:t>длины</a:t>
            </a:r>
            <a:r>
              <a:rPr dirty="0"/>
              <a:t> </a:t>
            </a:r>
            <a:r>
              <a:rPr dirty="0" err="1"/>
              <a:t>плавника</a:t>
            </a:r>
            <a:r>
              <a:rPr dirty="0"/>
              <a:t> </a:t>
            </a:r>
            <a:r>
              <a:rPr dirty="0" err="1"/>
              <a:t>показывает</a:t>
            </a:r>
            <a:r>
              <a:rPr dirty="0"/>
              <a:t>, </a:t>
            </a:r>
            <a:endParaRPr lang="en-US" dirty="0"/>
          </a:p>
          <a:p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длина</a:t>
            </a:r>
            <a:r>
              <a:rPr dirty="0"/>
              <a:t> </a:t>
            </a:r>
            <a:r>
              <a:rPr dirty="0" err="1"/>
              <a:t>плавников</a:t>
            </a:r>
            <a:r>
              <a:rPr dirty="0"/>
              <a:t> у </a:t>
            </a:r>
            <a:r>
              <a:rPr dirty="0" err="1"/>
              <a:t>разных</a:t>
            </a:r>
            <a:r>
              <a:rPr dirty="0"/>
              <a:t> </a:t>
            </a:r>
            <a:r>
              <a:rPr dirty="0" err="1"/>
              <a:t>видов</a:t>
            </a:r>
            <a:r>
              <a:rPr dirty="0"/>
              <a:t> </a:t>
            </a:r>
            <a:r>
              <a:rPr dirty="0" err="1"/>
              <a:t>пингвинов</a:t>
            </a:r>
            <a:r>
              <a:rPr dirty="0"/>
              <a:t> </a:t>
            </a:r>
            <a:r>
              <a:rPr dirty="0" err="1"/>
              <a:t>существенно</a:t>
            </a:r>
            <a:r>
              <a:rPr dirty="0"/>
              <a:t> </a:t>
            </a:r>
            <a:r>
              <a:rPr dirty="0" err="1"/>
              <a:t>различается</a:t>
            </a:r>
            <a:r>
              <a:rPr dirty="0"/>
              <a:t>, </a:t>
            </a:r>
            <a:endParaRPr lang="en-US" dirty="0"/>
          </a:p>
          <a:p>
            <a:r>
              <a:rPr dirty="0"/>
              <a:t>и у </a:t>
            </a:r>
            <a:r>
              <a:rPr dirty="0" err="1"/>
              <a:t>пингвинов</a:t>
            </a:r>
            <a:r>
              <a:rPr dirty="0"/>
              <a:t> </a:t>
            </a:r>
            <a:r>
              <a:rPr dirty="0" err="1"/>
              <a:t>вида</a:t>
            </a:r>
            <a:r>
              <a:rPr dirty="0"/>
              <a:t> Gentoo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659</Words>
  <Application>Microsoft Office PowerPoint</Application>
  <PresentationFormat>全屏显示(4:3)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Анализ данных пингвинов</vt:lpstr>
      <vt:lpstr>Описание набора данных</vt:lpstr>
      <vt:lpstr>Предобработка данных</vt:lpstr>
      <vt:lpstr>Количество видов пингвинов</vt:lpstr>
      <vt:lpstr>Количество видов пингвинов на разных островах</vt:lpstr>
      <vt:lpstr>Распределение длины плавника</vt:lpstr>
      <vt:lpstr>Взаимосвязь длины и глубины клюва</vt:lpstr>
      <vt:lpstr>Линейная регрессия массы тела и длины плавника</vt:lpstr>
      <vt:lpstr>Ящик с усами</vt:lpstr>
      <vt:lpstr>Объединенная диаграмма</vt:lpstr>
      <vt:lpstr>Тепловая карта корреляции</vt:lpstr>
      <vt:lpstr>Распределение массы тела у разных видов пингвинов</vt:lpstr>
      <vt:lpstr>Общий вывод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пингвинов</dc:title>
  <dc:subject/>
  <dc:creator/>
  <cp:keywords/>
  <dc:description>generated using python-pptx</dc:description>
  <cp:lastModifiedBy>泽 吴</cp:lastModifiedBy>
  <cp:revision>4</cp:revision>
  <dcterms:created xsi:type="dcterms:W3CDTF">2013-01-27T09:14:16Z</dcterms:created>
  <dcterms:modified xsi:type="dcterms:W3CDTF">2024-05-27T12:33:18Z</dcterms:modified>
  <cp:category/>
</cp:coreProperties>
</file>