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E31E6-9A3D-4406-9E93-3272E9A24594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1F17-70D4-4C0A-824F-CD1F54DB1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3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057B9-13A3-4C99-A8A7-1F561B10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786FF-B484-48DA-80FB-D69F45DD0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56230-4B1C-469A-B502-0D728CB1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0AC3B-A606-428B-BE24-10EBC231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BD688-E35B-40BF-BD18-AE4DAD7C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5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C7E5-067F-40D0-9791-4C9CBBE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A12BC-AF56-4D10-B027-1B3CDE9E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323E-05B6-49CA-8700-CC2DD05D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9C83-A446-4697-BBC2-084DC038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9F1CB-7A82-4A82-A8F5-45DF42A9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1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2CB8D-E3B7-407A-BECC-B7B0085FD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56F9F-29DA-488B-9EEC-FB8388E7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9029-CD64-4D5E-88E3-35AB9206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F4250-745E-4FC0-806F-7EBFF228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A264D-76C9-4248-BADC-B1918839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77A6B-64B0-43B1-B218-08A2BC0D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0015-3E88-4F2D-98FD-B559A5A5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F5A70-5E6C-488B-AAF7-262202BF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FAB1B-26B8-4F25-9CEB-1AE50B0D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917DE-239A-4925-A82F-04E62856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3C6E-1448-4BEB-959F-BCD32785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17EEE-1925-451E-9207-0F7278A0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A822D-124B-4372-AE82-2AF7C7FF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76636-AF02-45CA-AF4E-F3F22890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7FC73-C678-4833-A198-59B2F5B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BB92-0F2A-4B74-B3DA-6C04BF5E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FAA39-F8E1-41F2-85D8-BDA51C621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48A10-3BB4-4F5F-B0FE-ED8F52E6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74542-0D55-4723-A1A7-E3D416D3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85D4C-095B-4BBF-BB95-7F10F191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881BF-C89D-4B3B-8463-FFEB9C3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BFF9-D7A3-486B-81AB-6FB556DD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75704-9A59-4A64-8F1A-31E303F4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2486D-3B4B-4170-906B-E96D5763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F5834-B2DC-4961-A360-976938E7A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A9D56-B7EE-4CEA-AEDD-9B963DE5A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0F4F2E-5F3E-4A28-99F5-D3D25A2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9F9CF-086D-4BE2-9BB3-AF8BA0BB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8CF8B-455D-4275-8459-E2019954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6FD52-908A-41C2-BD9C-4E5B8583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951A34-C39E-4ACB-85BA-40E5210F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320EA-FFEA-4AC5-BA1B-CF902E96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649B4-7658-42AF-AB8E-4CE7922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4240A6-224C-417E-B632-C818F85A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C7DD3-107C-487A-B64F-F3BB8E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382C9-9DBD-440C-A2E5-04D47C02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A2E2C-1EA8-4A62-9C1C-D88CD1AC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0528B-05F9-443B-B801-0DE5C642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DA7F7-B413-49F5-AF83-652E4034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88A68-6FB7-46FD-A759-36B0E44D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CF251-6417-4C33-8AAB-EE5E2781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5B0F9-ADF8-4232-AEE1-9ED0DCF8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22C6-C6D0-468B-8BBE-7BFAC496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E611A4-539A-4A3F-8872-953AB2C48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ED631-C601-41B5-A4BC-90B30022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3F6C6-72FE-4F27-9564-757BF9AC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21D9E-5D6D-4A88-9260-7F926970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77897-4D22-479C-926A-733EAE2A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4074FB-4BB6-457F-BF98-710C1768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E60C9-F923-4075-933B-2315EAC4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161A-4D5B-400A-94E4-792C5BCE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3C51-4B9B-4CB3-99CA-471736F518B3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5B671-AE6B-4878-94AB-16023EC2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48C7B-0DA4-462A-828F-DDA0D71C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D992-6D9C-43A1-BD93-6302BE325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B6286-BBEB-4513-8AE0-F90CF9366B73}"/>
              </a:ext>
            </a:extLst>
          </p:cNvPr>
          <p:cNvSpPr txBox="1"/>
          <p:nvPr/>
        </p:nvSpPr>
        <p:spPr>
          <a:xfrm>
            <a:off x="1023810" y="220914"/>
            <a:ext cx="234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</a:t>
            </a:r>
            <a:r>
              <a:rPr lang="az-Cyrl-AZ" altLang="zh-CN" dirty="0"/>
              <a:t> (Пояснение режима состояния)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FEAEB0-504C-4DF3-AE97-43513564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5" y="1436731"/>
            <a:ext cx="6976753" cy="33608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7C2A1F-28CF-4C08-9CE2-643F50D5F7D7}"/>
              </a:ext>
            </a:extLst>
          </p:cNvPr>
          <p:cNvSpPr txBox="1"/>
          <p:nvPr/>
        </p:nvSpPr>
        <p:spPr>
          <a:xfrm>
            <a:off x="1157845" y="9440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UML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C09E95-C866-4105-9985-47A8E238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34" y="867245"/>
            <a:ext cx="4224561" cy="37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62B7DDC-C71A-4202-8305-313FF203D139}"/>
              </a:ext>
            </a:extLst>
          </p:cNvPr>
          <p:cNvSpPr txBox="1"/>
          <p:nvPr/>
        </p:nvSpPr>
        <p:spPr>
          <a:xfrm>
            <a:off x="712519" y="587829"/>
            <a:ext cx="106640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b="1" u="sng" dirty="0"/>
              <a:t>Образец состояния</a:t>
            </a:r>
          </a:p>
          <a:p>
            <a:r>
              <a:rPr lang="ru-RU" altLang="zh-CN" dirty="0"/>
              <a:t>Шаблон состояния — это не строгая связь «один к одному», а связь между одним объектом и несколькими объектами состояния. В шаблоне состояния объект контекста (Context) содержит ссылку на объект состояния и может переключаться между несколькими объектами состояния.</a:t>
            </a:r>
          </a:p>
          <a:p>
            <a:endParaRPr lang="ru-RU" altLang="zh-CN" dirty="0"/>
          </a:p>
          <a:p>
            <a:r>
              <a:rPr lang="ru-RU" altLang="zh-CN" b="1" u="sng" dirty="0"/>
              <a:t>Ключевые моменты паттерна состояния:</a:t>
            </a:r>
          </a:p>
          <a:p>
            <a:r>
              <a:rPr lang="ru-RU" altLang="zh-CN" b="1" dirty="0">
                <a:solidFill>
                  <a:srgbClr val="FF0000"/>
                </a:solidFill>
              </a:rPr>
              <a:t>1. </a:t>
            </a:r>
            <a:r>
              <a:rPr lang="ru-RU" altLang="zh-CN" dirty="0"/>
              <a:t>Контекст: содержит ссылку на объект состояния и может переключаться между различными состояниями.</a:t>
            </a:r>
          </a:p>
          <a:p>
            <a:endParaRPr lang="ru-RU" altLang="zh-CN" dirty="0"/>
          </a:p>
          <a:p>
            <a:r>
              <a:rPr lang="ru-RU" altLang="zh-CN" b="1" dirty="0">
                <a:solidFill>
                  <a:srgbClr val="FF0000"/>
                </a:solidFill>
              </a:rPr>
              <a:t>2. </a:t>
            </a:r>
            <a:r>
              <a:rPr lang="ru-RU" altLang="zh-CN" dirty="0"/>
              <a:t>Состояние. Определите интерфейс или абстрактный класс для представления поведения в различных состояниях.</a:t>
            </a:r>
          </a:p>
          <a:p>
            <a:endParaRPr lang="ru-RU" altLang="zh-CN" dirty="0"/>
          </a:p>
          <a:p>
            <a:r>
              <a:rPr lang="ru-RU" altLang="zh-CN" dirty="0">
                <a:solidFill>
                  <a:srgbClr val="FF0000"/>
                </a:solidFill>
              </a:rPr>
              <a:t>3. </a:t>
            </a:r>
            <a:r>
              <a:rPr lang="ru-RU" altLang="zh-CN" dirty="0"/>
              <a:t>Конкретные состояния. Конкретные классы состояний, реализующие интерфейс состояний. Каждый конкретный класс состояний инкапсулирует поведение и логику перехода состояний в конкретном состоянии.</a:t>
            </a:r>
            <a:endParaRPr lang="en-US" altLang="zh-CN" dirty="0"/>
          </a:p>
          <a:p>
            <a:endParaRPr lang="ru-RU" altLang="zh-CN" dirty="0"/>
          </a:p>
          <a:p>
            <a:r>
              <a:rPr lang="ru-RU" altLang="zh-CN" dirty="0"/>
              <a:t>В шаблоне состояний один объект контекста может иметь несколько состояний в течение своего жизненного цикла, и эти состояния переключаются посредством логики перехода состояний. Таким образом, шаблон состояния больше похож на связь между одним объектом (Контекст) и несколькими объектами состояния (Состояние), а не на связь «один к одному».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61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3F9FA0-4722-45FB-965E-D1D2A3702924}"/>
              </a:ext>
            </a:extLst>
          </p:cNvPr>
          <p:cNvSpPr txBox="1"/>
          <p:nvPr/>
        </p:nvSpPr>
        <p:spPr>
          <a:xfrm>
            <a:off x="843148" y="426637"/>
            <a:ext cx="8407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b="1" dirty="0"/>
              <a:t>Объяснение кода:</a:t>
            </a:r>
            <a:endParaRPr lang="en-US" altLang="zh-CN" b="1" dirty="0"/>
          </a:p>
          <a:p>
            <a:endParaRPr lang="ru-RU" altLang="zh-CN" b="1" dirty="0"/>
          </a:p>
          <a:p>
            <a:r>
              <a:rPr lang="ru-RU" altLang="zh-CN" b="1" u="sng" dirty="0"/>
              <a:t>Интерфейс состояния (State): </a:t>
            </a:r>
            <a:r>
              <a:rPr lang="ru-RU" altLang="zh-CN" dirty="0"/>
              <a:t>определяет два абстрактных метода: проверку и публикацию, и все конкретные классы состояний должны реализовывать эти методы.</a:t>
            </a:r>
          </a:p>
          <a:p>
            <a:endParaRPr lang="ru-RU" altLang="zh-CN" dirty="0"/>
          </a:p>
          <a:p>
            <a:r>
              <a:rPr lang="ru-RU" altLang="zh-CN" b="1" u="sng" dirty="0"/>
              <a:t>Конкретные классы статуса: </a:t>
            </a:r>
            <a:r>
              <a:rPr lang="ru-RU" altLang="zh-CN" dirty="0"/>
              <a:t>включая Черновик, NotPresented, Review, Poster и Published, которые реализуют интерфейс статуса и определяют соответствующее поведение.</a:t>
            </a:r>
          </a:p>
          <a:p>
            <a:endParaRPr lang="ru-RU" altLang="zh-CN" dirty="0"/>
          </a:p>
          <a:p>
            <a:r>
              <a:rPr lang="ru-RU" altLang="zh-CN" b="1" u="sng" dirty="0"/>
              <a:t>Класс контекста (Context): </a:t>
            </a:r>
            <a:r>
              <a:rPr lang="ru-RU" altLang="zh-CN" dirty="0"/>
              <a:t>содержит ссылку на текущий объект состояния и может переключаться между различными объектами состояния. Класс контекста реализует поведение путем вызова методов объекта текущего состояния.</a:t>
            </a:r>
          </a:p>
          <a:p>
            <a:endParaRPr lang="ru-RU" altLang="zh-CN" dirty="0"/>
          </a:p>
          <a:p>
            <a:r>
              <a:rPr lang="ru-RU" altLang="zh-CN" b="1" u="sng" dirty="0"/>
              <a:t>Часть графического интерфейса: </a:t>
            </a:r>
            <a:r>
              <a:rPr lang="ru-RU" altLang="zh-CN" dirty="0"/>
              <a:t>используйте библиотеку Tkinter для создания простого графического пользовательского интерфейса, включающего две кнопки: проверить и опубликовать. Кнопки check_button иPublish_button привязаны к функциям check_action иPublish_action соответственно. Эти две функции вызывают методы проверки и публикации класса контекста.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8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304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 吴</dc:creator>
  <cp:lastModifiedBy>泽 吴</cp:lastModifiedBy>
  <cp:revision>2</cp:revision>
  <dcterms:created xsi:type="dcterms:W3CDTF">2024-05-28T07:34:43Z</dcterms:created>
  <dcterms:modified xsi:type="dcterms:W3CDTF">2024-05-28T07:41:18Z</dcterms:modified>
</cp:coreProperties>
</file>