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97560-0D70-F63D-4DFF-06FDEFB65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59F673-6101-5E56-5E4A-2EC074F31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F794E-060E-8AC0-8D07-939B13AA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21E05-9EF2-1D1A-C711-30FB464D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B0D58-BABA-6C2F-4248-A9B7EFA5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1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8FF50-2258-DFCD-8E55-856D8C60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53B0B4-8962-45AE-BAA2-6ECE5DEF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BEDBB-DCD7-9684-31D7-756A083C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A0A0B-D207-9213-995F-C067D4E4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3BD67-F9D0-AEE2-D8E0-C4D708BB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95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CE4A94-8B56-C8DC-CA51-9E5EA93CC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DB8247-730B-5B7A-F7AC-E99CF6D3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72CE5-448B-973D-34F0-0116B873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BACE2-CE1D-D2BC-0B13-B196C2E8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67B47-E2A4-21A8-C3BC-3E38F160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51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DA16C-D495-5915-0E00-4A0D16F9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9AD26-46E0-49E8-8075-DC93E2D0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0362E-8439-124B-55D8-89954BFF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1C799-FB97-7100-B170-7701F65A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BCE0D-AA3C-0C61-99C1-E12AA136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5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B0FE0-AAB7-F015-BC49-F532CDC2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2F456-596A-0B9B-0BEF-1FCD860B8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D0B32-1492-8A06-FEA6-EEAE9E66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06B25-2F39-1B4B-750E-9AB9144C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CBD9F-F452-2133-061B-D5CEAC9F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DAF50-1533-CD7F-D99E-D0887BF0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A8978-CAF1-19F3-5E0E-03BE0B020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42581A-77BF-A5BC-73C2-F5B895A98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B753D-D40D-AA8B-22C4-A3D810E2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58134A-0D16-7203-858E-32D65B49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95FA0-431F-3AB7-7315-BA147856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0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324ED-D0CF-CB0F-6A78-CC77DA8D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9A2C4-F32C-44FD-9925-BC55E7887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C85420-C498-E72F-BAEC-EC28A1D05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4C194A-E70C-5B24-5297-89F19E50D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910C33-8986-5ADD-3B31-73B3FA21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157D63-97AF-8A73-6690-5A9D544F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2C69E1-18AB-D126-D6BD-30605E5C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44E45E-2DD1-017E-52F2-D479662F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36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93295-8B9E-015F-703F-43B902D3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E7407F-541C-8236-3884-4ADB5B7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A81088-C9C7-5F0D-E701-E8FDC198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A569E8-77F0-CC5D-6C57-EA832617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8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72F25F-CC04-BD2F-5B4A-7738CB0F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AECFC6-EB19-9260-0A59-F3CF751E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21407-8A47-8723-7513-DB13D916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5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7A33C-6927-B3B1-A367-64ABEA62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DA48C-A44A-C417-811A-402176DB4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F90A2E-4CF8-B01C-0140-5AADD9FA2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23ACF-AB59-7296-52D8-77FC4FD1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DA5C6-5037-D332-C3B4-21974719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336D4-C5AE-A234-43EF-940069C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8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E74C9-7A11-BEA5-4002-498AB96E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250EE8-7A36-CC4F-BAF7-06A11F859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A0B05C-835F-E218-6C5B-12FC98EFD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34B043-3BD4-B60D-DB85-77277297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53DF4-AF48-EF68-27F3-23D4D263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5E2D4-2297-EB80-47E7-1BBE64B7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3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E9469F-2F98-5301-E309-62C316C0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0C8C0-A8AB-9F72-0FDA-14427C1D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6277F-38C8-BD8A-C689-E14ED6DE6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87AA5-98F0-4F96-AA3D-1DF64792402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830C7-7C81-9140-3769-FA3621DAE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34CCB-09EA-B1B1-B1CC-85775597A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06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033AE-8F27-1C75-5A7D-8E4757872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/>
              <a:t>TCP</a:t>
            </a:r>
            <a:r>
              <a:rPr lang="zh-CN" altLang="en-US" b="1" dirty="0"/>
              <a:t>或</a:t>
            </a:r>
            <a:r>
              <a:rPr lang="en-US" altLang="zh-CN" b="1" dirty="0"/>
              <a:t>UDP</a:t>
            </a:r>
            <a:r>
              <a:rPr lang="zh-CN" altLang="en-US" b="1" dirty="0"/>
              <a:t>的</a:t>
            </a:r>
            <a:r>
              <a:rPr lang="en-US" altLang="zh-CN" b="1" dirty="0"/>
              <a:t>C/S</a:t>
            </a:r>
            <a:r>
              <a:rPr lang="zh-CN" altLang="en-US" b="1" dirty="0"/>
              <a:t>网络聊天程序设计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A03CC9-9D3C-3731-05B1-512B08265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2661"/>
            <a:ext cx="9144000" cy="1655762"/>
          </a:xfrm>
        </p:spPr>
        <p:txBody>
          <a:bodyPr/>
          <a:lstStyle/>
          <a:p>
            <a:r>
              <a:rPr lang="en-US" altLang="zh-CN" dirty="0"/>
              <a:t>084622109 </a:t>
            </a:r>
            <a:r>
              <a:rPr lang="zh-CN" altLang="en-US" dirty="0"/>
              <a:t>吴泽同</a:t>
            </a:r>
            <a:endParaRPr lang="en-US" altLang="zh-CN" dirty="0"/>
          </a:p>
          <a:p>
            <a:r>
              <a:rPr lang="en-US" altLang="zh-CN" dirty="0"/>
              <a:t>084622107 </a:t>
            </a:r>
            <a:r>
              <a:rPr lang="zh-CN" altLang="en-US" dirty="0"/>
              <a:t>陈可涵</a:t>
            </a:r>
            <a:endParaRPr lang="en-US" altLang="zh-CN" dirty="0"/>
          </a:p>
          <a:p>
            <a:r>
              <a:rPr lang="en-US" altLang="zh-CN" dirty="0"/>
              <a:t>084622110 </a:t>
            </a:r>
            <a:r>
              <a:rPr lang="zh-CN" altLang="en-US" dirty="0"/>
              <a:t>王明宇</a:t>
            </a:r>
          </a:p>
        </p:txBody>
      </p:sp>
    </p:spTree>
    <p:extLst>
      <p:ext uri="{BB962C8B-B14F-4D97-AF65-F5344CB8AC3E}">
        <p14:creationId xmlns:p14="http://schemas.microsoft.com/office/powerpoint/2010/main" val="196487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41496-5905-089C-54CA-D484E539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A47F5-3E22-68C0-90EB-13348E0C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1. </a:t>
            </a:r>
            <a:r>
              <a:rPr lang="zh-CN" altLang="en-US" sz="2400" b="1" dirty="0"/>
              <a:t>用户注册和登录：</a:t>
            </a:r>
            <a:r>
              <a:rPr lang="zh-CN" altLang="en-US" sz="2400" dirty="0"/>
              <a:t>用户可以通过注册账户和登录程序来使用该聊天程序。</a:t>
            </a:r>
            <a:endParaRPr lang="en-US" altLang="zh-CN" sz="2400" dirty="0"/>
          </a:p>
          <a:p>
            <a:endParaRPr lang="zh-CN" altLang="en-US" sz="2400" dirty="0"/>
          </a:p>
          <a:p>
            <a:pPr marL="0" indent="0">
              <a:buNone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文字聊天：</a:t>
            </a:r>
            <a:r>
              <a:rPr lang="zh-CN" altLang="en-US" sz="2400" dirty="0"/>
              <a:t>该程序支持用户进行文字聊天，用户可以与他人进行实时的交流和沟通。</a:t>
            </a:r>
            <a:endParaRPr lang="en-US" altLang="zh-CN" sz="2400" dirty="0"/>
          </a:p>
          <a:p>
            <a:endParaRPr lang="zh-CN" altLang="en-US" sz="2400" dirty="0"/>
          </a:p>
          <a:p>
            <a:pPr marL="0" indent="0">
              <a:buNone/>
            </a:pPr>
            <a:r>
              <a:rPr lang="en-US" altLang="zh-CN" sz="2400" b="1" dirty="0"/>
              <a:t>3. </a:t>
            </a:r>
            <a:r>
              <a:rPr lang="zh-CN" altLang="en-US" sz="2400" b="1" dirty="0"/>
              <a:t>多人群聊功能：</a:t>
            </a:r>
            <a:r>
              <a:rPr lang="zh-CN" altLang="en-US" sz="2400" dirty="0"/>
              <a:t>该程序支持多个用户进行群聊，用户可以创建群组，邀请其他人加入，进行多人同时交流。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24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2A08E-F8F2-5362-4460-A4643836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8056"/>
            <a:ext cx="10515600" cy="1325563"/>
          </a:xfrm>
        </p:spPr>
        <p:txBody>
          <a:bodyPr/>
          <a:lstStyle/>
          <a:p>
            <a:r>
              <a:rPr lang="zh-CN" altLang="en-US" dirty="0"/>
              <a:t>设计方案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B4124-656E-62FF-88E1-976883492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3619"/>
            <a:ext cx="10722935" cy="46033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b="1" dirty="0"/>
              <a:t>网络聊天程序</a:t>
            </a:r>
            <a:r>
              <a:rPr lang="en-US" altLang="zh-CN" sz="2000" b="1" dirty="0"/>
              <a:t>			</a:t>
            </a:r>
            <a:r>
              <a:rPr lang="zh-CN" altLang="en-US" sz="2000" b="1" dirty="0"/>
              <a:t>设计语言：</a:t>
            </a:r>
            <a:r>
              <a:rPr lang="en-US" altLang="zh-CN" sz="2000" b="1" dirty="0"/>
              <a:t>python	</a:t>
            </a:r>
            <a:r>
              <a:rPr lang="zh-CN" altLang="en-US" sz="2000" b="1" dirty="0"/>
              <a:t>原理：套接字程序设计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/>
              <a:t>————————————————————————————————————————</a:t>
            </a:r>
          </a:p>
          <a:p>
            <a:r>
              <a:rPr lang="zh-CN" altLang="en-US" sz="2000" dirty="0"/>
              <a:t>客户端：</a:t>
            </a:r>
            <a:r>
              <a:rPr lang="en-US" altLang="zh-CN" sz="2000" dirty="0"/>
              <a:t>GUI</a:t>
            </a:r>
            <a:r>
              <a:rPr lang="zh-CN" altLang="en-US" sz="2000" dirty="0"/>
              <a:t>界面，实现用户注册和登录等功能</a:t>
            </a:r>
            <a:endParaRPr lang="en-US" altLang="zh-CN" sz="2000" dirty="0"/>
          </a:p>
          <a:p>
            <a:r>
              <a:rPr lang="zh-CN" altLang="en-US" sz="2000" dirty="0"/>
              <a:t>服务器端：提供数据库</a:t>
            </a:r>
            <a:endParaRPr lang="en-US" altLang="zh-CN" sz="2000" dirty="0"/>
          </a:p>
          <a:p>
            <a:r>
              <a:rPr lang="zh-CN" altLang="en-US" sz="2000" dirty="0"/>
              <a:t>客户端</a:t>
            </a:r>
            <a:r>
              <a:rPr lang="en-US" altLang="zh-CN" sz="2000" dirty="0"/>
              <a:t>——</a:t>
            </a:r>
            <a:r>
              <a:rPr lang="zh-CN" altLang="en-US" sz="2000" dirty="0"/>
              <a:t>服务器端：提供通信协议、实现数据库的使用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————————————————————————————————————————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b="1" dirty="0"/>
              <a:t>基本功能：</a:t>
            </a:r>
            <a:endParaRPr lang="en-US" altLang="zh-CN" sz="2000" b="1" dirty="0"/>
          </a:p>
          <a:p>
            <a:r>
              <a:rPr lang="zh-CN" altLang="en-US" sz="2000" dirty="0"/>
              <a:t>客户端：用户与用户之间聊天（输入文字、查找聊天记录）</a:t>
            </a:r>
            <a:endParaRPr lang="en-US" altLang="zh-CN" sz="2000" dirty="0"/>
          </a:p>
          <a:p>
            <a:r>
              <a:rPr lang="zh-CN" altLang="en-US" sz="2000" dirty="0"/>
              <a:t>服务器端：使用数据库存储用户信息和聊天记录；处理消息的转发和维护在线用户列表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b="1" dirty="0"/>
              <a:t>扩展功能：</a:t>
            </a:r>
            <a:endParaRPr lang="en-US" altLang="zh-CN" sz="2000" b="1" dirty="0"/>
          </a:p>
          <a:p>
            <a:r>
              <a:rPr lang="zh-CN" altLang="en-US" sz="2000" dirty="0"/>
              <a:t>多人群聊功能</a:t>
            </a:r>
          </a:p>
        </p:txBody>
      </p:sp>
    </p:spTree>
    <p:extLst>
      <p:ext uri="{BB962C8B-B14F-4D97-AF65-F5344CB8AC3E}">
        <p14:creationId xmlns:p14="http://schemas.microsoft.com/office/powerpoint/2010/main" val="48638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1E0E9-525C-6C50-7956-BA577673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结果展示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813AA-E8C3-00F8-CB17-28E15457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6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F8CD39-94FD-D78D-73EF-12C7D4A2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8" y="729355"/>
            <a:ext cx="4472516" cy="7804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用户注册和登录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094CA4-2C7B-483A-35FF-E8A87619F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" t="66957" r="67879" b="8484"/>
          <a:stretch/>
        </p:blipFill>
        <p:spPr>
          <a:xfrm>
            <a:off x="104933" y="2239177"/>
            <a:ext cx="5984696" cy="29460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381FCE-AAAD-C818-C8F3-CE3D78051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63" y="1915102"/>
            <a:ext cx="5994388" cy="376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6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651DD-85F6-71C8-E330-01A869F12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25" y="425014"/>
            <a:ext cx="6849022" cy="1243935"/>
          </a:xfrm>
        </p:spPr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双人</a:t>
            </a:r>
            <a:r>
              <a:rPr lang="en-US" altLang="zh-CN" dirty="0"/>
              <a:t>)</a:t>
            </a:r>
            <a:r>
              <a:rPr lang="zh-CN" altLang="en-US" dirty="0"/>
              <a:t>文字聊天</a:t>
            </a:r>
            <a:r>
              <a:rPr lang="en-US" altLang="zh-CN" dirty="0"/>
              <a:t>&amp;</a:t>
            </a:r>
            <a:r>
              <a:rPr lang="zh-CN" altLang="en-US" dirty="0"/>
              <a:t>多人群聊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979F13D-5CA3-9EF0-8BF6-97FBB1F50D8E}"/>
              </a:ext>
            </a:extLst>
          </p:cNvPr>
          <p:cNvSpPr txBox="1">
            <a:spLocks/>
          </p:cNvSpPr>
          <p:nvPr/>
        </p:nvSpPr>
        <p:spPr>
          <a:xfrm>
            <a:off x="1100377" y="1825625"/>
            <a:ext cx="5025722" cy="110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400" b="1" dirty="0"/>
              <a:t>文字聊天</a:t>
            </a:r>
            <a:endParaRPr lang="en-US" altLang="zh-CN" sz="24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400" b="1" dirty="0"/>
              <a:t>用户</a:t>
            </a:r>
            <a:r>
              <a:rPr lang="en-US" altLang="zh-CN" sz="2400" b="1" dirty="0"/>
              <a:t>re</a:t>
            </a:r>
            <a:r>
              <a:rPr lang="zh-CN" altLang="en-US" sz="2400" b="1" dirty="0"/>
              <a:t>                               用户</a:t>
            </a:r>
            <a:r>
              <a:rPr lang="en-US" altLang="zh-CN" sz="2400" b="1" dirty="0"/>
              <a:t>spicy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512740-1525-C163-2C53-A69C19F1C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7" t="69745" r="71506" b="2622"/>
          <a:stretch/>
        </p:blipFill>
        <p:spPr>
          <a:xfrm>
            <a:off x="0" y="2760657"/>
            <a:ext cx="3797536" cy="2667768"/>
          </a:xfrm>
          <a:prstGeom prst="rect">
            <a:avLst/>
          </a:prstGeom>
        </p:spPr>
      </p:pic>
      <p:pic>
        <p:nvPicPr>
          <p:cNvPr id="7" name="图片 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3B5A6E8D-FE68-EBF7-E788-EF1B47A599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5" t="72798" r="70831" b="3033"/>
          <a:stretch/>
        </p:blipFill>
        <p:spPr bwMode="auto">
          <a:xfrm>
            <a:off x="3797536" y="2765106"/>
            <a:ext cx="3797536" cy="2709230"/>
          </a:xfrm>
          <a:prstGeom prst="rect">
            <a:avLst/>
          </a:prstGeom>
          <a:noFill/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A2EE3B-89FA-B55C-BC6D-B2DAC30D61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3" t="66037" r="69319" b="11642"/>
          <a:stretch/>
        </p:blipFill>
        <p:spPr>
          <a:xfrm>
            <a:off x="7595072" y="2930482"/>
            <a:ext cx="4345369" cy="2223211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B250C6F-05C5-613F-2BE6-3E1E96DE5E81}"/>
              </a:ext>
            </a:extLst>
          </p:cNvPr>
          <p:cNvSpPr txBox="1">
            <a:spLocks/>
          </p:cNvSpPr>
          <p:nvPr/>
        </p:nvSpPr>
        <p:spPr>
          <a:xfrm>
            <a:off x="7882190" y="1915676"/>
            <a:ext cx="3771132" cy="124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400" b="1" dirty="0"/>
              <a:t>第三人进入聊天</a:t>
            </a:r>
            <a:endParaRPr lang="en-US" altLang="zh-CN" sz="24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↓</a:t>
            </a:r>
            <a:endParaRPr lang="en-US" altLang="zh-CN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84D77C8-0BFD-CD0E-EADA-CA8DB94A7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929" y="2212166"/>
            <a:ext cx="518205" cy="42208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E3CF5B5-EDE4-C0CB-503D-07A897022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184" y="2212166"/>
            <a:ext cx="518205" cy="422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1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DF71A-E853-C970-65BD-1891F53D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多人群聊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1D6B11-75F9-FF20-7B68-43B1EB785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4" t="62108" r="67612"/>
          <a:stretch/>
        </p:blipFill>
        <p:spPr>
          <a:xfrm>
            <a:off x="3948148" y="2642525"/>
            <a:ext cx="3267816" cy="36505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7FF3D8-06DA-4228-AE4D-62B052E4EC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9" t="62385" r="67205"/>
          <a:stretch/>
        </p:blipFill>
        <p:spPr>
          <a:xfrm>
            <a:off x="447516" y="2642525"/>
            <a:ext cx="3189691" cy="36531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89142B-740F-9E3F-4994-F26766A245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8" t="67303" r="68147"/>
          <a:stretch/>
        </p:blipFill>
        <p:spPr>
          <a:xfrm>
            <a:off x="7526905" y="2642525"/>
            <a:ext cx="3998516" cy="3307258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AB1615D-3944-0C53-BA34-DC7D83E19C14}"/>
              </a:ext>
            </a:extLst>
          </p:cNvPr>
          <p:cNvSpPr txBox="1">
            <a:spLocks/>
          </p:cNvSpPr>
          <p:nvPr/>
        </p:nvSpPr>
        <p:spPr>
          <a:xfrm>
            <a:off x="455344" y="1946127"/>
            <a:ext cx="10253423" cy="110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400" b="1" dirty="0"/>
              <a:t>用户</a:t>
            </a:r>
            <a:r>
              <a:rPr lang="en-US" altLang="zh-CN" sz="2400" b="1" dirty="0"/>
              <a:t>re</a:t>
            </a:r>
            <a:r>
              <a:rPr lang="zh-CN" altLang="en-US" sz="2400" b="1" dirty="0"/>
              <a:t>                                   用户</a:t>
            </a:r>
            <a:r>
              <a:rPr lang="en-US" altLang="zh-CN" sz="2400" b="1" dirty="0"/>
              <a:t>spicy                            </a:t>
            </a:r>
            <a:r>
              <a:rPr lang="zh-CN" altLang="en-US" sz="2400" b="1" dirty="0"/>
              <a:t>用户</a:t>
            </a:r>
            <a:r>
              <a:rPr lang="en-US" altLang="zh-CN" sz="2400" b="1" dirty="0"/>
              <a:t>stone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9A2D84-A634-685E-A170-EB79BCE3EEAC}"/>
              </a:ext>
            </a:extLst>
          </p:cNvPr>
          <p:cNvSpPr txBox="1"/>
          <p:nvPr/>
        </p:nvSpPr>
        <p:spPr>
          <a:xfrm>
            <a:off x="3530780" y="1784494"/>
            <a:ext cx="461665" cy="50144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/>
              <a:t>—————————————————————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FBBEDF-0049-33F4-F895-6A826580CDB7}"/>
              </a:ext>
            </a:extLst>
          </p:cNvPr>
          <p:cNvSpPr txBox="1"/>
          <p:nvPr/>
        </p:nvSpPr>
        <p:spPr>
          <a:xfrm>
            <a:off x="7171667" y="1788926"/>
            <a:ext cx="461665" cy="50144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/>
              <a:t>—————————————————————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1670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D6154-2B25-92F5-E710-5C3C3210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0F0ECC-410F-EAD7-549A-498E58BA7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4" t="65621" r="62050" b="-1"/>
          <a:stretch/>
        </p:blipFill>
        <p:spPr>
          <a:xfrm>
            <a:off x="226829" y="2430242"/>
            <a:ext cx="4961860" cy="38788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D85FB8-EF2D-BB1D-9021-ADFFF4B0AC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00" t="25539" r="31235"/>
          <a:stretch/>
        </p:blipFill>
        <p:spPr>
          <a:xfrm>
            <a:off x="6159796" y="2430242"/>
            <a:ext cx="4784652" cy="430808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DCC4593-0B91-2E38-40D5-910F24819402}"/>
              </a:ext>
            </a:extLst>
          </p:cNvPr>
          <p:cNvSpPr txBox="1">
            <a:spLocks/>
          </p:cNvSpPr>
          <p:nvPr/>
        </p:nvSpPr>
        <p:spPr>
          <a:xfrm>
            <a:off x="311888" y="1825625"/>
            <a:ext cx="10349023" cy="60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400" b="1" dirty="0"/>
              <a:t>      在线用户列表                                                       聊天记录存储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8D8F46-78C9-6958-8910-C090074D5386}"/>
              </a:ext>
            </a:extLst>
          </p:cNvPr>
          <p:cNvSpPr txBox="1"/>
          <p:nvPr/>
        </p:nvSpPr>
        <p:spPr>
          <a:xfrm>
            <a:off x="5570540" y="1825625"/>
            <a:ext cx="461665" cy="50144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/>
              <a:t>—————————————————————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9087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C951E-1FF0-E300-73D4-48FEA761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spicy</a:t>
            </a:r>
            <a:r>
              <a:rPr lang="zh-CN" altLang="en-US" dirty="0"/>
              <a:t>离开群聊</a:t>
            </a:r>
            <a:r>
              <a:rPr lang="en-US" altLang="zh-CN" dirty="0"/>
              <a:t>(</a:t>
            </a:r>
            <a:r>
              <a:rPr lang="zh-CN" altLang="en-US" dirty="0"/>
              <a:t>并重新进入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00AC24-E4B5-325A-0F6A-D00D82A91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8" t="50016" r="58113" b="25543"/>
          <a:stretch/>
        </p:blipFill>
        <p:spPr>
          <a:xfrm>
            <a:off x="3509400" y="2925725"/>
            <a:ext cx="4775045" cy="1692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734E08-9964-BE35-0BB0-35423B00C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6" t="39909" r="61765" b="5875"/>
          <a:stretch/>
        </p:blipFill>
        <p:spPr>
          <a:xfrm>
            <a:off x="134680" y="2684644"/>
            <a:ext cx="3190422" cy="34095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35B012-E735-826D-C562-E146C6B3FB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28" t="45646" r="63979" b="12163"/>
          <a:stretch/>
        </p:blipFill>
        <p:spPr>
          <a:xfrm>
            <a:off x="7962921" y="2877880"/>
            <a:ext cx="4229079" cy="3480390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E45071E-9E34-6ADE-6EDB-5C13E252529F}"/>
              </a:ext>
            </a:extLst>
          </p:cNvPr>
          <p:cNvSpPr txBox="1">
            <a:spLocks/>
          </p:cNvSpPr>
          <p:nvPr/>
        </p:nvSpPr>
        <p:spPr>
          <a:xfrm>
            <a:off x="0" y="2126439"/>
            <a:ext cx="12192000" cy="60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400" b="1" dirty="0"/>
              <a:t> 用户</a:t>
            </a:r>
            <a:r>
              <a:rPr lang="en-US" altLang="zh-CN" sz="2400" b="1" dirty="0"/>
              <a:t>re</a:t>
            </a:r>
            <a:r>
              <a:rPr lang="zh-CN" altLang="en-US" sz="2400" b="1" dirty="0"/>
              <a:t>                                      用户</a:t>
            </a:r>
            <a:r>
              <a:rPr lang="en-US" altLang="zh-CN" sz="2400" b="1" dirty="0"/>
              <a:t>spicy                                </a:t>
            </a:r>
            <a:r>
              <a:rPr lang="zh-CN" altLang="en-US" sz="2400" b="1" dirty="0"/>
              <a:t>服务器在线用户列表 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7BD20B-8208-6064-DFC1-DE3E5786C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5999" y="1831904"/>
            <a:ext cx="518205" cy="51149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782578-298B-44BA-4B56-88B2754FB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942" y="1831904"/>
            <a:ext cx="518205" cy="5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0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268</Words>
  <Application>Microsoft Office PowerPoint</Application>
  <PresentationFormat>宽屏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基于TCP或UDP的C/S网络聊天程序设计</vt:lpstr>
      <vt:lpstr>实现功能</vt:lpstr>
      <vt:lpstr>设计方案</vt:lpstr>
      <vt:lpstr>结果展示</vt:lpstr>
      <vt:lpstr>用户注册和登录</vt:lpstr>
      <vt:lpstr>(双人)文字聊天&amp;多人群聊</vt:lpstr>
      <vt:lpstr>多人群聊</vt:lpstr>
      <vt:lpstr>服务器端</vt:lpstr>
      <vt:lpstr>用户spicy离开群聊(并重新进入)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基于TCP或UDP的C/S网络聊天程序设计</dc:title>
  <dc:creator>c408</dc:creator>
  <cp:lastModifiedBy>c408</cp:lastModifiedBy>
  <cp:revision>3</cp:revision>
  <dcterms:created xsi:type="dcterms:W3CDTF">2023-11-03T06:49:42Z</dcterms:created>
  <dcterms:modified xsi:type="dcterms:W3CDTF">2023-11-15T17:44:03Z</dcterms:modified>
</cp:coreProperties>
</file>