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3"/>
    <p:sldId id="267" r:id="rId4"/>
    <p:sldId id="262" r:id="rId5"/>
    <p:sldId id="263" r:id="rId6"/>
    <p:sldId id="264" r:id="rId7"/>
    <p:sldId id="265" r:id="rId8"/>
    <p:sldId id="266" r:id="rId9"/>
    <p:sldId id="268" r:id="rId10"/>
    <p:sldId id="269" r:id="rId11"/>
    <p:sldId id="272" r:id="rId12"/>
    <p:sldId id="270" r:id="rId13"/>
    <p:sldId id="271" r:id="rId14"/>
    <p:sldId id="274" r:id="rId15"/>
    <p:sldId id="273" r:id="rId16"/>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gs" Target="tags/tag20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9" Type="http://schemas.openxmlformats.org/officeDocument/2006/relationships/tags" Target="../tags/tag6.xml"/><Relationship Id="rId8" Type="http://schemas.openxmlformats.org/officeDocument/2006/relationships/image" Target="../media/image2.png"/><Relationship Id="rId7" Type="http://schemas.openxmlformats.org/officeDocument/2006/relationships/tags" Target="../tags/tag5.xml"/><Relationship Id="rId6" Type="http://schemas.openxmlformats.org/officeDocument/2006/relationships/tags" Target="../tags/tag4.xml"/><Relationship Id="rId5" Type="http://schemas.openxmlformats.org/officeDocument/2006/relationships/tags" Target="../tags/tag3.xml"/><Relationship Id="rId4" Type="http://schemas.openxmlformats.org/officeDocument/2006/relationships/image" Target="../media/image1.png"/><Relationship Id="rId3" Type="http://schemas.openxmlformats.org/officeDocument/2006/relationships/tags" Target="../tags/tag2.xml"/><Relationship Id="rId2" Type="http://schemas.openxmlformats.org/officeDocument/2006/relationships/tags" Target="../tags/tag1.xml"/><Relationship Id="rId16" Type="http://schemas.openxmlformats.org/officeDocument/2006/relationships/tags" Target="../tags/tag12.xml"/><Relationship Id="rId15" Type="http://schemas.openxmlformats.org/officeDocument/2006/relationships/tags" Target="../tags/tag11.xml"/><Relationship Id="rId14" Type="http://schemas.openxmlformats.org/officeDocument/2006/relationships/tags" Target="../tags/tag10.xml"/><Relationship Id="rId13" Type="http://schemas.openxmlformats.org/officeDocument/2006/relationships/tags" Target="../tags/tag9.xml"/><Relationship Id="rId12" Type="http://schemas.openxmlformats.org/officeDocument/2006/relationships/tags" Target="../tags/tag8.xml"/><Relationship Id="rId11" Type="http://schemas.openxmlformats.org/officeDocument/2006/relationships/image" Target="../media/image3.png"/><Relationship Id="rId10" Type="http://schemas.openxmlformats.org/officeDocument/2006/relationships/tags" Target="../tags/tag7.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9" Type="http://schemas.openxmlformats.org/officeDocument/2006/relationships/tags" Target="../tags/tag93.xml"/><Relationship Id="rId8" Type="http://schemas.openxmlformats.org/officeDocument/2006/relationships/tags" Target="../tags/tag92.xml"/><Relationship Id="rId7" Type="http://schemas.openxmlformats.org/officeDocument/2006/relationships/tags" Target="../tags/tag91.xml"/><Relationship Id="rId6" Type="http://schemas.openxmlformats.org/officeDocument/2006/relationships/image" Target="../media/image1.png"/><Relationship Id="rId5" Type="http://schemas.openxmlformats.org/officeDocument/2006/relationships/tags" Target="../tags/tag90.xml"/><Relationship Id="rId4" Type="http://schemas.openxmlformats.org/officeDocument/2006/relationships/tags" Target="../tags/tag89.xml"/><Relationship Id="rId3" Type="http://schemas.openxmlformats.org/officeDocument/2006/relationships/tags" Target="../tags/tag88.xml"/><Relationship Id="rId2" Type="http://schemas.openxmlformats.org/officeDocument/2006/relationships/tags" Target="../tags/tag87.xml"/><Relationship Id="rId11" Type="http://schemas.openxmlformats.org/officeDocument/2006/relationships/image" Target="../media/image4.png"/><Relationship Id="rId10" Type="http://schemas.openxmlformats.org/officeDocument/2006/relationships/tags" Target="../tags/tag94.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100.xml"/><Relationship Id="rId8" Type="http://schemas.openxmlformats.org/officeDocument/2006/relationships/tags" Target="../tags/tag99.xml"/><Relationship Id="rId7" Type="http://schemas.openxmlformats.org/officeDocument/2006/relationships/image" Target="../media/image1.png"/><Relationship Id="rId6" Type="http://schemas.openxmlformats.org/officeDocument/2006/relationships/tags" Target="../tags/tag98.xml"/><Relationship Id="rId5" Type="http://schemas.openxmlformats.org/officeDocument/2006/relationships/tags" Target="../tags/tag97.xml"/><Relationship Id="rId4" Type="http://schemas.openxmlformats.org/officeDocument/2006/relationships/tags" Target="../tags/tag96.xml"/><Relationship Id="rId3" Type="http://schemas.openxmlformats.org/officeDocument/2006/relationships/image" Target="../media/image6.png"/><Relationship Id="rId2" Type="http://schemas.openxmlformats.org/officeDocument/2006/relationships/tags" Target="../tags/tag95.xml"/><Relationship Id="rId17" Type="http://schemas.openxmlformats.org/officeDocument/2006/relationships/tags" Target="../tags/tag107.xml"/><Relationship Id="rId16" Type="http://schemas.openxmlformats.org/officeDocument/2006/relationships/tags" Target="../tags/tag106.xml"/><Relationship Id="rId15" Type="http://schemas.openxmlformats.org/officeDocument/2006/relationships/tags" Target="../tags/tag105.xml"/><Relationship Id="rId14" Type="http://schemas.openxmlformats.org/officeDocument/2006/relationships/tags" Target="../tags/tag104.xml"/><Relationship Id="rId13" Type="http://schemas.openxmlformats.org/officeDocument/2006/relationships/tags" Target="../tags/tag103.xml"/><Relationship Id="rId12" Type="http://schemas.openxmlformats.org/officeDocument/2006/relationships/tags" Target="../tags/tag102.xml"/><Relationship Id="rId11" Type="http://schemas.openxmlformats.org/officeDocument/2006/relationships/tags" Target="../tags/tag101.xml"/><Relationship Id="rId10"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9" Type="http://schemas.openxmlformats.org/officeDocument/2006/relationships/tags" Target="../tags/tag113.xml"/><Relationship Id="rId8" Type="http://schemas.openxmlformats.org/officeDocument/2006/relationships/image" Target="../media/image4.png"/><Relationship Id="rId7" Type="http://schemas.openxmlformats.org/officeDocument/2006/relationships/tags" Target="../tags/tag112.xml"/><Relationship Id="rId6" Type="http://schemas.openxmlformats.org/officeDocument/2006/relationships/tags" Target="../tags/tag111.xml"/><Relationship Id="rId5" Type="http://schemas.openxmlformats.org/officeDocument/2006/relationships/tags" Target="../tags/tag110.xml"/><Relationship Id="rId4" Type="http://schemas.openxmlformats.org/officeDocument/2006/relationships/tags" Target="../tags/tag109.xml"/><Relationship Id="rId3" Type="http://schemas.openxmlformats.org/officeDocument/2006/relationships/tags" Target="../tags/tag108.xml"/><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19.xml"/><Relationship Id="rId7" Type="http://schemas.openxmlformats.org/officeDocument/2006/relationships/image" Target="../media/image1.png"/><Relationship Id="rId6" Type="http://schemas.openxmlformats.org/officeDocument/2006/relationships/tags" Target="../tags/tag118.xml"/><Relationship Id="rId5" Type="http://schemas.openxmlformats.org/officeDocument/2006/relationships/tags" Target="../tags/tag117.xml"/><Relationship Id="rId4" Type="http://schemas.openxmlformats.org/officeDocument/2006/relationships/tags" Target="../tags/tag116.xml"/><Relationship Id="rId3" Type="http://schemas.openxmlformats.org/officeDocument/2006/relationships/tags" Target="../tags/tag115.xml"/><Relationship Id="rId2" Type="http://schemas.openxmlformats.org/officeDocument/2006/relationships/tags" Target="../tags/tag114.xml"/><Relationship Id="rId11" Type="http://schemas.openxmlformats.org/officeDocument/2006/relationships/tags" Target="../tags/tag121.xml"/><Relationship Id="rId10" Type="http://schemas.openxmlformats.org/officeDocument/2006/relationships/tags" Target="../tags/tag120.xm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9" Type="http://schemas.openxmlformats.org/officeDocument/2006/relationships/tags" Target="../tags/tag128.xml"/><Relationship Id="rId8" Type="http://schemas.openxmlformats.org/officeDocument/2006/relationships/tags" Target="../tags/tag127.xml"/><Relationship Id="rId7" Type="http://schemas.openxmlformats.org/officeDocument/2006/relationships/tags" Target="../tags/tag126.xml"/><Relationship Id="rId6" Type="http://schemas.openxmlformats.org/officeDocument/2006/relationships/tags" Target="../tags/tag125.xml"/><Relationship Id="rId5" Type="http://schemas.openxmlformats.org/officeDocument/2006/relationships/tags" Target="../tags/tag124.xml"/><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image" Target="../media/image11.png"/><Relationship Id="rId15" Type="http://schemas.openxmlformats.org/officeDocument/2006/relationships/image" Target="../media/image5.png"/><Relationship Id="rId14" Type="http://schemas.openxmlformats.org/officeDocument/2006/relationships/tags" Target="../tags/tag132.xml"/><Relationship Id="rId13" Type="http://schemas.openxmlformats.org/officeDocument/2006/relationships/tags" Target="../tags/tag131.xml"/><Relationship Id="rId12" Type="http://schemas.openxmlformats.org/officeDocument/2006/relationships/tags" Target="../tags/tag130.xml"/><Relationship Id="rId11" Type="http://schemas.openxmlformats.org/officeDocument/2006/relationships/tags" Target="../tags/tag129.xm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38.xml"/><Relationship Id="rId7" Type="http://schemas.openxmlformats.org/officeDocument/2006/relationships/tags" Target="../tags/tag137.xml"/><Relationship Id="rId6" Type="http://schemas.openxmlformats.org/officeDocument/2006/relationships/tags" Target="../tags/tag136.xml"/><Relationship Id="rId5" Type="http://schemas.openxmlformats.org/officeDocument/2006/relationships/tags" Target="../tags/tag135.xml"/><Relationship Id="rId4" Type="http://schemas.openxmlformats.org/officeDocument/2006/relationships/tags" Target="../tags/tag134.xml"/><Relationship Id="rId3" Type="http://schemas.openxmlformats.org/officeDocument/2006/relationships/tags" Target="../tags/tag133.xml"/><Relationship Id="rId2" Type="http://schemas.openxmlformats.org/officeDocument/2006/relationships/image" Target="../media/image11.png"/><Relationship Id="rId11" Type="http://schemas.openxmlformats.org/officeDocument/2006/relationships/tags" Target="../tags/tag140.xml"/><Relationship Id="rId10" Type="http://schemas.openxmlformats.org/officeDocument/2006/relationships/tags" Target="../tags/tag139.xm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9" Type="http://schemas.openxmlformats.org/officeDocument/2006/relationships/image" Target="../media/image4.png"/><Relationship Id="rId8" Type="http://schemas.openxmlformats.org/officeDocument/2006/relationships/tags" Target="../tags/tag146.xml"/><Relationship Id="rId7" Type="http://schemas.openxmlformats.org/officeDocument/2006/relationships/tags" Target="../tags/tag145.xml"/><Relationship Id="rId6" Type="http://schemas.openxmlformats.org/officeDocument/2006/relationships/tags" Target="../tags/tag144.xml"/><Relationship Id="rId5" Type="http://schemas.openxmlformats.org/officeDocument/2006/relationships/tags" Target="../tags/tag143.xml"/><Relationship Id="rId4" Type="http://schemas.openxmlformats.org/officeDocument/2006/relationships/tags" Target="../tags/tag142.xml"/><Relationship Id="rId3" Type="http://schemas.openxmlformats.org/officeDocument/2006/relationships/tags" Target="../tags/tag141.xml"/><Relationship Id="rId2" Type="http://schemas.openxmlformats.org/officeDocument/2006/relationships/image" Target="../media/image11.png"/><Relationship Id="rId11" Type="http://schemas.openxmlformats.org/officeDocument/2006/relationships/tags" Target="../tags/tag148.xml"/><Relationship Id="rId10" Type="http://schemas.openxmlformats.org/officeDocument/2006/relationships/tags" Target="../tags/tag147.xm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9" Type="http://schemas.openxmlformats.org/officeDocument/2006/relationships/tags" Target="../tags/tag155.xml"/><Relationship Id="rId8" Type="http://schemas.openxmlformats.org/officeDocument/2006/relationships/tags" Target="../tags/tag154.xml"/><Relationship Id="rId7" Type="http://schemas.openxmlformats.org/officeDocument/2006/relationships/tags" Target="../tags/tag153.xml"/><Relationship Id="rId6" Type="http://schemas.openxmlformats.org/officeDocument/2006/relationships/tags" Target="../tags/tag152.xml"/><Relationship Id="rId5" Type="http://schemas.openxmlformats.org/officeDocument/2006/relationships/tags" Target="../tags/tag151.xml"/><Relationship Id="rId4" Type="http://schemas.openxmlformats.org/officeDocument/2006/relationships/tags" Target="../tags/tag150.xml"/><Relationship Id="rId3" Type="http://schemas.openxmlformats.org/officeDocument/2006/relationships/tags" Target="../tags/tag149.xml"/><Relationship Id="rId2" Type="http://schemas.openxmlformats.org/officeDocument/2006/relationships/image" Target="../media/image11.png"/><Relationship Id="rId13" Type="http://schemas.openxmlformats.org/officeDocument/2006/relationships/tags" Target="../tags/tag158.xml"/><Relationship Id="rId12" Type="http://schemas.openxmlformats.org/officeDocument/2006/relationships/image" Target="../media/image4.png"/><Relationship Id="rId11" Type="http://schemas.openxmlformats.org/officeDocument/2006/relationships/tags" Target="../tags/tag157.xml"/><Relationship Id="rId10" Type="http://schemas.openxmlformats.org/officeDocument/2006/relationships/tags" Target="../tags/tag15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9" Type="http://schemas.openxmlformats.org/officeDocument/2006/relationships/tags" Target="../tags/tag165.xml"/><Relationship Id="rId8" Type="http://schemas.openxmlformats.org/officeDocument/2006/relationships/tags" Target="../tags/tag164.xml"/><Relationship Id="rId7" Type="http://schemas.openxmlformats.org/officeDocument/2006/relationships/tags" Target="../tags/tag163.xml"/><Relationship Id="rId6" Type="http://schemas.openxmlformats.org/officeDocument/2006/relationships/tags" Target="../tags/tag162.xml"/><Relationship Id="rId5" Type="http://schemas.openxmlformats.org/officeDocument/2006/relationships/tags" Target="../tags/tag161.xml"/><Relationship Id="rId4" Type="http://schemas.openxmlformats.org/officeDocument/2006/relationships/tags" Target="../tags/tag160.xml"/><Relationship Id="rId3" Type="http://schemas.openxmlformats.org/officeDocument/2006/relationships/tags" Target="../tags/tag159.xml"/><Relationship Id="rId2" Type="http://schemas.openxmlformats.org/officeDocument/2006/relationships/image" Target="../media/image11.png"/><Relationship Id="rId14" Type="http://schemas.openxmlformats.org/officeDocument/2006/relationships/image" Target="../media/image5.png"/><Relationship Id="rId13" Type="http://schemas.openxmlformats.org/officeDocument/2006/relationships/tags" Target="../tags/tag168.xml"/><Relationship Id="rId12" Type="http://schemas.openxmlformats.org/officeDocument/2006/relationships/tags" Target="../tags/tag167.xml"/><Relationship Id="rId11" Type="http://schemas.openxmlformats.org/officeDocument/2006/relationships/tags" Target="../tags/tag166.xm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tags" Target="../tags/tag16.xml"/><Relationship Id="rId6" Type="http://schemas.openxmlformats.org/officeDocument/2006/relationships/image" Target="../media/image5.png"/><Relationship Id="rId5" Type="http://schemas.openxmlformats.org/officeDocument/2006/relationships/tags" Target="../tags/tag15.xml"/><Relationship Id="rId4" Type="http://schemas.openxmlformats.org/officeDocument/2006/relationships/image" Target="../media/image4.png"/><Relationship Id="rId3" Type="http://schemas.openxmlformats.org/officeDocument/2006/relationships/tags" Target="../tags/tag14.xml"/><Relationship Id="rId2" Type="http://schemas.openxmlformats.org/officeDocument/2006/relationships/tags" Target="../tags/tag13.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tags" Target="../tags/tag25.xml"/><Relationship Id="rId7" Type="http://schemas.openxmlformats.org/officeDocument/2006/relationships/image" Target="../media/image7.png"/><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6.png"/><Relationship Id="rId2" Type="http://schemas.openxmlformats.org/officeDocument/2006/relationships/tags" Target="../tags/tag21.xml"/><Relationship Id="rId19" Type="http://schemas.openxmlformats.org/officeDocument/2006/relationships/tags" Target="../tags/tag33.xml"/><Relationship Id="rId18" Type="http://schemas.openxmlformats.org/officeDocument/2006/relationships/tags" Target="../tags/tag32.xml"/><Relationship Id="rId17" Type="http://schemas.openxmlformats.org/officeDocument/2006/relationships/tags" Target="../tags/tag31.xml"/><Relationship Id="rId16" Type="http://schemas.openxmlformats.org/officeDocument/2006/relationships/tags" Target="../tags/tag30.xml"/><Relationship Id="rId15" Type="http://schemas.openxmlformats.org/officeDocument/2006/relationships/image" Target="../media/image9.png"/><Relationship Id="rId14" Type="http://schemas.openxmlformats.org/officeDocument/2006/relationships/tags" Target="../tags/tag29.xml"/><Relationship Id="rId13" Type="http://schemas.openxmlformats.org/officeDocument/2006/relationships/image" Target="../media/image2.png"/><Relationship Id="rId12" Type="http://schemas.openxmlformats.org/officeDocument/2006/relationships/tags" Target="../tags/tag28.xml"/><Relationship Id="rId11" Type="http://schemas.openxmlformats.org/officeDocument/2006/relationships/image" Target="../media/image8.png"/><Relationship Id="rId10" Type="http://schemas.openxmlformats.org/officeDocument/2006/relationships/tags" Target="../tags/tag27.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39.xml"/><Relationship Id="rId8" Type="http://schemas.openxmlformats.org/officeDocument/2006/relationships/tags" Target="../tags/tag38.xml"/><Relationship Id="rId7" Type="http://schemas.openxmlformats.org/officeDocument/2006/relationships/image" Target="../media/image5.png"/><Relationship Id="rId6" Type="http://schemas.openxmlformats.org/officeDocument/2006/relationships/tags" Target="../tags/tag37.xml"/><Relationship Id="rId5" Type="http://schemas.openxmlformats.org/officeDocument/2006/relationships/image" Target="../media/image4.png"/><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4" Type="http://schemas.openxmlformats.org/officeDocument/2006/relationships/tags" Target="../tags/tag44.xml"/><Relationship Id="rId13" Type="http://schemas.openxmlformats.org/officeDocument/2006/relationships/tags" Target="../tags/tag43.xml"/><Relationship Id="rId12" Type="http://schemas.openxmlformats.org/officeDocument/2006/relationships/tags" Target="../tags/tag42.xml"/><Relationship Id="rId11" Type="http://schemas.openxmlformats.org/officeDocument/2006/relationships/tags" Target="../tags/tag41.xml"/><Relationship Id="rId10" Type="http://schemas.openxmlformats.org/officeDocument/2006/relationships/tags" Target="../tags/tag40.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50.xml"/><Relationship Id="rId8" Type="http://schemas.openxmlformats.org/officeDocument/2006/relationships/tags" Target="../tags/tag49.xml"/><Relationship Id="rId7" Type="http://schemas.openxmlformats.org/officeDocument/2006/relationships/tags" Target="../tags/tag48.xml"/><Relationship Id="rId6" Type="http://schemas.openxmlformats.org/officeDocument/2006/relationships/image" Target="../media/image10.png"/><Relationship Id="rId5" Type="http://schemas.openxmlformats.org/officeDocument/2006/relationships/tags" Target="../tags/tag47.xml"/><Relationship Id="rId4" Type="http://schemas.openxmlformats.org/officeDocument/2006/relationships/image" Target="../media/image4.png"/><Relationship Id="rId3" Type="http://schemas.openxmlformats.org/officeDocument/2006/relationships/tags" Target="../tags/tag46.xml"/><Relationship Id="rId2" Type="http://schemas.openxmlformats.org/officeDocument/2006/relationships/tags" Target="../tags/tag45.xml"/><Relationship Id="rId14" Type="http://schemas.openxmlformats.org/officeDocument/2006/relationships/tags" Target="../tags/tag55.xml"/><Relationship Id="rId13" Type="http://schemas.openxmlformats.org/officeDocument/2006/relationships/tags" Target="../tags/tag54.xml"/><Relationship Id="rId12" Type="http://schemas.openxmlformats.org/officeDocument/2006/relationships/tags" Target="../tags/tag53.xml"/><Relationship Id="rId11" Type="http://schemas.openxmlformats.org/officeDocument/2006/relationships/tags" Target="../tags/tag52.xml"/><Relationship Id="rId10" Type="http://schemas.openxmlformats.org/officeDocument/2006/relationships/tags" Target="../tags/tag51.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image" Target="../media/image1.png"/><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1" Type="http://schemas.openxmlformats.org/officeDocument/2006/relationships/tags" Target="../tags/tag63.xml"/><Relationship Id="rId10"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66.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image" Target="../media/image5.png"/><Relationship Id="rId6" Type="http://schemas.openxmlformats.org/officeDocument/2006/relationships/tags" Target="../tags/tag70.xml"/><Relationship Id="rId5" Type="http://schemas.openxmlformats.org/officeDocument/2006/relationships/image" Target="../media/image4.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4" Type="http://schemas.openxmlformats.org/officeDocument/2006/relationships/tags" Target="../tags/tag77.xml"/><Relationship Id="rId13" Type="http://schemas.openxmlformats.org/officeDocument/2006/relationships/tags" Target="../tags/tag76.xml"/><Relationship Id="rId12" Type="http://schemas.openxmlformats.org/officeDocument/2006/relationships/tags" Target="../tags/tag75.xml"/><Relationship Id="rId11" Type="http://schemas.openxmlformats.org/officeDocument/2006/relationships/tags" Target="../tags/tag74.xml"/><Relationship Id="rId10" Type="http://schemas.openxmlformats.org/officeDocument/2006/relationships/tags" Target="../tags/tag73.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9" Type="http://schemas.openxmlformats.org/officeDocument/2006/relationships/tags" Target="../tags/tag83.xml"/><Relationship Id="rId8" Type="http://schemas.openxmlformats.org/officeDocument/2006/relationships/tags" Target="../tags/tag82.xml"/><Relationship Id="rId7" Type="http://schemas.openxmlformats.org/officeDocument/2006/relationships/image" Target="../media/image10.png"/><Relationship Id="rId6" Type="http://schemas.openxmlformats.org/officeDocument/2006/relationships/tags" Target="../tags/tag81.xml"/><Relationship Id="rId5" Type="http://schemas.openxmlformats.org/officeDocument/2006/relationships/image" Target="../media/image1.png"/><Relationship Id="rId4" Type="http://schemas.openxmlformats.org/officeDocument/2006/relationships/tags" Target="../tags/tag80.xml"/><Relationship Id="rId3" Type="http://schemas.openxmlformats.org/officeDocument/2006/relationships/tags" Target="../tags/tag79.xml"/><Relationship Id="rId2" Type="http://schemas.openxmlformats.org/officeDocument/2006/relationships/tags" Target="../tags/tag78.xml"/><Relationship Id="rId12" Type="http://schemas.openxmlformats.org/officeDocument/2006/relationships/tags" Target="../tags/tag86.xml"/><Relationship Id="rId11" Type="http://schemas.openxmlformats.org/officeDocument/2006/relationships/tags" Target="../tags/tag85.xml"/><Relationship Id="rId10" Type="http://schemas.openxmlformats.org/officeDocument/2006/relationships/tags" Target="../tags/tag84.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sp>
        <p:nvSpPr>
          <p:cNvPr id="9" name="矩形 8"/>
          <p:cNvSpPr/>
          <p:nvPr>
            <p:custDataLst>
              <p:tags r:id="rId2"/>
            </p:custDataLst>
          </p:nvPr>
        </p:nvSpPr>
        <p:spPr>
          <a:xfrm>
            <a:off x="1583055" y="-3810"/>
            <a:ext cx="3657600" cy="6858055"/>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Viner Hand ITC" panose="03070502030502020203" charset="0"/>
            </a:endParaRPr>
          </a:p>
        </p:txBody>
      </p:sp>
      <p:pic>
        <p:nvPicPr>
          <p:cNvPr id="5" name="图片 4"/>
          <p:cNvPicPr>
            <a:picLocks noChangeAspect="1"/>
          </p:cNvPicPr>
          <p:nvPr>
            <p:custDataLst>
              <p:tags r:id="rId3"/>
            </p:custDataLst>
          </p:nvPr>
        </p:nvPicPr>
        <p:blipFill>
          <a:blip r:embed="rId4"/>
          <a:stretch>
            <a:fillRect/>
          </a:stretch>
        </p:blipFill>
        <p:spPr>
          <a:xfrm>
            <a:off x="1583055" y="0"/>
            <a:ext cx="3657601" cy="6858000"/>
          </a:xfrm>
          <a:prstGeom prst="rect">
            <a:avLst/>
          </a:prstGeom>
        </p:spPr>
      </p:pic>
      <p:sp>
        <p:nvSpPr>
          <p:cNvPr id="11" name="矩形 10"/>
          <p:cNvSpPr/>
          <p:nvPr>
            <p:custDataLst>
              <p:tags r:id="rId5"/>
            </p:custDataLst>
          </p:nvPr>
        </p:nvSpPr>
        <p:spPr>
          <a:xfrm>
            <a:off x="1831658" y="268605"/>
            <a:ext cx="3160395" cy="632079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Viner Hand ITC" panose="03070502030502020203" charset="0"/>
            </a:endParaRPr>
          </a:p>
        </p:txBody>
      </p:sp>
      <p:grpSp>
        <p:nvGrpSpPr>
          <p:cNvPr id="4" name="组合 3"/>
          <p:cNvGrpSpPr/>
          <p:nvPr userDrawn="1">
            <p:custDataLst>
              <p:tags r:id="rId6"/>
            </p:custDataLst>
          </p:nvPr>
        </p:nvGrpSpPr>
        <p:grpSpPr>
          <a:xfrm>
            <a:off x="531067" y="3756"/>
            <a:ext cx="11646328" cy="6854245"/>
            <a:chOff x="531067" y="3756"/>
            <a:chExt cx="11646328" cy="6854245"/>
          </a:xfrm>
        </p:grpSpPr>
        <p:pic>
          <p:nvPicPr>
            <p:cNvPr id="7" name="Picture 4" descr="#活动##元素##素材##电商节日素材#..."/>
            <p:cNvPicPr>
              <a:picLocks noChangeAspect="1" noChangeArrowheads="1"/>
            </p:cNvPicPr>
            <p:nvPr>
              <p:custDataLst>
                <p:tags r:id="rId7"/>
              </p:custDataLst>
            </p:nvPr>
          </p:nvPicPr>
          <p:blipFill rotWithShape="1">
            <a:blip r:embed="rId8">
              <a:duotone>
                <a:schemeClr val="bg2">
                  <a:shade val="45000"/>
                  <a:satMod val="135000"/>
                </a:schemeClr>
                <a:prstClr val="white"/>
              </a:duotone>
            </a:blip>
            <a:srcRect/>
            <a:stretch>
              <a:fillRect/>
            </a:stretch>
          </p:blipFill>
          <p:spPr bwMode="auto">
            <a:xfrm>
              <a:off x="4587447" y="820727"/>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活动##元素##素材##电商节日素材#..."/>
            <p:cNvPicPr>
              <a:picLocks noChangeAspect="1" noChangeArrowheads="1"/>
            </p:cNvPicPr>
            <p:nvPr>
              <p:custDataLst>
                <p:tags r:id="rId9"/>
              </p:custDataLst>
            </p:nvPr>
          </p:nvPicPr>
          <p:blipFill rotWithShape="1">
            <a:blip r:embed="rId8">
              <a:duotone>
                <a:schemeClr val="bg2">
                  <a:shade val="45000"/>
                  <a:satMod val="135000"/>
                </a:schemeClr>
                <a:prstClr val="white"/>
              </a:duotone>
            </a:blip>
            <a:srcRect/>
            <a:stretch>
              <a:fillRect/>
            </a:stretch>
          </p:blipFill>
          <p:spPr bwMode="auto">
            <a:xfrm>
              <a:off x="531067" y="5576242"/>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descr="图片22"/>
            <p:cNvPicPr>
              <a:picLocks noChangeAspect="1"/>
            </p:cNvPicPr>
            <p:nvPr>
              <p:custDataLst>
                <p:tags r:id="rId10"/>
              </p:custDataLst>
            </p:nvPr>
          </p:nvPicPr>
          <p:blipFill>
            <a:blip r:embed="rId11"/>
            <a:srcRect/>
            <a:stretch>
              <a:fillRect/>
            </a:stretch>
          </p:blipFill>
          <p:spPr>
            <a:xfrm>
              <a:off x="5571490" y="3756"/>
              <a:ext cx="6605905" cy="6854245"/>
            </a:xfrm>
            <a:custGeom>
              <a:avLst/>
              <a:gdLst>
                <a:gd name="connsiteX0" fmla="*/ 0 w 6605905"/>
                <a:gd name="connsiteY0" fmla="*/ 0 h 6854245"/>
                <a:gd name="connsiteX1" fmla="*/ 6605905 w 6605905"/>
                <a:gd name="connsiteY1" fmla="*/ 0 h 6854245"/>
                <a:gd name="connsiteX2" fmla="*/ 6605905 w 6605905"/>
                <a:gd name="connsiteY2" fmla="*/ 6854245 h 6854245"/>
                <a:gd name="connsiteX3" fmla="*/ 0 w 6605905"/>
                <a:gd name="connsiteY3" fmla="*/ 6854245 h 6854245"/>
              </a:gdLst>
              <a:ahLst/>
              <a:cxnLst>
                <a:cxn ang="0">
                  <a:pos x="connsiteX0" y="connsiteY0"/>
                </a:cxn>
                <a:cxn ang="0">
                  <a:pos x="connsiteX1" y="connsiteY1"/>
                </a:cxn>
                <a:cxn ang="0">
                  <a:pos x="connsiteX2" y="connsiteY2"/>
                </a:cxn>
                <a:cxn ang="0">
                  <a:pos x="connsiteX3" y="connsiteY3"/>
                </a:cxn>
              </a:cxnLst>
              <a:rect l="l" t="t" r="r" b="b"/>
              <a:pathLst>
                <a:path w="6605905" h="6854245">
                  <a:moveTo>
                    <a:pt x="0" y="0"/>
                  </a:moveTo>
                  <a:lnTo>
                    <a:pt x="6605905" y="0"/>
                  </a:lnTo>
                  <a:lnTo>
                    <a:pt x="6605905" y="6854245"/>
                  </a:lnTo>
                  <a:lnTo>
                    <a:pt x="0" y="6854245"/>
                  </a:lnTo>
                  <a:close/>
                </a:path>
              </a:pathLst>
            </a:custGeom>
          </p:spPr>
        </p:pic>
      </p:grpSp>
      <p:sp>
        <p:nvSpPr>
          <p:cNvPr id="2" name="标题 1"/>
          <p:cNvSpPr>
            <a:spLocks noGrp="1"/>
          </p:cNvSpPr>
          <p:nvPr>
            <p:ph type="ctrTitle" hasCustomPrompt="1"/>
            <p:custDataLst>
              <p:tags r:id="rId12"/>
            </p:custDataLst>
          </p:nvPr>
        </p:nvSpPr>
        <p:spPr>
          <a:xfrm>
            <a:off x="3329940" y="457200"/>
            <a:ext cx="1400175" cy="5892165"/>
          </a:xfrm>
        </p:spPr>
        <p:txBody>
          <a:bodyPr vert="eaVert" lIns="89535" tIns="46800" rIns="90000" bIns="46800" anchor="ctr" anchorCtr="0">
            <a:normAutofit/>
          </a:bodyPr>
          <a:lstStyle>
            <a:lvl1pPr algn="l" eaLnBrk="1" fontAlgn="auto" latinLnBrk="0" hangingPunct="1">
              <a:lnSpc>
                <a:spcPct val="100000"/>
              </a:lnSpc>
              <a:defRPr sz="8000" spc="200" baseline="0">
                <a:solidFill>
                  <a:schemeClr val="tx2"/>
                </a:solidFill>
                <a:latin typeface="隶书" panose="02010509060101010101" pitchFamily="49" charset="-122"/>
                <a:ea typeface="汉仪尚巍手书W" panose="00020600040101010101" pitchFamily="18" charset="-122"/>
              </a:defRPr>
            </a:lvl1pPr>
          </a:lstStyle>
          <a:p>
            <a:r>
              <a:rPr lang="zh-CN" altLang="en-US" dirty="0"/>
              <a:t>编辑标题</a:t>
            </a:r>
            <a:endParaRPr lang="zh-CN" altLang="en-US" dirty="0"/>
          </a:p>
        </p:txBody>
      </p:sp>
      <p:sp>
        <p:nvSpPr>
          <p:cNvPr id="3" name="副标题 2"/>
          <p:cNvSpPr>
            <a:spLocks noGrp="1"/>
          </p:cNvSpPr>
          <p:nvPr>
            <p:ph type="subTitle" idx="1" hasCustomPrompt="1"/>
            <p:custDataLst>
              <p:tags r:id="rId13"/>
            </p:custDataLst>
          </p:nvPr>
        </p:nvSpPr>
        <p:spPr>
          <a:xfrm>
            <a:off x="2378710" y="535305"/>
            <a:ext cx="821055" cy="5814060"/>
          </a:xfrm>
        </p:spPr>
        <p:txBody>
          <a:bodyPr vert="eaVert" lIns="90000" tIns="46800" rIns="90000" bIns="46800">
            <a:normAutofit/>
          </a:bodyPr>
          <a:lstStyle>
            <a:lvl1pPr marL="0" indent="0" algn="l" eaLnBrk="1" fontAlgn="auto" latinLnBrk="0" hangingPunct="1">
              <a:lnSpc>
                <a:spcPct val="130000"/>
              </a:lnSpc>
              <a:buNone/>
              <a:defRPr sz="1600"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endParaRPr lang="zh-CN" altLang="en-US" dirty="0"/>
          </a:p>
        </p:txBody>
      </p:sp>
      <p:sp>
        <p:nvSpPr>
          <p:cNvPr id="16" name="日期占位符 15"/>
          <p:cNvSpPr>
            <a:spLocks noGrp="1"/>
          </p:cNvSpPr>
          <p:nvPr>
            <p:ph type="dt" sz="half" idx="10"/>
            <p:custDataLst>
              <p:tags r:id="rId1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15"/>
            </p:custDataLst>
          </p:nvPr>
        </p:nvSpPr>
        <p:spPr/>
        <p:txBody>
          <a:bodyPr/>
          <a:lstStyle/>
          <a:p>
            <a:endParaRPr lang="zh-CN" altLang="en-US" dirty="0"/>
          </a:p>
        </p:txBody>
      </p:sp>
      <p:sp>
        <p:nvSpPr>
          <p:cNvPr id="18" name="灯片编号占位符 17"/>
          <p:cNvSpPr>
            <a:spLocks noGrp="1"/>
          </p:cNvSpPr>
          <p:nvPr>
            <p:ph type="sldNum" sz="quarter" idx="12"/>
            <p:custDataLst>
              <p:tags r:id="rId1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bg>
      <p:bgPr>
        <a:solidFill>
          <a:schemeClr val="tx2"/>
        </a:solidFill>
        <a:effectLst/>
      </p:bgPr>
    </p:bg>
    <p:spTree>
      <p:nvGrpSpPr>
        <p:cNvPr id="1" name=""/>
        <p:cNvGrpSpPr/>
        <p:nvPr/>
      </p:nvGrpSpPr>
      <p:grpSpPr>
        <a:xfrm>
          <a:off x="0" y="0"/>
          <a:ext cx="0" cy="0"/>
          <a:chOff x="0" y="0"/>
          <a:chExt cx="0" cy="0"/>
        </a:xfrm>
      </p:grpSpPr>
      <p:sp>
        <p:nvSpPr>
          <p:cNvPr id="7" name="内容占位符 6"/>
          <p:cNvSpPr>
            <a:spLocks noGrp="1"/>
          </p:cNvSpPr>
          <p:nvPr>
            <p:ph sz="quarter" idx="13"/>
            <p:custDataLst>
              <p:tags r:id="rId2"/>
            </p:custDataLst>
          </p:nvPr>
        </p:nvSpPr>
        <p:spPr>
          <a:xfrm>
            <a:off x="669930" y="670952"/>
            <a:ext cx="10852237" cy="5388907"/>
          </a:xfrm>
        </p:spPr>
        <p:txBody>
          <a:bodyPr/>
          <a:lstStyle>
            <a:lvl1pPr>
              <a:defRPr>
                <a:solidFill>
                  <a:schemeClr val="tx1">
                    <a:lumMod val="85000"/>
                    <a:lumOff val="15000"/>
                  </a:schemeClr>
                </a:solidFill>
                <a:latin typeface="隶书" panose="02010509060101010101" pitchFamily="49" charset="-122"/>
                <a:ea typeface="隶书" panose="02010509060101010101" pitchFamily="49" charset="-122"/>
              </a:defRPr>
            </a:lvl1pPr>
            <a:lvl2pPr>
              <a:defRPr>
                <a:solidFill>
                  <a:schemeClr val="tx1">
                    <a:lumMod val="85000"/>
                    <a:lumOff val="15000"/>
                  </a:schemeClr>
                </a:solidFill>
                <a:latin typeface="隶书" panose="02010509060101010101" pitchFamily="49" charset="-122"/>
                <a:ea typeface="隶书" panose="02010509060101010101" pitchFamily="49" charset="-122"/>
              </a:defRPr>
            </a:lvl2pPr>
            <a:lvl3pPr>
              <a:defRPr>
                <a:solidFill>
                  <a:schemeClr val="tx1">
                    <a:lumMod val="85000"/>
                    <a:lumOff val="15000"/>
                  </a:schemeClr>
                </a:solidFill>
                <a:latin typeface="隶书" panose="02010509060101010101" pitchFamily="49" charset="-122"/>
                <a:ea typeface="隶书" panose="02010509060101010101" pitchFamily="49" charset="-122"/>
              </a:defRPr>
            </a:lvl3pPr>
            <a:lvl4pPr>
              <a:defRPr>
                <a:solidFill>
                  <a:schemeClr val="tx1">
                    <a:lumMod val="85000"/>
                    <a:lumOff val="15000"/>
                  </a:schemeClr>
                </a:solidFill>
                <a:latin typeface="隶书" panose="02010509060101010101" pitchFamily="49" charset="-122"/>
                <a:ea typeface="隶书" panose="02010509060101010101" pitchFamily="49" charset="-122"/>
              </a:defRPr>
            </a:lvl4pPr>
            <a:lvl5pPr>
              <a:defRPr>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8" name="组合 7"/>
          <p:cNvGrpSpPr/>
          <p:nvPr userDrawn="1">
            <p:custDataLst>
              <p:tags r:id="rId3"/>
            </p:custDataLst>
          </p:nvPr>
        </p:nvGrpSpPr>
        <p:grpSpPr>
          <a:xfrm>
            <a:off x="380954" y="380976"/>
            <a:ext cx="11430092" cy="6096051"/>
            <a:chOff x="380954" y="380976"/>
            <a:chExt cx="11430092" cy="6096051"/>
          </a:xfrm>
        </p:grpSpPr>
        <p:sp>
          <p:nvSpPr>
            <p:cNvPr id="9" name="矩形 8"/>
            <p:cNvSpPr/>
            <p:nvPr userDrawn="1">
              <p:custDataLst>
                <p:tags r:id="rId4"/>
              </p:custDataLst>
            </p:nvPr>
          </p:nvSpPr>
          <p:spPr>
            <a:xfrm>
              <a:off x="380954" y="380976"/>
              <a:ext cx="11430091" cy="6096049"/>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隶书" panose="02010509060101010101" pitchFamily="49" charset="-122"/>
                <a:ea typeface="隶书" panose="02010509060101010101" pitchFamily="49" charset="-122"/>
                <a:cs typeface="Viner Hand ITC" panose="03070502030502020203" charset="0"/>
                <a:sym typeface="+mn-ea"/>
              </a:endParaRPr>
            </a:p>
          </p:txBody>
        </p:sp>
        <p:pic>
          <p:nvPicPr>
            <p:cNvPr id="10" name="图片 9"/>
            <p:cNvPicPr>
              <a:picLocks noChangeAspect="1"/>
            </p:cNvPicPr>
            <p:nvPr userDrawn="1">
              <p:custDataLst>
                <p:tags r:id="rId5"/>
              </p:custDataLst>
            </p:nvPr>
          </p:nvPicPr>
          <p:blipFill>
            <a:blip r:embed="rId6"/>
            <a:stretch>
              <a:fillRect/>
            </a:stretch>
          </p:blipFill>
          <p:spPr>
            <a:xfrm rot="5400000">
              <a:off x="3047975" y="-2286043"/>
              <a:ext cx="6096049" cy="11430092"/>
            </a:xfrm>
            <a:prstGeom prst="rect">
              <a:avLst/>
            </a:prstGeom>
          </p:spPr>
        </p:pic>
      </p:grpSp>
      <p:sp>
        <p:nvSpPr>
          <p:cNvPr id="3" name="日期占位符 2"/>
          <p:cNvSpPr>
            <a:spLocks noGrp="1"/>
          </p:cNvSpPr>
          <p:nvPr>
            <p:ph type="dt" sz="half" idx="10"/>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9"/>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pic>
        <p:nvPicPr>
          <p:cNvPr id="11" name="图片 10" descr="图片22"/>
          <p:cNvPicPr>
            <a:picLocks noChangeAspect="1"/>
          </p:cNvPicPr>
          <p:nvPr userDrawn="1">
            <p:custDataLst>
              <p:tags r:id="rId10"/>
            </p:custDataLst>
          </p:nvPr>
        </p:nvPicPr>
        <p:blipFill rotWithShape="1">
          <a:blip r:embed="rId11"/>
          <a:srcRect/>
          <a:stretch>
            <a:fillRect/>
          </a:stretch>
        </p:blipFill>
        <p:spPr>
          <a:xfrm rot="12777890">
            <a:off x="10764517" y="-517808"/>
            <a:ext cx="1279242" cy="2525926"/>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bg>
      <p:bgPr>
        <a:solidFill>
          <a:schemeClr val="tx2"/>
        </a:solidFill>
        <a:effectLst/>
      </p:bgPr>
    </p:bg>
    <p:spTree>
      <p:nvGrpSpPr>
        <p:cNvPr id="1" name=""/>
        <p:cNvGrpSpPr/>
        <p:nvPr/>
      </p:nvGrpSpPr>
      <p:grpSpPr>
        <a:xfrm>
          <a:off x="0" y="0"/>
          <a:ext cx="0" cy="0"/>
          <a:chOff x="0" y="0"/>
          <a:chExt cx="0" cy="0"/>
        </a:xfrm>
      </p:grpSpPr>
      <p:pic>
        <p:nvPicPr>
          <p:cNvPr id="6" name="图片 5" descr="图层 0"/>
          <p:cNvPicPr>
            <a:picLocks noChangeAspect="1"/>
          </p:cNvPicPr>
          <p:nvPr>
            <p:custDataLst>
              <p:tags r:id="rId2"/>
            </p:custDataLst>
          </p:nvPr>
        </p:nvPicPr>
        <p:blipFill>
          <a:blip r:embed="rId3"/>
          <a:stretch>
            <a:fillRect/>
          </a:stretch>
        </p:blipFill>
        <p:spPr>
          <a:xfrm>
            <a:off x="635" y="0"/>
            <a:ext cx="12192098" cy="6858055"/>
          </a:xfrm>
          <a:prstGeom prst="rect">
            <a:avLst/>
          </a:prstGeom>
        </p:spPr>
      </p:pic>
      <p:sp>
        <p:nvSpPr>
          <p:cNvPr id="7" name="矩形 6"/>
          <p:cNvSpPr/>
          <p:nvPr>
            <p:custDataLst>
              <p:tags r:id="rId4"/>
            </p:custDataLst>
          </p:nvPr>
        </p:nvSpPr>
        <p:spPr>
          <a:xfrm>
            <a:off x="-49" y="571477"/>
            <a:ext cx="12192098" cy="57150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iner Hand ITC" panose="03070502030502020203" charset="0"/>
              <a:cs typeface="Viner Hand ITC" panose="03070502030502020203" charset="0"/>
            </a:endParaRPr>
          </a:p>
        </p:txBody>
      </p:sp>
      <p:sp>
        <p:nvSpPr>
          <p:cNvPr id="8" name="矩形 7"/>
          <p:cNvSpPr/>
          <p:nvPr>
            <p:custDataLst>
              <p:tags r:id="rId5"/>
            </p:custDataLst>
          </p:nvPr>
        </p:nvSpPr>
        <p:spPr>
          <a:xfrm>
            <a:off x="1531544" y="1650987"/>
            <a:ext cx="9144073" cy="3556028"/>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iner Hand ITC" panose="03070502030502020203" charset="0"/>
              <a:cs typeface="Viner Hand ITC" panose="03070502030502020203" charset="0"/>
            </a:endParaRPr>
          </a:p>
        </p:txBody>
      </p:sp>
      <p:pic>
        <p:nvPicPr>
          <p:cNvPr id="16" name="图片 15"/>
          <p:cNvPicPr>
            <a:picLocks noChangeAspect="1"/>
          </p:cNvPicPr>
          <p:nvPr>
            <p:custDataLst>
              <p:tags r:id="rId6"/>
            </p:custDataLst>
          </p:nvPr>
        </p:nvPicPr>
        <p:blipFill>
          <a:blip r:embed="rId7"/>
          <a:stretch>
            <a:fillRect/>
          </a:stretch>
        </p:blipFill>
        <p:spPr>
          <a:xfrm rot="16200000">
            <a:off x="4325567" y="-1150615"/>
            <a:ext cx="3556028" cy="9159234"/>
          </a:xfrm>
          <a:prstGeom prst="rect">
            <a:avLst/>
          </a:prstGeom>
        </p:spPr>
      </p:pic>
      <p:sp>
        <p:nvSpPr>
          <p:cNvPr id="10" name="矩形 9"/>
          <p:cNvSpPr/>
          <p:nvPr>
            <p:custDataLst>
              <p:tags r:id="rId8"/>
            </p:custDataLst>
          </p:nvPr>
        </p:nvSpPr>
        <p:spPr>
          <a:xfrm>
            <a:off x="1777966" y="1905623"/>
            <a:ext cx="8636069" cy="3048024"/>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迷你简小隶书" panose="02010609000101010101" pitchFamily="49" charset="-122"/>
              <a:ea typeface="迷你简小隶书" panose="02010609000101010101" pitchFamily="49" charset="-122"/>
              <a:cs typeface="Viner Hand ITC" panose="03070502030502020203" charset="0"/>
            </a:endParaRPr>
          </a:p>
        </p:txBody>
      </p:sp>
      <p:pic>
        <p:nvPicPr>
          <p:cNvPr id="11" name="图片 10" descr="图层 3"/>
          <p:cNvPicPr>
            <a:picLocks noChangeAspect="1"/>
          </p:cNvPicPr>
          <p:nvPr>
            <p:custDataLst>
              <p:tags r:id="rId9"/>
            </p:custDataLst>
          </p:nvPr>
        </p:nvPicPr>
        <p:blipFill>
          <a:blip r:embed="rId10"/>
          <a:stretch>
            <a:fillRect/>
          </a:stretch>
        </p:blipFill>
        <p:spPr>
          <a:xfrm>
            <a:off x="1703070" y="1439545"/>
            <a:ext cx="719455" cy="2574925"/>
          </a:xfrm>
          <a:prstGeom prst="rect">
            <a:avLst/>
          </a:prstGeom>
        </p:spPr>
      </p:pic>
      <p:sp>
        <p:nvSpPr>
          <p:cNvPr id="12" name="矩形 11"/>
          <p:cNvSpPr/>
          <p:nvPr>
            <p:custDataLst>
              <p:tags r:id="rId11"/>
            </p:custDataLst>
          </p:nvPr>
        </p:nvSpPr>
        <p:spPr>
          <a:xfrm>
            <a:off x="2355273" y="2070100"/>
            <a:ext cx="7481455" cy="1995170"/>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custDataLst>
              <p:tags r:id="rId12"/>
            </p:custDataLst>
          </p:nvPr>
        </p:nvSpPr>
        <p:spPr>
          <a:xfrm>
            <a:off x="2355273" y="4140200"/>
            <a:ext cx="7481455" cy="584200"/>
          </a:xfrm>
          <a:prstGeom prst="rect">
            <a:avLst/>
          </a:prstGeom>
          <a:noFill/>
          <a:ln>
            <a:solidFill>
              <a:schemeClr val="bg1">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hasCustomPrompt="1"/>
            <p:custDataLst>
              <p:tags r:id="rId13"/>
            </p:custDataLst>
          </p:nvPr>
        </p:nvSpPr>
        <p:spPr>
          <a:xfrm>
            <a:off x="2355273" y="2082801"/>
            <a:ext cx="7481455" cy="1982469"/>
          </a:xfrm>
        </p:spPr>
        <p:txBody>
          <a:bodyPr vert="horz" lIns="90000" tIns="46800" rIns="90000" bIns="46800" rtlCol="0" anchor="ctr" anchorCtr="0">
            <a:normAutofit/>
          </a:bodyPr>
          <a:lstStyle>
            <a:lvl1pPr marL="0" marR="0" algn="ctr" defTabSz="914400" rtl="0" eaLnBrk="1" fontAlgn="auto" latinLnBrk="0" hangingPunct="1">
              <a:lnSpc>
                <a:spcPct val="130000"/>
              </a:lnSpc>
              <a:buNone/>
              <a:defRPr kumimoji="0" lang="zh-CN" altLang="en-US" sz="11500" b="0" i="0" u="none" strike="noStrike" kern="1200" cap="none" spc="200" normalizeH="0" baseline="0" noProof="1" dirty="0">
                <a:solidFill>
                  <a:schemeClr val="tx2"/>
                </a:solidFill>
                <a:uFillTx/>
                <a:latin typeface="隶书" panose="02010509060101010101" pitchFamily="49" charset="-122"/>
                <a:ea typeface="汉仪尚巍手书W" panose="00020600040101010101" pitchFamily="18" charset="-122"/>
                <a:cs typeface="+mj-cs"/>
                <a:sym typeface="+mn-ea"/>
              </a:defRPr>
            </a:lvl1pPr>
          </a:lstStyle>
          <a:p>
            <a:pPr lvl="0"/>
            <a:r>
              <a:rPr dirty="0">
                <a:sym typeface="+mn-ea"/>
              </a:rPr>
              <a:t>编辑标题</a:t>
            </a:r>
            <a:endParaRPr dirty="0">
              <a:sym typeface="+mn-ea"/>
            </a:endParaRPr>
          </a:p>
        </p:txBody>
      </p:sp>
      <p:sp>
        <p:nvSpPr>
          <p:cNvPr id="15" name="文本占位符 14"/>
          <p:cNvSpPr>
            <a:spLocks noGrp="1"/>
          </p:cNvSpPr>
          <p:nvPr>
            <p:ph type="body" sz="quarter" idx="13" hasCustomPrompt="1"/>
            <p:custDataLst>
              <p:tags r:id="rId14"/>
            </p:custDataLst>
          </p:nvPr>
        </p:nvSpPr>
        <p:spPr>
          <a:xfrm>
            <a:off x="2362200" y="4140200"/>
            <a:ext cx="7467600" cy="584200"/>
          </a:xfrm>
        </p:spPr>
        <p:txBody>
          <a:bodyPr lIns="90000" tIns="46800" rIns="90000" bIns="46800">
            <a:normAutofit/>
          </a:bodyPr>
          <a:lstStyle>
            <a:lvl1pPr marL="0" indent="0" algn="ctr">
              <a:lnSpc>
                <a:spcPct val="130000"/>
              </a:lnSpc>
              <a:buNone/>
              <a:defRPr sz="2400" spc="200" baseline="0">
                <a:solidFill>
                  <a:schemeClr val="tx1">
                    <a:lumMod val="75000"/>
                    <a:lumOff val="25000"/>
                  </a:schemeClr>
                </a:solidFill>
                <a:latin typeface="隶书" panose="02010509060101010101" pitchFamily="49" charset="-122"/>
                <a:ea typeface="隶书" panose="02010509060101010101" pitchFamily="49" charset="-122"/>
              </a:defRPr>
            </a:lvl1pPr>
          </a:lstStyle>
          <a:p>
            <a:pPr lvl="0"/>
            <a:r>
              <a:rPr lang="zh-CN" altLang="en-US" dirty="0"/>
              <a:t>单击此处编辑文本</a:t>
            </a:r>
            <a:endParaRPr lang="zh-CN" altLang="en-US" dirty="0"/>
          </a:p>
        </p:txBody>
      </p:sp>
      <p:sp>
        <p:nvSpPr>
          <p:cNvPr id="3" name="日期占位符 2"/>
          <p:cNvSpPr>
            <a:spLocks noGrp="1"/>
          </p:cNvSpPr>
          <p:nvPr>
            <p:ph type="dt" sz="half" idx="10"/>
            <p:custDataLst>
              <p:tags r:id="rId15"/>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16"/>
            </p:custDataLst>
          </p:nvPr>
        </p:nvSpPr>
        <p:spPr/>
        <p:txBody>
          <a:bodyPr/>
          <a:lstStyle/>
          <a:p>
            <a:endParaRPr lang="zh-CN" altLang="en-US"/>
          </a:p>
        </p:txBody>
      </p:sp>
      <p:sp>
        <p:nvSpPr>
          <p:cNvPr id="5" name="灯片编号占位符 4"/>
          <p:cNvSpPr>
            <a:spLocks noGrp="1"/>
          </p:cNvSpPr>
          <p:nvPr>
            <p:ph type="sldNum" sz="quarter" idx="12"/>
            <p:custDataLst>
              <p:tags r:id="rId1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通用">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flipV="1">
            <a:off x="-49" y="6516966"/>
            <a:ext cx="12192098" cy="355547"/>
          </a:xfrm>
          <a:prstGeom prst="rect">
            <a:avLst/>
          </a:prstGeom>
          <a:solidFill>
            <a:srgbClr val="214E5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隶书" panose="02010509060101010101" pitchFamily="49" charset="-122"/>
              <a:ea typeface="隶书" panose="02010509060101010101" pitchFamily="49" charset="-122"/>
              <a:cs typeface="Viner Hand ITC" panose="03070502030502020203" charset="0"/>
            </a:endParaRPr>
          </a:p>
        </p:txBody>
      </p:sp>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pic>
        <p:nvPicPr>
          <p:cNvPr id="9" name="图片 8" descr="图片22"/>
          <p:cNvPicPr>
            <a:picLocks noChangeAspect="1"/>
          </p:cNvPicPr>
          <p:nvPr userDrawn="1">
            <p:custDataLst>
              <p:tags r:id="rId7"/>
            </p:custDataLst>
          </p:nvPr>
        </p:nvPicPr>
        <p:blipFill rotWithShape="1">
          <a:blip r:embed="rId8"/>
          <a:srcRect/>
          <a:stretch>
            <a:fillRect/>
          </a:stretch>
        </p:blipFill>
        <p:spPr>
          <a:xfrm rot="12777890">
            <a:off x="10764517" y="-517808"/>
            <a:ext cx="1279242" cy="2525926"/>
          </a:xfrm>
          <a:prstGeom prst="rect">
            <a:avLst/>
          </a:prstGeom>
        </p:spPr>
      </p:pic>
      <p:sp>
        <p:nvSpPr>
          <p:cNvPr id="2" name="标题 1"/>
          <p:cNvSpPr>
            <a:spLocks noGrp="1"/>
          </p:cNvSpPr>
          <p:nvPr>
            <p:ph type="title"/>
            <p:custDataLst>
              <p:tags r:id="rId9"/>
            </p:custDataLst>
          </p:nvPr>
        </p:nvSpPr>
        <p:spPr/>
        <p:txBody>
          <a:bodyPr/>
          <a:lstStyle>
            <a:lvl1pPr>
              <a:defRPr baseline="0">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相框">
    <p:bg>
      <p:bgPr>
        <a:solidFill>
          <a:schemeClr val="tx2"/>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8" name="矩形 7"/>
          <p:cNvSpPr/>
          <p:nvPr userDrawn="1">
            <p:custDataLst>
              <p:tags r:id="rId5"/>
            </p:custDataLst>
          </p:nvPr>
        </p:nvSpPr>
        <p:spPr>
          <a:xfrm>
            <a:off x="292735" y="304165"/>
            <a:ext cx="11606530" cy="6249670"/>
          </a:xfrm>
          <a:prstGeom prst="rect">
            <a:avLst/>
          </a:prstGeom>
          <a:solidFill>
            <a:srgbClr val="EEECE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隶书" panose="02010509060101010101" pitchFamily="49" charset="-122"/>
              <a:ea typeface="隶书" panose="02010509060101010101" pitchFamily="49" charset="-122"/>
            </a:endParaRPr>
          </a:p>
        </p:txBody>
      </p:sp>
      <p:pic>
        <p:nvPicPr>
          <p:cNvPr id="11" name="图片 10"/>
          <p:cNvPicPr>
            <a:picLocks noChangeAspect="1"/>
          </p:cNvPicPr>
          <p:nvPr userDrawn="1">
            <p:custDataLst>
              <p:tags r:id="rId6"/>
            </p:custDataLst>
          </p:nvPr>
        </p:nvPicPr>
        <p:blipFill>
          <a:blip r:embed="rId7"/>
          <a:stretch>
            <a:fillRect/>
          </a:stretch>
        </p:blipFill>
        <p:spPr>
          <a:xfrm rot="5400000">
            <a:off x="2971165" y="-2374265"/>
            <a:ext cx="6249670" cy="11606530"/>
          </a:xfrm>
          <a:prstGeom prst="rect">
            <a:avLst/>
          </a:prstGeom>
        </p:spPr>
      </p:pic>
      <p:pic>
        <p:nvPicPr>
          <p:cNvPr id="10" name="图片 9" descr="图片22"/>
          <p:cNvPicPr>
            <a:picLocks noChangeAspect="1"/>
          </p:cNvPicPr>
          <p:nvPr userDrawn="1">
            <p:custDataLst>
              <p:tags r:id="rId8"/>
            </p:custDataLst>
          </p:nvPr>
        </p:nvPicPr>
        <p:blipFill rotWithShape="1">
          <a:blip r:embed="rId9"/>
          <a:srcRect/>
          <a:stretch>
            <a:fillRect/>
          </a:stretch>
        </p:blipFill>
        <p:spPr>
          <a:xfrm rot="12777890">
            <a:off x="10764520" y="-517525"/>
            <a:ext cx="1279525" cy="2526030"/>
          </a:xfrm>
          <a:prstGeom prst="rect">
            <a:avLst/>
          </a:prstGeom>
        </p:spPr>
      </p:pic>
      <p:sp>
        <p:nvSpPr>
          <p:cNvPr id="2" name="标题 1"/>
          <p:cNvSpPr>
            <a:spLocks noGrp="1"/>
          </p:cNvSpPr>
          <p:nvPr>
            <p:ph type="title" hasCustomPrompt="1"/>
            <p:custDataLst>
              <p:tags r:id="rId10"/>
            </p:custDataLst>
          </p:nvPr>
        </p:nvSpPr>
        <p:spPr>
          <a:xfrm>
            <a:off x="1281600" y="1249200"/>
            <a:ext cx="9626400" cy="723600"/>
          </a:xfrm>
        </p:spPr>
        <p:txBody>
          <a:bodyPr anchor="ctr"/>
          <a:lstStyle>
            <a:lvl1pPr>
              <a:defRPr sz="3200" baseline="0">
                <a:latin typeface="隶书" panose="02010509060101010101" pitchFamily="49" charset="-122"/>
                <a:ea typeface="隶书" panose="02010509060101010101" pitchFamily="49" charset="-122"/>
              </a:defRPr>
            </a:lvl1pPr>
          </a:lstStyle>
          <a:p>
            <a:r>
              <a:rPr lang="zh-CN" altLang="en-US" dirty="0"/>
              <a:t>单击此处编辑标题</a:t>
            </a:r>
            <a:endParaRPr lang="zh-CN" altLang="en-US" dirty="0"/>
          </a:p>
        </p:txBody>
      </p:sp>
      <p:sp>
        <p:nvSpPr>
          <p:cNvPr id="7" name="内容占位符 6"/>
          <p:cNvSpPr>
            <a:spLocks noGrp="1"/>
          </p:cNvSpPr>
          <p:nvPr>
            <p:ph sz="quarter" idx="13"/>
            <p:custDataLst>
              <p:tags r:id="rId11"/>
            </p:custDataLst>
          </p:nvPr>
        </p:nvSpPr>
        <p:spPr>
          <a:xfrm>
            <a:off x="1281113" y="2163600"/>
            <a:ext cx="9626600" cy="3445200"/>
          </a:xfrm>
        </p:spPr>
        <p:txBody>
          <a:bodyPr/>
          <a:lstStyle>
            <a:lvl1pPr>
              <a:defRPr baseline="0">
                <a:latin typeface="隶书" panose="02010509060101010101" pitchFamily="49" charset="-122"/>
                <a:ea typeface="隶书" panose="02010509060101010101" pitchFamily="49" charset="-122"/>
              </a:defRPr>
            </a:lvl1pPr>
            <a:lvl2pPr>
              <a:defRPr baseline="0">
                <a:latin typeface="隶书" panose="02010509060101010101" pitchFamily="49" charset="-122"/>
                <a:ea typeface="隶书" panose="02010509060101010101" pitchFamily="49" charset="-122"/>
              </a:defRPr>
            </a:lvl2pPr>
            <a:lvl3pPr>
              <a:defRPr baseline="0">
                <a:latin typeface="隶书" panose="02010509060101010101" pitchFamily="49" charset="-122"/>
                <a:ea typeface="隶书" panose="02010509060101010101" pitchFamily="49" charset="-122"/>
              </a:defRPr>
            </a:lvl3pPr>
            <a:lvl4pPr>
              <a:defRPr baseline="0">
                <a:latin typeface="隶书" panose="02010509060101010101" pitchFamily="49" charset="-122"/>
                <a:ea typeface="隶书" panose="02010509060101010101" pitchFamily="49" charset="-122"/>
              </a:defRPr>
            </a:lvl4pPr>
            <a:lvl5pPr>
              <a:defRPr baseline="0">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左右">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0"/>
            <a:ext cx="4823460" cy="6866255"/>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dirty="0">
              <a:latin typeface="隶书" panose="02010509060101010101" pitchFamily="49" charset="-122"/>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583200" y="770400"/>
            <a:ext cx="3960000" cy="882000"/>
          </a:xfrm>
        </p:spPr>
        <p:txBody>
          <a:bodyPr anchor="ctr"/>
          <a:lstStyle>
            <a:lvl1pPr>
              <a:defRPr sz="3600" baseline="0">
                <a:solidFill>
                  <a:schemeClr val="bg1"/>
                </a:solidFill>
                <a:latin typeface="隶书" panose="02010509060101010101" pitchFamily="49" charset="-122"/>
                <a:ea typeface="隶书" panose="02010509060101010101" pitchFamily="49" charset="-122"/>
              </a:defRPr>
            </a:lvl1pPr>
          </a:lstStyle>
          <a:p>
            <a:r>
              <a:rPr lang="zh-CN" altLang="en-US" dirty="0"/>
              <a:t>单击编辑标题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586800" y="1764000"/>
            <a:ext cx="3956400" cy="4093200"/>
          </a:xfrm>
        </p:spPr>
        <p:txBody>
          <a:bodyPr/>
          <a:lstStyle>
            <a:lvl1pPr>
              <a:defRPr baseline="0">
                <a:solidFill>
                  <a:schemeClr val="bg1"/>
                </a:solidFill>
                <a:latin typeface="隶书" panose="02010509060101010101" pitchFamily="49" charset="-122"/>
                <a:ea typeface="隶书" panose="02010509060101010101" pitchFamily="49" charset="-122"/>
              </a:defRPr>
            </a:lvl1pPr>
            <a:lvl2pPr>
              <a:defRPr baseline="0">
                <a:solidFill>
                  <a:schemeClr val="bg1"/>
                </a:solidFill>
                <a:latin typeface="隶书" panose="02010509060101010101" pitchFamily="49" charset="-122"/>
                <a:ea typeface="隶书" panose="02010509060101010101" pitchFamily="49" charset="-122"/>
              </a:defRPr>
            </a:lvl2pPr>
            <a:lvl3pPr>
              <a:defRPr baseline="0">
                <a:solidFill>
                  <a:schemeClr val="bg1"/>
                </a:solidFill>
                <a:latin typeface="隶书" panose="02010509060101010101" pitchFamily="49" charset="-122"/>
                <a:ea typeface="隶书" panose="02010509060101010101" pitchFamily="49" charset="-122"/>
              </a:defRPr>
            </a:lvl3pPr>
            <a:lvl4pPr>
              <a:defRPr baseline="0">
                <a:solidFill>
                  <a:schemeClr val="bg1"/>
                </a:solidFill>
                <a:latin typeface="隶书" panose="02010509060101010101" pitchFamily="49" charset="-122"/>
                <a:ea typeface="隶书" panose="02010509060101010101" pitchFamily="49" charset="-122"/>
              </a:defRPr>
            </a:lvl4pPr>
            <a:lvl5pPr>
              <a:defRPr baseline="0">
                <a:solidFill>
                  <a:schemeClr val="bg1"/>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1" name="图片 10" descr="图片22"/>
          <p:cNvPicPr>
            <a:picLocks noChangeAspect="1"/>
          </p:cNvPicPr>
          <p:nvPr userDrawn="1">
            <p:custDataLst>
              <p:tags r:id="rId9"/>
            </p:custDataLst>
          </p:nvPr>
        </p:nvPicPr>
        <p:blipFill rotWithShape="1">
          <a:blip r:embed="rId10"/>
          <a:srcRect/>
          <a:stretch>
            <a:fillRect/>
          </a:stretch>
        </p:blipFill>
        <p:spPr>
          <a:xfrm rot="12777890">
            <a:off x="10764517" y="-517808"/>
            <a:ext cx="1279242" cy="2525926"/>
          </a:xfrm>
          <a:prstGeom prst="rect">
            <a:avLst/>
          </a:prstGeom>
        </p:spPr>
      </p:pic>
      <p:sp>
        <p:nvSpPr>
          <p:cNvPr id="9" name="内容占位符 8"/>
          <p:cNvSpPr>
            <a:spLocks noGrp="1"/>
          </p:cNvSpPr>
          <p:nvPr>
            <p:ph sz="quarter" idx="14"/>
            <p:custDataLst>
              <p:tags r:id="rId11"/>
            </p:custDataLst>
          </p:nvPr>
        </p:nvSpPr>
        <p:spPr>
          <a:xfrm>
            <a:off x="5101200" y="769938"/>
            <a:ext cx="6480000" cy="5087937"/>
          </a:xfrm>
          <a:noFill/>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vl2pPr>
              <a:defRPr baseline="0">
                <a:solidFill>
                  <a:schemeClr val="tx1">
                    <a:lumMod val="85000"/>
                    <a:lumOff val="15000"/>
                  </a:schemeClr>
                </a:solidFill>
                <a:latin typeface="隶书" panose="02010509060101010101" pitchFamily="49" charset="-122"/>
                <a:ea typeface="隶书" panose="02010509060101010101" pitchFamily="49" charset="-122"/>
              </a:defRPr>
            </a:lvl2pPr>
            <a:lvl3pPr>
              <a:defRPr baseline="0">
                <a:solidFill>
                  <a:schemeClr val="tx1">
                    <a:lumMod val="85000"/>
                    <a:lumOff val="15000"/>
                  </a:schemeClr>
                </a:solidFill>
                <a:latin typeface="隶书" panose="02010509060101010101" pitchFamily="49" charset="-122"/>
                <a:ea typeface="隶书" panose="02010509060101010101" pitchFamily="49" charset="-122"/>
              </a:defRPr>
            </a:lvl3pPr>
            <a:lvl4pPr>
              <a:defRPr baseline="0">
                <a:solidFill>
                  <a:schemeClr val="tx1">
                    <a:lumMod val="85000"/>
                    <a:lumOff val="15000"/>
                  </a:schemeClr>
                </a:solidFill>
                <a:latin typeface="隶书" panose="02010509060101010101" pitchFamily="49" charset="-122"/>
                <a:ea typeface="隶书" panose="02010509060101010101" pitchFamily="49" charset="-122"/>
              </a:defRPr>
            </a:lvl4pPr>
            <a:lvl5pPr>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grpSp>
        <p:nvGrpSpPr>
          <p:cNvPr id="6" name="组合 5"/>
          <p:cNvGrpSpPr/>
          <p:nvPr userDrawn="1">
            <p:custDataLst>
              <p:tags r:id="rId12"/>
            </p:custDataLst>
          </p:nvPr>
        </p:nvGrpSpPr>
        <p:grpSpPr>
          <a:xfrm>
            <a:off x="-486888" y="5285844"/>
            <a:ext cx="2525926" cy="2631877"/>
            <a:chOff x="-480637" y="5602009"/>
            <a:chExt cx="2525926" cy="2631877"/>
          </a:xfrm>
        </p:grpSpPr>
        <p:pic>
          <p:nvPicPr>
            <p:cNvPr id="13" name="图片 12" descr="图片22"/>
            <p:cNvPicPr>
              <a:picLocks noChangeAspect="1"/>
            </p:cNvPicPr>
            <p:nvPr userDrawn="1">
              <p:custDataLst>
                <p:tags r:id="rId13"/>
              </p:custDataLst>
            </p:nvPr>
          </p:nvPicPr>
          <p:blipFill rotWithShape="1">
            <a:blip r:embed="rId10"/>
            <a:srcRect/>
            <a:stretch>
              <a:fillRect/>
            </a:stretch>
          </p:blipFill>
          <p:spPr>
            <a:xfrm rot="3975789">
              <a:off x="142705" y="4978667"/>
              <a:ext cx="1279242" cy="2525926"/>
            </a:xfrm>
            <a:prstGeom prst="rect">
              <a:avLst/>
            </a:prstGeom>
          </p:spPr>
        </p:pic>
        <p:pic>
          <p:nvPicPr>
            <p:cNvPr id="12" name="图片 11" descr="图层 3"/>
            <p:cNvPicPr>
              <a:picLocks noChangeAspect="1"/>
            </p:cNvPicPr>
            <p:nvPr userDrawn="1">
              <p:custDataLst>
                <p:tags r:id="rId14"/>
              </p:custDataLst>
            </p:nvPr>
          </p:nvPicPr>
          <p:blipFill>
            <a:blip r:embed="rId15"/>
            <a:stretch>
              <a:fillRect/>
            </a:stretch>
          </p:blipFill>
          <p:spPr>
            <a:xfrm>
              <a:off x="115738" y="5658961"/>
              <a:ext cx="719455" cy="2574925"/>
            </a:xfrm>
            <a:prstGeom prst="rect">
              <a:avLst/>
            </a:prstGeom>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上下">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26640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9" name="内容占位符 8"/>
          <p:cNvSpPr>
            <a:spLocks noGrp="1"/>
          </p:cNvSpPr>
          <p:nvPr>
            <p:ph sz="quarter" idx="14"/>
            <p:custDataLst>
              <p:tags r:id="rId7"/>
            </p:custDataLst>
          </p:nvPr>
        </p:nvSpPr>
        <p:spPr>
          <a:xfrm>
            <a:off x="612775" y="2808000"/>
            <a:ext cx="10965600" cy="34308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vl2pPr>
              <a:defRPr baseline="0">
                <a:solidFill>
                  <a:schemeClr val="tx1">
                    <a:lumMod val="85000"/>
                    <a:lumOff val="15000"/>
                  </a:schemeClr>
                </a:solidFill>
                <a:latin typeface="隶书" panose="02010509060101010101" pitchFamily="49" charset="-122"/>
                <a:ea typeface="隶书" panose="02010509060101010101" pitchFamily="49" charset="-122"/>
              </a:defRPr>
            </a:lvl2pPr>
            <a:lvl3pPr>
              <a:defRPr baseline="0">
                <a:solidFill>
                  <a:schemeClr val="tx1">
                    <a:lumMod val="85000"/>
                    <a:lumOff val="15000"/>
                  </a:schemeClr>
                </a:solidFill>
                <a:latin typeface="隶书" panose="02010509060101010101" pitchFamily="49" charset="-122"/>
                <a:ea typeface="隶书" panose="02010509060101010101" pitchFamily="49" charset="-122"/>
              </a:defRPr>
            </a:lvl3pPr>
            <a:lvl4pPr>
              <a:defRPr baseline="0">
                <a:solidFill>
                  <a:schemeClr val="tx1">
                    <a:lumMod val="85000"/>
                    <a:lumOff val="15000"/>
                  </a:schemeClr>
                </a:solidFill>
                <a:latin typeface="隶书" panose="02010509060101010101" pitchFamily="49" charset="-122"/>
                <a:ea typeface="隶书" panose="02010509060101010101" pitchFamily="49" charset="-122"/>
              </a:defRPr>
            </a:lvl4pPr>
            <a:lvl5pPr>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pic>
        <p:nvPicPr>
          <p:cNvPr id="13" name="图片 12" descr="图片22"/>
          <p:cNvPicPr>
            <a:picLocks noChangeAspect="1"/>
          </p:cNvPicPr>
          <p:nvPr userDrawn="1">
            <p:custDataLst>
              <p:tags r:id="rId8"/>
            </p:custDataLst>
          </p:nvPr>
        </p:nvPicPr>
        <p:blipFill rotWithShape="1">
          <a:blip r:embed="rId9"/>
          <a:srcRect/>
          <a:stretch>
            <a:fillRect/>
          </a:stretch>
        </p:blipFill>
        <p:spPr>
          <a:xfrm rot="12777890">
            <a:off x="10764517" y="-517808"/>
            <a:ext cx="1279242" cy="2525926"/>
          </a:xfrm>
          <a:prstGeom prst="rect">
            <a:avLst/>
          </a:prstGeom>
        </p:spPr>
      </p:pic>
      <p:sp>
        <p:nvSpPr>
          <p:cNvPr id="2" name="标题 1"/>
          <p:cNvSpPr>
            <a:spLocks noGrp="1"/>
          </p:cNvSpPr>
          <p:nvPr>
            <p:ph type="title"/>
            <p:custDataLst>
              <p:tags r:id="rId10"/>
            </p:custDataLst>
          </p:nvPr>
        </p:nvSpPr>
        <p:spPr>
          <a:xfrm>
            <a:off x="612000" y="781200"/>
            <a:ext cx="10976400" cy="626400"/>
          </a:xfrm>
        </p:spPr>
        <p:txBody>
          <a:bodyPr anchor="ctr"/>
          <a:lstStyle>
            <a:lvl1pPr algn="ctr">
              <a:defRPr sz="3600" baseline="0">
                <a:solidFill>
                  <a:schemeClr val="bg1"/>
                </a:solidFill>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
        <p:nvSpPr>
          <p:cNvPr id="7" name="文本占位符 6"/>
          <p:cNvSpPr>
            <a:spLocks noGrp="1"/>
          </p:cNvSpPr>
          <p:nvPr>
            <p:ph type="body" sz="quarter" idx="13"/>
            <p:custDataLst>
              <p:tags r:id="rId11"/>
            </p:custDataLst>
          </p:nvPr>
        </p:nvSpPr>
        <p:spPr>
          <a:xfrm>
            <a:off x="612000" y="1659600"/>
            <a:ext cx="10975975" cy="828000"/>
          </a:xfrm>
        </p:spPr>
        <p:txBody>
          <a:bodyPr/>
          <a:lstStyle>
            <a:lvl1pPr algn="ctr">
              <a:defRPr baseline="0">
                <a:solidFill>
                  <a:schemeClr val="bg1"/>
                </a:solidFill>
                <a:latin typeface="隶书" panose="02010509060101010101" pitchFamily="49" charset="-122"/>
                <a:ea typeface="隶书" panose="02010509060101010101" pitchFamily="49" charset="-122"/>
              </a:defRPr>
            </a:lvl1pPr>
          </a:lstStyle>
          <a:p>
            <a:pPr lvl="0"/>
            <a:r>
              <a:rPr lang="zh-CN" altLang="en-US" dirty="0"/>
              <a:t>单击此处编辑母版文本样式</a:t>
            </a:r>
            <a:endParaRPr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下上">
    <p:bg>
      <p:bgPr>
        <a:blipFill rotWithShape="1">
          <a:blip r:embed="rId2"/>
          <a:stretch>
            <a:fillRect/>
          </a:stretch>
        </a:blipFill>
        <a:effectLst/>
      </p:bgPr>
    </p:bg>
    <p:spTree>
      <p:nvGrpSpPr>
        <p:cNvPr id="1" name=""/>
        <p:cNvGrpSpPr/>
        <p:nvPr/>
      </p:nvGrpSpPr>
      <p:grpSpPr>
        <a:xfrm>
          <a:off x="0" y="0"/>
          <a:ext cx="0" cy="0"/>
          <a:chOff x="0" y="0"/>
          <a:chExt cx="0" cy="0"/>
        </a:xfrm>
      </p:grpSpPr>
      <p:sp>
        <p:nvSpPr>
          <p:cNvPr id="8" name="矩形 7"/>
          <p:cNvSpPr/>
          <p:nvPr userDrawn="1">
            <p:custDataLst>
              <p:tags r:id="rId3"/>
            </p:custDataLst>
          </p:nvPr>
        </p:nvSpPr>
        <p:spPr>
          <a:xfrm>
            <a:off x="0" y="5029201"/>
            <a:ext cx="12192000" cy="1828799"/>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9" name="文本占位符 8"/>
          <p:cNvSpPr>
            <a:spLocks noGrp="1"/>
          </p:cNvSpPr>
          <p:nvPr>
            <p:ph type="body" sz="quarter" idx="14"/>
            <p:custDataLst>
              <p:tags r:id="rId7"/>
            </p:custDataLst>
          </p:nvPr>
        </p:nvSpPr>
        <p:spPr>
          <a:xfrm>
            <a:off x="594000" y="5180400"/>
            <a:ext cx="11001600" cy="1011600"/>
          </a:xfrm>
        </p:spPr>
        <p:txBody>
          <a:bodyPr/>
          <a:lstStyle>
            <a:lvl1pPr>
              <a:defRPr baseline="0">
                <a:solidFill>
                  <a:schemeClr val="bg1"/>
                </a:solidFill>
                <a:latin typeface="隶书" panose="02010509060101010101" pitchFamily="49" charset="-122"/>
                <a:ea typeface="隶书" panose="02010509060101010101" pitchFamily="49" charset="-122"/>
              </a:defRPr>
            </a:lvl1pPr>
          </a:lstStyle>
          <a:p>
            <a:pPr lvl="0"/>
            <a:r>
              <a:rPr lang="zh-CN" altLang="en-US" dirty="0"/>
              <a:t>单击此处编辑母版文本样式</a:t>
            </a:r>
            <a:endParaRPr lang="zh-CN" altLang="en-US" dirty="0"/>
          </a:p>
        </p:txBody>
      </p:sp>
      <p:pic>
        <p:nvPicPr>
          <p:cNvPr id="15" name="图片 14" descr="图片22"/>
          <p:cNvPicPr>
            <a:picLocks noChangeAspect="1"/>
          </p:cNvPicPr>
          <p:nvPr userDrawn="1">
            <p:custDataLst>
              <p:tags r:id="rId8"/>
            </p:custDataLst>
          </p:nvPr>
        </p:nvPicPr>
        <p:blipFill rotWithShape="1">
          <a:blip r:embed="rId9"/>
          <a:srcRect/>
          <a:stretch>
            <a:fillRect/>
          </a:stretch>
        </p:blipFill>
        <p:spPr>
          <a:xfrm rot="12777890">
            <a:off x="10764517" y="-517808"/>
            <a:ext cx="1279242" cy="2525926"/>
          </a:xfrm>
          <a:prstGeom prst="rect">
            <a:avLst/>
          </a:prstGeom>
        </p:spPr>
      </p:pic>
      <p:sp>
        <p:nvSpPr>
          <p:cNvPr id="2" name="标题 1"/>
          <p:cNvSpPr>
            <a:spLocks noGrp="1"/>
          </p:cNvSpPr>
          <p:nvPr>
            <p:ph type="title"/>
            <p:custDataLst>
              <p:tags r:id="rId10"/>
            </p:custDataLst>
          </p:nvPr>
        </p:nvSpPr>
        <p:spPr>
          <a:xfrm>
            <a:off x="604800" y="669600"/>
            <a:ext cx="10976400" cy="565200"/>
          </a:xfrm>
        </p:spPr>
        <p:txBody>
          <a:bodyPr anchor="ctr"/>
          <a:lstStyle>
            <a:lvl1pPr algn="ctr">
              <a:defRPr sz="3200" baseline="0">
                <a:solidFill>
                  <a:schemeClr val="tx1">
                    <a:lumMod val="85000"/>
                    <a:lumOff val="15000"/>
                  </a:schemeClr>
                </a:solidFill>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
        <p:nvSpPr>
          <p:cNvPr id="7" name="内容占位符 6"/>
          <p:cNvSpPr>
            <a:spLocks noGrp="1"/>
          </p:cNvSpPr>
          <p:nvPr>
            <p:ph sz="quarter" idx="13"/>
            <p:custDataLst>
              <p:tags r:id="rId11"/>
            </p:custDataLst>
          </p:nvPr>
        </p:nvSpPr>
        <p:spPr>
          <a:xfrm>
            <a:off x="604837" y="1681200"/>
            <a:ext cx="10990800" cy="32112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vl2pPr>
              <a:defRPr baseline="0">
                <a:solidFill>
                  <a:schemeClr val="tx1">
                    <a:lumMod val="85000"/>
                    <a:lumOff val="15000"/>
                  </a:schemeClr>
                </a:solidFill>
                <a:latin typeface="隶书" panose="02010509060101010101" pitchFamily="49" charset="-122"/>
                <a:ea typeface="隶书" panose="02010509060101010101" pitchFamily="49" charset="-122"/>
              </a:defRPr>
            </a:lvl2pPr>
            <a:lvl3pPr>
              <a:defRPr baseline="0">
                <a:solidFill>
                  <a:schemeClr val="tx1">
                    <a:lumMod val="85000"/>
                    <a:lumOff val="15000"/>
                  </a:schemeClr>
                </a:solidFill>
                <a:latin typeface="隶书" panose="02010509060101010101" pitchFamily="49" charset="-122"/>
                <a:ea typeface="隶书" panose="02010509060101010101" pitchFamily="49" charset="-122"/>
              </a:defRPr>
            </a:lvl3pPr>
            <a:lvl4pPr>
              <a:defRPr baseline="0">
                <a:solidFill>
                  <a:schemeClr val="tx1">
                    <a:lumMod val="85000"/>
                    <a:lumOff val="15000"/>
                  </a:schemeClr>
                </a:solidFill>
                <a:latin typeface="隶书" panose="02010509060101010101" pitchFamily="49" charset="-122"/>
                <a:ea typeface="隶书" panose="02010509060101010101" pitchFamily="49" charset="-122"/>
              </a:defRPr>
            </a:lvl4pPr>
            <a:lvl5pPr>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导航">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0"/>
            <a:ext cx="12192000" cy="914400"/>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sp>
        <p:nvSpPr>
          <p:cNvPr id="3" name="日期占位符 2"/>
          <p:cNvSpPr>
            <a:spLocks noGrp="1"/>
          </p:cNvSpPr>
          <p:nvPr>
            <p:ph type="dt" sz="half" idx="10"/>
            <p:custDataLst>
              <p:tags r:id="rId4"/>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内容占位符 6"/>
          <p:cNvSpPr>
            <a:spLocks noGrp="1"/>
          </p:cNvSpPr>
          <p:nvPr>
            <p:ph sz="quarter" idx="13"/>
            <p:custDataLst>
              <p:tags r:id="rId7"/>
            </p:custDataLst>
          </p:nvPr>
        </p:nvSpPr>
        <p:spPr>
          <a:xfrm>
            <a:off x="579600" y="1663200"/>
            <a:ext cx="5342400" cy="28944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vl2pPr>
              <a:defRPr baseline="0">
                <a:solidFill>
                  <a:schemeClr val="tx1">
                    <a:lumMod val="85000"/>
                    <a:lumOff val="15000"/>
                  </a:schemeClr>
                </a:solidFill>
                <a:latin typeface="隶书" panose="02010509060101010101" pitchFamily="49" charset="-122"/>
                <a:ea typeface="隶书" panose="02010509060101010101" pitchFamily="49" charset="-122"/>
              </a:defRPr>
            </a:lvl2pPr>
            <a:lvl3pPr>
              <a:defRPr baseline="0">
                <a:solidFill>
                  <a:schemeClr val="tx1">
                    <a:lumMod val="85000"/>
                    <a:lumOff val="15000"/>
                  </a:schemeClr>
                </a:solidFill>
                <a:latin typeface="隶书" panose="02010509060101010101" pitchFamily="49" charset="-122"/>
                <a:ea typeface="隶书" panose="02010509060101010101" pitchFamily="49" charset="-122"/>
              </a:defRPr>
            </a:lvl3pPr>
            <a:lvl4pPr>
              <a:defRPr baseline="0">
                <a:solidFill>
                  <a:schemeClr val="tx1">
                    <a:lumMod val="85000"/>
                    <a:lumOff val="15000"/>
                  </a:schemeClr>
                </a:solidFill>
                <a:latin typeface="隶书" panose="02010509060101010101" pitchFamily="49" charset="-122"/>
                <a:ea typeface="隶书" panose="02010509060101010101" pitchFamily="49" charset="-122"/>
              </a:defRPr>
            </a:lvl4pPr>
            <a:lvl5pPr>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9" name="内容占位符 8"/>
          <p:cNvSpPr>
            <a:spLocks noGrp="1"/>
          </p:cNvSpPr>
          <p:nvPr>
            <p:ph sz="quarter" idx="14"/>
            <p:custDataLst>
              <p:tags r:id="rId8"/>
            </p:custDataLst>
          </p:nvPr>
        </p:nvSpPr>
        <p:spPr>
          <a:xfrm>
            <a:off x="6242400" y="1663200"/>
            <a:ext cx="5367600" cy="28944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vl2pPr>
              <a:defRPr baseline="0">
                <a:solidFill>
                  <a:schemeClr val="tx1">
                    <a:lumMod val="85000"/>
                    <a:lumOff val="15000"/>
                  </a:schemeClr>
                </a:solidFill>
                <a:latin typeface="隶书" panose="02010509060101010101" pitchFamily="49" charset="-122"/>
                <a:ea typeface="隶书" panose="02010509060101010101" pitchFamily="49" charset="-122"/>
              </a:defRPr>
            </a:lvl2pPr>
            <a:lvl3pPr>
              <a:defRPr baseline="0">
                <a:solidFill>
                  <a:schemeClr val="tx1">
                    <a:lumMod val="85000"/>
                    <a:lumOff val="15000"/>
                  </a:schemeClr>
                </a:solidFill>
                <a:latin typeface="隶书" panose="02010509060101010101" pitchFamily="49" charset="-122"/>
                <a:ea typeface="隶书" panose="02010509060101010101" pitchFamily="49" charset="-122"/>
              </a:defRPr>
            </a:lvl3pPr>
            <a:lvl4pPr>
              <a:defRPr baseline="0">
                <a:solidFill>
                  <a:schemeClr val="tx1">
                    <a:lumMod val="85000"/>
                    <a:lumOff val="15000"/>
                  </a:schemeClr>
                </a:solidFill>
                <a:latin typeface="隶书" panose="02010509060101010101" pitchFamily="49" charset="-122"/>
                <a:ea typeface="隶书" panose="02010509060101010101" pitchFamily="49" charset="-122"/>
              </a:defRPr>
            </a:lvl4pPr>
            <a:lvl5pPr>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11" name="文本占位符 10"/>
          <p:cNvSpPr>
            <a:spLocks noGrp="1"/>
          </p:cNvSpPr>
          <p:nvPr>
            <p:ph type="body" sz="quarter" idx="15"/>
            <p:custDataLst>
              <p:tags r:id="rId9"/>
            </p:custDataLst>
          </p:nvPr>
        </p:nvSpPr>
        <p:spPr>
          <a:xfrm>
            <a:off x="572400" y="4816800"/>
            <a:ext cx="5342400" cy="7812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stStyle>
          <a:p>
            <a:pPr lvl="0"/>
            <a:r>
              <a:rPr lang="zh-CN" altLang="en-US" dirty="0"/>
              <a:t>单击此处编辑母版文本样式</a:t>
            </a:r>
            <a:endParaRPr lang="zh-CN" altLang="en-US" dirty="0"/>
          </a:p>
        </p:txBody>
      </p:sp>
      <p:sp>
        <p:nvSpPr>
          <p:cNvPr id="13" name="文本占位符 12"/>
          <p:cNvSpPr>
            <a:spLocks noGrp="1"/>
          </p:cNvSpPr>
          <p:nvPr>
            <p:ph type="body" sz="quarter" idx="16"/>
            <p:custDataLst>
              <p:tags r:id="rId10"/>
            </p:custDataLst>
          </p:nvPr>
        </p:nvSpPr>
        <p:spPr>
          <a:xfrm>
            <a:off x="6253200" y="4813200"/>
            <a:ext cx="5367600" cy="781200"/>
          </a:xfrm>
        </p:spPr>
        <p:txBody>
          <a:bodyPr/>
          <a:lstStyle>
            <a:lvl1pPr>
              <a:defRPr baseline="0">
                <a:solidFill>
                  <a:schemeClr val="tx1">
                    <a:lumMod val="85000"/>
                    <a:lumOff val="15000"/>
                  </a:schemeClr>
                </a:solidFill>
                <a:latin typeface="隶书" panose="02010509060101010101" pitchFamily="49" charset="-122"/>
                <a:ea typeface="隶书" panose="02010509060101010101" pitchFamily="49" charset="-122"/>
              </a:defRPr>
            </a:lvl1pPr>
          </a:lstStyle>
          <a:p>
            <a:pPr lvl="0"/>
            <a:r>
              <a:rPr lang="zh-CN" altLang="en-US" dirty="0"/>
              <a:t>单击此处编辑母版文本样式</a:t>
            </a:r>
            <a:endParaRPr lang="zh-CN" altLang="en-US" dirty="0"/>
          </a:p>
        </p:txBody>
      </p:sp>
      <p:pic>
        <p:nvPicPr>
          <p:cNvPr id="16" name="图片 15" descr="图片22"/>
          <p:cNvPicPr>
            <a:picLocks noChangeAspect="1"/>
          </p:cNvPicPr>
          <p:nvPr userDrawn="1">
            <p:custDataLst>
              <p:tags r:id="rId11"/>
            </p:custDataLst>
          </p:nvPr>
        </p:nvPicPr>
        <p:blipFill rotWithShape="1">
          <a:blip r:embed="rId12"/>
          <a:srcRect/>
          <a:stretch>
            <a:fillRect/>
          </a:stretch>
        </p:blipFill>
        <p:spPr>
          <a:xfrm rot="12777890">
            <a:off x="10764517" y="-517808"/>
            <a:ext cx="1279242" cy="2525926"/>
          </a:xfrm>
          <a:prstGeom prst="rect">
            <a:avLst/>
          </a:prstGeom>
        </p:spPr>
      </p:pic>
      <p:sp>
        <p:nvSpPr>
          <p:cNvPr id="2" name="标题 1"/>
          <p:cNvSpPr>
            <a:spLocks noGrp="1"/>
          </p:cNvSpPr>
          <p:nvPr>
            <p:ph type="title"/>
            <p:custDataLst>
              <p:tags r:id="rId13"/>
            </p:custDataLst>
          </p:nvPr>
        </p:nvSpPr>
        <p:spPr>
          <a:xfrm>
            <a:off x="579600" y="237600"/>
            <a:ext cx="11037600" cy="441964"/>
          </a:xfrm>
        </p:spPr>
        <p:txBody>
          <a:bodyPr/>
          <a:lstStyle>
            <a:lvl1pPr>
              <a:defRPr baseline="0">
                <a:solidFill>
                  <a:schemeClr val="bg1"/>
                </a:solidFill>
                <a:latin typeface="隶书" panose="02010509060101010101" pitchFamily="49" charset="-122"/>
                <a:ea typeface="隶书" panose="02010509060101010101" pitchFamily="49" charset="-122"/>
              </a:defRPr>
            </a:lvl1pPr>
          </a:lstStyle>
          <a:p>
            <a:r>
              <a:rPr lang="zh-CN" altLang="en-US" dirty="0"/>
              <a:t>单击此处编辑母版标题样式</a:t>
            </a:r>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腰带">
    <p:bg>
      <p:bgPr>
        <a:blipFill rotWithShape="1">
          <a:blip r:embed="rId2"/>
          <a:stretch>
            <a:fillRect/>
          </a:stretch>
        </a:blipFill>
        <a:effectLst/>
      </p:bgPr>
    </p:bg>
    <p:spTree>
      <p:nvGrpSpPr>
        <p:cNvPr id="1" name=""/>
        <p:cNvGrpSpPr/>
        <p:nvPr/>
      </p:nvGrpSpPr>
      <p:grpSpPr>
        <a:xfrm>
          <a:off x="0" y="0"/>
          <a:ext cx="0" cy="0"/>
          <a:chOff x="0" y="0"/>
          <a:chExt cx="0" cy="0"/>
        </a:xfrm>
      </p:grpSpPr>
      <p:sp>
        <p:nvSpPr>
          <p:cNvPr id="10" name="矩形 9"/>
          <p:cNvSpPr/>
          <p:nvPr userDrawn="1">
            <p:custDataLst>
              <p:tags r:id="rId3"/>
            </p:custDataLst>
          </p:nvPr>
        </p:nvSpPr>
        <p:spPr>
          <a:xfrm>
            <a:off x="0" y="959224"/>
            <a:ext cx="12192000" cy="4939553"/>
          </a:xfrm>
          <a:prstGeom prst="rect">
            <a:avLst/>
          </a:prstGeom>
          <a:solidFill>
            <a:schemeClr val="tx2"/>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ltLang="zh-CN">
              <a:latin typeface="隶书" panose="02010509060101010101" pitchFamily="49" charset="-122"/>
              <a:ea typeface="隶书" panose="02010509060101010101" pitchFamily="49" charset="-122"/>
              <a:sym typeface="+mn-ea"/>
            </a:endParaRPr>
          </a:p>
        </p:txBody>
      </p:sp>
      <p:sp>
        <p:nvSpPr>
          <p:cNvPr id="2" name="标题 1"/>
          <p:cNvSpPr>
            <a:spLocks noGrp="1"/>
          </p:cNvSpPr>
          <p:nvPr>
            <p:ph type="title" hasCustomPrompt="1"/>
            <p:custDataLst>
              <p:tags r:id="rId4"/>
            </p:custDataLst>
          </p:nvPr>
        </p:nvSpPr>
        <p:spPr>
          <a:xfrm>
            <a:off x="1522800" y="1339200"/>
            <a:ext cx="9144000" cy="2386800"/>
          </a:xfrm>
        </p:spPr>
        <p:txBody>
          <a:bodyPr anchor="b">
            <a:normAutofit/>
          </a:bodyPr>
          <a:lstStyle>
            <a:lvl1pPr algn="ctr">
              <a:defRPr sz="6000" baseline="0">
                <a:solidFill>
                  <a:schemeClr val="bg1"/>
                </a:solidFill>
                <a:latin typeface="隶书" panose="02010509060101010101" pitchFamily="49" charset="-122"/>
                <a:ea typeface="隶书" panose="02010509060101010101" pitchFamily="49" charset="-122"/>
              </a:defRPr>
            </a:lvl1pPr>
          </a:lstStyle>
          <a:p>
            <a:r>
              <a:rPr lang="zh-CN" altLang="en-US" dirty="0"/>
              <a:t>单击此处编辑标题</a:t>
            </a:r>
            <a:endParaRPr lang="zh-CN" altLang="en-US" dirty="0"/>
          </a:p>
        </p:txBody>
      </p:sp>
      <p:sp>
        <p:nvSpPr>
          <p:cNvPr id="3" name="日期占位符 2"/>
          <p:cNvSpPr>
            <a:spLocks noGrp="1"/>
          </p:cNvSpPr>
          <p:nvPr>
            <p:ph type="dt" sz="half" idx="10"/>
            <p:custDataLst>
              <p:tags r:id="rId5"/>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dirty="0"/>
          </a:p>
        </p:txBody>
      </p:sp>
      <p:sp>
        <p:nvSpPr>
          <p:cNvPr id="5" name="灯片编号占位符 4"/>
          <p:cNvSpPr>
            <a:spLocks noGrp="1"/>
          </p:cNvSpPr>
          <p:nvPr>
            <p:ph type="sldNum" sz="quarter" idx="12"/>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dirty="0"/>
          </a:p>
        </p:txBody>
      </p:sp>
      <p:sp>
        <p:nvSpPr>
          <p:cNvPr id="7" name="文本占位符 6"/>
          <p:cNvSpPr>
            <a:spLocks noGrp="1"/>
          </p:cNvSpPr>
          <p:nvPr>
            <p:ph type="body" sz="quarter" idx="13"/>
            <p:custDataLst>
              <p:tags r:id="rId8"/>
            </p:custDataLst>
          </p:nvPr>
        </p:nvSpPr>
        <p:spPr>
          <a:xfrm>
            <a:off x="1522413" y="3862800"/>
            <a:ext cx="9144000" cy="1656000"/>
          </a:xfrm>
        </p:spPr>
        <p:txBody>
          <a:bodyPr>
            <a:normAutofit/>
          </a:bodyPr>
          <a:lstStyle>
            <a:lvl1pPr algn="ctr">
              <a:defRPr baseline="0">
                <a:solidFill>
                  <a:schemeClr val="bg1"/>
                </a:solidFill>
                <a:latin typeface="隶书" panose="02010509060101010101" pitchFamily="49" charset="-122"/>
                <a:ea typeface="隶书" panose="02010509060101010101" pitchFamily="49" charset="-122"/>
              </a:defRPr>
            </a:lvl1pPr>
          </a:lstStyle>
          <a:p>
            <a:pPr lvl="0"/>
            <a:r>
              <a:rPr lang="zh-CN" altLang="en-US" dirty="0"/>
              <a:t>单击此处编辑母版文本样式</a:t>
            </a:r>
            <a:endParaRPr lang="zh-CN" altLang="en-US" dirty="0"/>
          </a:p>
        </p:txBody>
      </p:sp>
      <p:pic>
        <p:nvPicPr>
          <p:cNvPr id="12" name="图片 11" descr="图片22"/>
          <p:cNvPicPr>
            <a:picLocks noChangeAspect="1"/>
          </p:cNvPicPr>
          <p:nvPr userDrawn="1">
            <p:custDataLst>
              <p:tags r:id="rId9"/>
            </p:custDataLst>
          </p:nvPr>
        </p:nvPicPr>
        <p:blipFill rotWithShape="1">
          <a:blip r:embed="rId10"/>
          <a:srcRect/>
          <a:stretch>
            <a:fillRect/>
          </a:stretch>
        </p:blipFill>
        <p:spPr>
          <a:xfrm rot="12777890">
            <a:off x="10764517" y="-517808"/>
            <a:ext cx="1279242" cy="2525926"/>
          </a:xfrm>
          <a:prstGeom prst="rect">
            <a:avLst/>
          </a:prstGeom>
        </p:spPr>
      </p:pic>
      <p:grpSp>
        <p:nvGrpSpPr>
          <p:cNvPr id="13" name="组合 12"/>
          <p:cNvGrpSpPr/>
          <p:nvPr userDrawn="1">
            <p:custDataLst>
              <p:tags r:id="rId11"/>
            </p:custDataLst>
          </p:nvPr>
        </p:nvGrpSpPr>
        <p:grpSpPr>
          <a:xfrm>
            <a:off x="-486888" y="5285844"/>
            <a:ext cx="2525926" cy="2631877"/>
            <a:chOff x="-480637" y="5602009"/>
            <a:chExt cx="2525926" cy="2631877"/>
          </a:xfrm>
        </p:grpSpPr>
        <p:pic>
          <p:nvPicPr>
            <p:cNvPr id="14" name="图片 13" descr="图片22"/>
            <p:cNvPicPr>
              <a:picLocks noChangeAspect="1"/>
            </p:cNvPicPr>
            <p:nvPr userDrawn="1">
              <p:custDataLst>
                <p:tags r:id="rId12"/>
              </p:custDataLst>
            </p:nvPr>
          </p:nvPicPr>
          <p:blipFill rotWithShape="1">
            <a:blip r:embed="rId10"/>
            <a:srcRect/>
            <a:stretch>
              <a:fillRect/>
            </a:stretch>
          </p:blipFill>
          <p:spPr>
            <a:xfrm rot="3975789">
              <a:off x="142705" y="4978667"/>
              <a:ext cx="1279242" cy="2525926"/>
            </a:xfrm>
            <a:prstGeom prst="rect">
              <a:avLst/>
            </a:prstGeom>
          </p:spPr>
        </p:pic>
        <p:pic>
          <p:nvPicPr>
            <p:cNvPr id="15" name="图片 14" descr="图层 3"/>
            <p:cNvPicPr>
              <a:picLocks noChangeAspect="1"/>
            </p:cNvPicPr>
            <p:nvPr userDrawn="1">
              <p:custDataLst>
                <p:tags r:id="rId13"/>
              </p:custDataLst>
            </p:nvPr>
          </p:nvPicPr>
          <p:blipFill>
            <a:blip r:embed="rId14"/>
            <a:stretch>
              <a:fillRect/>
            </a:stretch>
          </p:blipFill>
          <p:spPr>
            <a:xfrm>
              <a:off x="115738" y="5658961"/>
              <a:ext cx="719455" cy="2574925"/>
            </a:xfrm>
            <a:prstGeom prst="rect">
              <a:avLst/>
            </a:prstGeom>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Pr>
        <a:solidFill>
          <a:schemeClr val="tx2"/>
        </a:solidFill>
        <a:effectLst/>
      </p:bgPr>
    </p:bg>
    <p:spTree>
      <p:nvGrpSpPr>
        <p:cNvPr id="1" name=""/>
        <p:cNvGrpSpPr/>
        <p:nvPr/>
      </p:nvGrpSpPr>
      <p:grpSpPr>
        <a:xfrm>
          <a:off x="0" y="0"/>
          <a:ext cx="0" cy="0"/>
          <a:chOff x="0" y="0"/>
          <a:chExt cx="0" cy="0"/>
        </a:xfrm>
      </p:grpSpPr>
      <p:grpSp>
        <p:nvGrpSpPr>
          <p:cNvPr id="9" name="组合 8"/>
          <p:cNvGrpSpPr/>
          <p:nvPr userDrawn="1">
            <p:custDataLst>
              <p:tags r:id="rId2"/>
            </p:custDataLst>
          </p:nvPr>
        </p:nvGrpSpPr>
        <p:grpSpPr>
          <a:xfrm>
            <a:off x="-486888" y="5285844"/>
            <a:ext cx="2525926" cy="2631877"/>
            <a:chOff x="-480637" y="5602009"/>
            <a:chExt cx="2525926" cy="2631877"/>
          </a:xfrm>
        </p:grpSpPr>
        <p:pic>
          <p:nvPicPr>
            <p:cNvPr id="10" name="图片 9" descr="图片22"/>
            <p:cNvPicPr>
              <a:picLocks noChangeAspect="1"/>
            </p:cNvPicPr>
            <p:nvPr userDrawn="1">
              <p:custDataLst>
                <p:tags r:id="rId3"/>
              </p:custDataLst>
            </p:nvPr>
          </p:nvPicPr>
          <p:blipFill rotWithShape="1">
            <a:blip r:embed="rId4"/>
            <a:srcRect/>
            <a:stretch>
              <a:fillRect/>
            </a:stretch>
          </p:blipFill>
          <p:spPr>
            <a:xfrm rot="3975789">
              <a:off x="142705" y="4978667"/>
              <a:ext cx="1279242" cy="2525926"/>
            </a:xfrm>
            <a:prstGeom prst="rect">
              <a:avLst/>
            </a:prstGeom>
          </p:spPr>
        </p:pic>
        <p:pic>
          <p:nvPicPr>
            <p:cNvPr id="11" name="图片 10" descr="图层 3"/>
            <p:cNvPicPr>
              <a:picLocks noChangeAspect="1"/>
            </p:cNvPicPr>
            <p:nvPr userDrawn="1">
              <p:custDataLst>
                <p:tags r:id="rId5"/>
              </p:custDataLst>
            </p:nvPr>
          </p:nvPicPr>
          <p:blipFill>
            <a:blip r:embed="rId6"/>
            <a:stretch>
              <a:fillRect/>
            </a:stretch>
          </p:blipFill>
          <p:spPr>
            <a:xfrm>
              <a:off x="115738" y="5658961"/>
              <a:ext cx="719455" cy="2574925"/>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内容占位符 2"/>
          <p:cNvSpPr>
            <a:spLocks noGrp="1"/>
          </p:cNvSpPr>
          <p:nvPr>
            <p:ph idx="1"/>
            <p:custDataLst>
              <p:tags r:id="rId8"/>
            </p:custDataLst>
          </p:nvPr>
        </p:nvSpPr>
        <p:spPr>
          <a:xfrm>
            <a:off x="669882" y="952508"/>
            <a:ext cx="10852237"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日期占位符 3"/>
          <p:cNvSpPr>
            <a:spLocks noGrp="1"/>
          </p:cNvSpPr>
          <p:nvPr>
            <p:ph type="dt" sz="half" idx="10"/>
            <p:custDataLst>
              <p:tags r:id="rId9"/>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11"/>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solidFill>
          <a:schemeClr val="tx2"/>
        </a:solidFill>
        <a:effectLst/>
      </p:bgPr>
    </p:bg>
    <p:spTree>
      <p:nvGrpSpPr>
        <p:cNvPr id="1" name=""/>
        <p:cNvGrpSpPr/>
        <p:nvPr/>
      </p:nvGrpSpPr>
      <p:grpSpPr>
        <a:xfrm>
          <a:off x="0" y="0"/>
          <a:ext cx="0" cy="0"/>
          <a:chOff x="0" y="0"/>
          <a:chExt cx="0" cy="0"/>
        </a:xfrm>
      </p:grpSpPr>
      <p:pic>
        <p:nvPicPr>
          <p:cNvPr id="13" name="图片 12" descr="图层 0"/>
          <p:cNvPicPr>
            <a:picLocks noChangeAspect="1"/>
          </p:cNvPicPr>
          <p:nvPr>
            <p:custDataLst>
              <p:tags r:id="rId2"/>
            </p:custDataLst>
          </p:nvPr>
        </p:nvPicPr>
        <p:blipFill>
          <a:blip r:embed="rId3"/>
          <a:stretch>
            <a:fillRect/>
          </a:stretch>
        </p:blipFill>
        <p:spPr>
          <a:xfrm>
            <a:off x="635" y="0"/>
            <a:ext cx="12192098" cy="6858055"/>
          </a:xfrm>
          <a:prstGeom prst="rect">
            <a:avLst/>
          </a:prstGeom>
        </p:spPr>
      </p:pic>
      <p:sp>
        <p:nvSpPr>
          <p:cNvPr id="14" name="矩形 13"/>
          <p:cNvSpPr/>
          <p:nvPr>
            <p:custDataLst>
              <p:tags r:id="rId4"/>
            </p:custDataLst>
          </p:nvPr>
        </p:nvSpPr>
        <p:spPr>
          <a:xfrm>
            <a:off x="-49" y="571477"/>
            <a:ext cx="12192098" cy="571504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iner Hand ITC" panose="03070502030502020203" charset="0"/>
              <a:cs typeface="Viner Hand ITC" panose="03070502030502020203" charset="0"/>
            </a:endParaRPr>
          </a:p>
        </p:txBody>
      </p:sp>
      <p:sp>
        <p:nvSpPr>
          <p:cNvPr id="17" name="矩形 16"/>
          <p:cNvSpPr/>
          <p:nvPr>
            <p:custDataLst>
              <p:tags r:id="rId5"/>
            </p:custDataLst>
          </p:nvPr>
        </p:nvSpPr>
        <p:spPr>
          <a:xfrm>
            <a:off x="4064000" y="1016000"/>
            <a:ext cx="3474720" cy="4826000"/>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Viner Hand ITC" panose="03070502030502020203" charset="0"/>
              <a:cs typeface="Viner Hand ITC" panose="03070502030502020203" charset="0"/>
            </a:endParaRPr>
          </a:p>
        </p:txBody>
      </p:sp>
      <p:pic>
        <p:nvPicPr>
          <p:cNvPr id="21" name="图片 20"/>
          <p:cNvPicPr>
            <a:picLocks noChangeAspect="1"/>
          </p:cNvPicPr>
          <p:nvPr userDrawn="1">
            <p:custDataLst>
              <p:tags r:id="rId6"/>
            </p:custDataLst>
          </p:nvPr>
        </p:nvPicPr>
        <p:blipFill>
          <a:blip r:embed="rId7"/>
          <a:stretch>
            <a:fillRect/>
          </a:stretch>
        </p:blipFill>
        <p:spPr>
          <a:xfrm>
            <a:off x="4064000" y="1016000"/>
            <a:ext cx="3474085" cy="4826000"/>
          </a:xfrm>
          <a:prstGeom prst="rect">
            <a:avLst/>
          </a:prstGeom>
        </p:spPr>
      </p:pic>
      <p:sp>
        <p:nvSpPr>
          <p:cNvPr id="19" name="矩形 18"/>
          <p:cNvSpPr/>
          <p:nvPr userDrawn="1">
            <p:custDataLst>
              <p:tags r:id="rId8"/>
            </p:custDataLst>
          </p:nvPr>
        </p:nvSpPr>
        <p:spPr>
          <a:xfrm>
            <a:off x="4226560" y="1206500"/>
            <a:ext cx="3148330" cy="4445000"/>
          </a:xfrm>
          <a:prstGeom prst="rect">
            <a:avLst/>
          </a:prstGeom>
          <a:noFill/>
          <a:ln w="381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pPr>
            <a:endParaRPr kumimoji="0" lang="zh-CN" altLang="en-US" sz="1350" b="0" i="0" u="none" strike="noStrike" kern="1200" cap="none" spc="0" normalizeH="0" baseline="0" noProof="0">
              <a:ln>
                <a:noFill/>
              </a:ln>
              <a:solidFill>
                <a:prstClr val="black">
                  <a:lumMod val="95000"/>
                  <a:lumOff val="5000"/>
                </a:prstClr>
              </a:solidFill>
              <a:effectLst/>
              <a:uLnTx/>
              <a:uFillTx/>
              <a:latin typeface="迷你简小隶书" panose="02010609000101010101" pitchFamily="49" charset="-122"/>
              <a:ea typeface="迷你简小隶书" panose="02010609000101010101" pitchFamily="49" charset="-122"/>
              <a:cs typeface="Viner Hand ITC" panose="03070502030502020203" charset="0"/>
            </a:endParaRPr>
          </a:p>
        </p:txBody>
      </p:sp>
      <p:grpSp>
        <p:nvGrpSpPr>
          <p:cNvPr id="7" name="组合 6"/>
          <p:cNvGrpSpPr/>
          <p:nvPr userDrawn="1">
            <p:custDataLst>
              <p:tags r:id="rId9"/>
            </p:custDataLst>
          </p:nvPr>
        </p:nvGrpSpPr>
        <p:grpSpPr>
          <a:xfrm>
            <a:off x="3024077" y="637064"/>
            <a:ext cx="9168765" cy="5384800"/>
            <a:chOff x="3024077" y="637064"/>
            <a:chExt cx="9168765" cy="5384800"/>
          </a:xfrm>
        </p:grpSpPr>
        <p:pic>
          <p:nvPicPr>
            <p:cNvPr id="15" name="Picture 4" descr="#活动##元素##素材##电商节日素材#..."/>
            <p:cNvPicPr>
              <a:picLocks noChangeAspect="1" noChangeArrowheads="1"/>
            </p:cNvPicPr>
            <p:nvPr>
              <p:custDataLst>
                <p:tags r:id="rId10"/>
              </p:custDataLst>
            </p:nvPr>
          </p:nvPicPr>
          <p:blipFill rotWithShape="1">
            <a:blip r:embed="rId11">
              <a:duotone>
                <a:schemeClr val="bg2">
                  <a:shade val="45000"/>
                  <a:satMod val="135000"/>
                </a:schemeClr>
                <a:prstClr val="white"/>
              </a:duotone>
            </a:blip>
            <a:srcRect/>
            <a:stretch>
              <a:fillRect/>
            </a:stretch>
          </p:blipFill>
          <p:spPr bwMode="auto">
            <a:xfrm>
              <a:off x="6826250" y="1497965"/>
              <a:ext cx="1630680" cy="60007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4" descr="#活动##元素##素材##电商节日素材#..."/>
            <p:cNvPicPr>
              <a:picLocks noChangeAspect="1" noChangeArrowheads="1"/>
            </p:cNvPicPr>
            <p:nvPr>
              <p:custDataLst>
                <p:tags r:id="rId12"/>
              </p:custDataLst>
            </p:nvPr>
          </p:nvPicPr>
          <p:blipFill rotWithShape="1">
            <a:blip r:embed="rId13">
              <a:duotone>
                <a:schemeClr val="bg2">
                  <a:shade val="45000"/>
                  <a:satMod val="135000"/>
                </a:schemeClr>
                <a:prstClr val="white"/>
              </a:duotone>
            </a:blip>
            <a:srcRect/>
            <a:stretch>
              <a:fillRect/>
            </a:stretch>
          </p:blipFill>
          <p:spPr bwMode="auto">
            <a:xfrm>
              <a:off x="3024077" y="5021887"/>
              <a:ext cx="1477704" cy="543284"/>
            </a:xfrm>
            <a:prstGeom prst="rect">
              <a:avLst/>
            </a:prstGeom>
            <a:noFill/>
            <a:extLst>
              <a:ext uri="{909E8E84-426E-40DD-AFC4-6F175D3DCCD1}">
                <a14:hiddenFill xmlns:a14="http://schemas.microsoft.com/office/drawing/2010/main">
                  <a:solidFill>
                    <a:srgbClr val="FFFFFF"/>
                  </a:solidFill>
                </a14:hiddenFill>
              </a:ext>
            </a:extLst>
          </p:spPr>
        </p:pic>
        <p:pic>
          <p:nvPicPr>
            <p:cNvPr id="20" name="图片 19" descr="图片22"/>
            <p:cNvPicPr>
              <a:picLocks noChangeAspect="1"/>
            </p:cNvPicPr>
            <p:nvPr>
              <p:custDataLst>
                <p:tags r:id="rId14"/>
              </p:custDataLst>
            </p:nvPr>
          </p:nvPicPr>
          <p:blipFill>
            <a:blip r:embed="rId15"/>
            <a:stretch>
              <a:fillRect/>
            </a:stretch>
          </p:blipFill>
          <p:spPr>
            <a:xfrm>
              <a:off x="7547817" y="637064"/>
              <a:ext cx="4645025" cy="5384800"/>
            </a:xfrm>
            <a:prstGeom prst="rect">
              <a:avLst/>
            </a:prstGeom>
          </p:spPr>
        </p:pic>
      </p:grpSp>
      <p:sp>
        <p:nvSpPr>
          <p:cNvPr id="2" name="标题 1"/>
          <p:cNvSpPr>
            <a:spLocks noGrp="1"/>
          </p:cNvSpPr>
          <p:nvPr>
            <p:ph type="title" hasCustomPrompt="1"/>
            <p:custDataLst>
              <p:tags r:id="rId16"/>
            </p:custDataLst>
          </p:nvPr>
        </p:nvSpPr>
        <p:spPr>
          <a:xfrm>
            <a:off x="5417185" y="1404620"/>
            <a:ext cx="1555115" cy="4039235"/>
          </a:xfrm>
        </p:spPr>
        <p:txBody>
          <a:bodyPr vert="eaVert" lIns="89535" tIns="46800" rIns="90000" bIns="46800" anchor="ctr" anchorCtr="0">
            <a:normAutofit/>
          </a:bodyPr>
          <a:lstStyle>
            <a:lvl1pPr algn="ctr" eaLnBrk="1" fontAlgn="auto" latinLnBrk="0" hangingPunct="1">
              <a:lnSpc>
                <a:spcPct val="100000"/>
              </a:lnSpc>
              <a:defRPr sz="6000" u="none" strike="noStrike" kern="1200" cap="none" spc="200" normalizeH="0" baseline="0">
                <a:solidFill>
                  <a:schemeClr val="tx2"/>
                </a:solidFill>
                <a:uFillTx/>
                <a:latin typeface="隶书" panose="02010509060101010101" pitchFamily="49" charset="-122"/>
                <a:ea typeface="汉仪尚巍手书W" panose="00020600040101010101" pitchFamily="18" charset="-122"/>
              </a:defRPr>
            </a:lvl1pPr>
          </a:lstStyle>
          <a:p>
            <a:r>
              <a:rPr lang="zh-CN" altLang="en-US" dirty="0"/>
              <a:t>编辑标题</a:t>
            </a:r>
            <a:endParaRPr lang="zh-CN" altLang="en-US" dirty="0"/>
          </a:p>
        </p:txBody>
      </p:sp>
      <p:sp>
        <p:nvSpPr>
          <p:cNvPr id="4" name="日期占位符 3"/>
          <p:cNvSpPr>
            <a:spLocks noGrp="1"/>
          </p:cNvSpPr>
          <p:nvPr>
            <p:ph type="dt" sz="half" idx="10"/>
            <p:custDataLst>
              <p:tags r:id="rId17"/>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8"/>
            </p:custDataLst>
          </p:nvPr>
        </p:nvSpPr>
        <p:spPr/>
        <p:txBody>
          <a:bodyPr/>
          <a:lstStyle/>
          <a:p>
            <a:endParaRPr lang="zh-CN" altLang="en-US"/>
          </a:p>
        </p:txBody>
      </p:sp>
      <p:sp>
        <p:nvSpPr>
          <p:cNvPr id="6" name="灯片编号占位符 5"/>
          <p:cNvSpPr>
            <a:spLocks noGrp="1"/>
          </p:cNvSpPr>
          <p:nvPr>
            <p:ph type="sldNum" sz="quarter" idx="12"/>
            <p:custDataLst>
              <p:tags r:id="rId1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86888" y="-517808"/>
            <a:ext cx="12530647" cy="8435529"/>
            <a:chOff x="-486888" y="-517808"/>
            <a:chExt cx="12530647" cy="8435529"/>
          </a:xfrm>
        </p:grpSpPr>
        <p:grpSp>
          <p:nvGrpSpPr>
            <p:cNvPr id="10" name="组合 9"/>
            <p:cNvGrpSpPr/>
            <p:nvPr userDrawn="1">
              <p:custDataLst>
                <p:tags r:id="rId3"/>
              </p:custDataLst>
            </p:nvPr>
          </p:nvGrpSpPr>
          <p:grpSpPr>
            <a:xfrm>
              <a:off x="-486888" y="5285844"/>
              <a:ext cx="2525926" cy="2631877"/>
              <a:chOff x="-480637" y="5602009"/>
              <a:chExt cx="2525926" cy="2631877"/>
            </a:xfrm>
          </p:grpSpPr>
          <p:pic>
            <p:nvPicPr>
              <p:cNvPr id="11" name="图片 10" descr="图片22"/>
              <p:cNvPicPr>
                <a:picLocks noChangeAspect="1"/>
              </p:cNvPicPr>
              <p:nvPr userDrawn="1">
                <p:custDataLst>
                  <p:tags r:id="rId4"/>
                </p:custDataLst>
              </p:nvPr>
            </p:nvPicPr>
            <p:blipFill rotWithShape="1">
              <a:blip r:embed="rId5"/>
              <a:srcRect/>
              <a:stretch>
                <a:fillRect/>
              </a:stretch>
            </p:blipFill>
            <p:spPr>
              <a:xfrm rot="3975789">
                <a:off x="142705" y="4978667"/>
                <a:ext cx="1279242" cy="2525926"/>
              </a:xfrm>
              <a:prstGeom prst="rect">
                <a:avLst/>
              </a:prstGeom>
            </p:spPr>
          </p:pic>
          <p:pic>
            <p:nvPicPr>
              <p:cNvPr id="12" name="图片 11" descr="图层 3"/>
              <p:cNvPicPr>
                <a:picLocks noChangeAspect="1"/>
              </p:cNvPicPr>
              <p:nvPr userDrawn="1">
                <p:custDataLst>
                  <p:tags r:id="rId6"/>
                </p:custDataLst>
              </p:nvPr>
            </p:nvPicPr>
            <p:blipFill>
              <a:blip r:embed="rId7"/>
              <a:stretch>
                <a:fillRect/>
              </a:stretch>
            </p:blipFill>
            <p:spPr>
              <a:xfrm>
                <a:off x="115738" y="5658961"/>
                <a:ext cx="719455" cy="2574925"/>
              </a:xfrm>
              <a:prstGeom prst="rect">
                <a:avLst/>
              </a:prstGeom>
            </p:spPr>
          </p:pic>
        </p:grpSp>
        <p:pic>
          <p:nvPicPr>
            <p:cNvPr id="9" name="图片 8" descr="图片22"/>
            <p:cNvPicPr>
              <a:picLocks noChangeAspect="1"/>
            </p:cNvPicPr>
            <p:nvPr userDrawn="1">
              <p:custDataLst>
                <p:tags r:id="rId8"/>
              </p:custDataLst>
            </p:nvPr>
          </p:nvPicPr>
          <p:blipFill rotWithShape="1">
            <a:blip r:embed="rId5"/>
            <a:srcRect/>
            <a:stretch>
              <a:fillRect/>
            </a:stretch>
          </p:blipFill>
          <p:spPr>
            <a:xfrm rot="12777890">
              <a:off x="10764517" y="-517808"/>
              <a:ext cx="1279242" cy="2525926"/>
            </a:xfrm>
            <a:prstGeom prst="rect">
              <a:avLst/>
            </a:prstGeom>
          </p:spPr>
        </p:pic>
      </p:grpSp>
      <p:sp>
        <p:nvSpPr>
          <p:cNvPr id="2" name="标题 1"/>
          <p:cNvSpPr>
            <a:spLocks noGrp="1"/>
          </p:cNvSpPr>
          <p:nvPr>
            <p:ph type="title"/>
            <p:custDataLst>
              <p:tags r:id="rId9"/>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隶书" panose="02010509060101010101" pitchFamily="49" charset="-122"/>
                <a:ea typeface="隶书" panose="02010509060101010101" pitchFamily="49" charset="-122"/>
                <a:cs typeface="+mj-cs"/>
                <a:sym typeface="+mn-ea"/>
              </a:defRPr>
            </a:lvl1pPr>
          </a:lstStyle>
          <a:p>
            <a:pPr lvl="0"/>
            <a:r>
              <a:rPr>
                <a:sym typeface="+mn-ea"/>
              </a:rPr>
              <a:t>单击此处编辑母版标题样式</a:t>
            </a:r>
            <a:endParaRPr>
              <a:sym typeface="+mn-ea"/>
            </a:endParaRPr>
          </a:p>
        </p:txBody>
      </p:sp>
      <p:sp>
        <p:nvSpPr>
          <p:cNvPr id="3" name="内容占位符 2"/>
          <p:cNvSpPr>
            <a:spLocks noGrp="1"/>
          </p:cNvSpPr>
          <p:nvPr>
            <p:ph sz="half" idx="1"/>
            <p:custDataLst>
              <p:tags r:id="rId10"/>
            </p:custDataLst>
          </p:nvPr>
        </p:nvSpPr>
        <p:spPr>
          <a:xfrm>
            <a:off x="669930" y="952508"/>
            <a:ext cx="5283242" cy="5388907"/>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4" name="内容占位符 3"/>
          <p:cNvSpPr>
            <a:spLocks noGrp="1"/>
          </p:cNvSpPr>
          <p:nvPr>
            <p:ph sz="half" idx="2"/>
            <p:custDataLst>
              <p:tags r:id="rId11"/>
            </p:custDataLst>
          </p:nvPr>
        </p:nvSpPr>
        <p:spPr>
          <a:xfrm>
            <a:off x="6238877" y="952508"/>
            <a:ext cx="5283242" cy="5388907"/>
          </a:xfrm>
        </p:spPr>
        <p:txBody>
          <a:bodyPr>
            <a:noAutofit/>
          </a:bodyPr>
          <a:lstStyle>
            <a:lvl1pPr>
              <a:lnSpc>
                <a:spcPct val="120000"/>
              </a:lnSpc>
              <a:defRPr sz="1600" baseline="0">
                <a:solidFill>
                  <a:schemeClr val="bg1"/>
                </a:solidFill>
                <a:latin typeface="隶书" panose="02010509060101010101" pitchFamily="49" charset="-122"/>
                <a:ea typeface="隶书" panose="02010509060101010101" pitchFamily="49" charset="-122"/>
              </a:defRPr>
            </a:lvl1pPr>
            <a:lvl2pPr>
              <a:lnSpc>
                <a:spcPct val="120000"/>
              </a:lnSpc>
              <a:defRPr sz="1600" baseline="0">
                <a:solidFill>
                  <a:schemeClr val="bg1"/>
                </a:solidFill>
                <a:latin typeface="隶书" panose="02010509060101010101" pitchFamily="49" charset="-122"/>
                <a:ea typeface="隶书" panose="02010509060101010101" pitchFamily="49" charset="-122"/>
              </a:defRPr>
            </a:lvl2pPr>
            <a:lvl3pPr>
              <a:lnSpc>
                <a:spcPct val="120000"/>
              </a:lnSpc>
              <a:defRPr sz="1600" baseline="0">
                <a:solidFill>
                  <a:schemeClr val="bg1"/>
                </a:solidFill>
                <a:latin typeface="隶书" panose="02010509060101010101" pitchFamily="49" charset="-122"/>
                <a:ea typeface="隶书" panose="02010509060101010101" pitchFamily="49" charset="-122"/>
              </a:defRPr>
            </a:lvl3pPr>
            <a:lvl4pPr>
              <a:lnSpc>
                <a:spcPct val="120000"/>
              </a:lnSpc>
              <a:defRPr sz="1600" baseline="0">
                <a:solidFill>
                  <a:schemeClr val="bg1"/>
                </a:solidFill>
                <a:latin typeface="隶书" panose="02010509060101010101" pitchFamily="49" charset="-122"/>
                <a:ea typeface="隶书" panose="02010509060101010101" pitchFamily="49" charset="-122"/>
              </a:defRPr>
            </a:lvl4pPr>
            <a:lvl5pPr>
              <a:lnSpc>
                <a:spcPct val="120000"/>
              </a:lnSpc>
              <a:defRPr sz="1600" baseline="0">
                <a:solidFill>
                  <a:schemeClr val="bg1"/>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12"/>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13"/>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endParaRPr lang="zh-CN" altLang="en-US"/>
          </a:p>
        </p:txBody>
      </p:sp>
      <p:sp>
        <p:nvSpPr>
          <p:cNvPr id="7" name="灯片编号占位符 6"/>
          <p:cNvSpPr>
            <a:spLocks noGrp="1"/>
          </p:cNvSpPr>
          <p:nvPr>
            <p:ph type="sldNum" sz="quarter" idx="12"/>
            <p:custDataLst>
              <p:tags r:id="rId14"/>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bg>
      <p:bgPr>
        <a:solidFill>
          <a:schemeClr val="tx2"/>
        </a:solidFill>
        <a:effectLst/>
      </p:bgPr>
    </p:bg>
    <p:spTree>
      <p:nvGrpSpPr>
        <p:cNvPr id="1" name=""/>
        <p:cNvGrpSpPr/>
        <p:nvPr/>
      </p:nvGrpSpPr>
      <p:grpSpPr>
        <a:xfrm>
          <a:off x="0" y="0"/>
          <a:ext cx="0" cy="0"/>
          <a:chOff x="0" y="0"/>
          <a:chExt cx="0" cy="0"/>
        </a:xfrm>
      </p:grpSpPr>
      <p:grpSp>
        <p:nvGrpSpPr>
          <p:cNvPr id="10" name="组合 9"/>
          <p:cNvGrpSpPr/>
          <p:nvPr userDrawn="1">
            <p:custDataLst>
              <p:tags r:id="rId2"/>
            </p:custDataLst>
          </p:nvPr>
        </p:nvGrpSpPr>
        <p:grpSpPr>
          <a:xfrm>
            <a:off x="0" y="-517808"/>
            <a:ext cx="12043759" cy="7404554"/>
            <a:chOff x="0" y="-517808"/>
            <a:chExt cx="12043759" cy="7404554"/>
          </a:xfrm>
        </p:grpSpPr>
        <p:pic>
          <p:nvPicPr>
            <p:cNvPr id="13" name="图片 12" descr="图片22"/>
            <p:cNvPicPr>
              <a:picLocks noChangeAspect="1"/>
            </p:cNvPicPr>
            <p:nvPr userDrawn="1">
              <p:custDataLst>
                <p:tags r:id="rId3"/>
              </p:custDataLst>
            </p:nvPr>
          </p:nvPicPr>
          <p:blipFill rotWithShape="1">
            <a:blip r:embed="rId4"/>
            <a:srcRect/>
            <a:stretch>
              <a:fillRect/>
            </a:stretch>
          </p:blipFill>
          <p:spPr>
            <a:xfrm rot="12777890">
              <a:off x="10764517" y="-517808"/>
              <a:ext cx="1279242" cy="2525926"/>
            </a:xfrm>
            <a:prstGeom prst="rect">
              <a:avLst/>
            </a:prstGeom>
          </p:spPr>
        </p:pic>
        <p:pic>
          <p:nvPicPr>
            <p:cNvPr id="12" name="图片 11" descr="图片22"/>
            <p:cNvPicPr>
              <a:picLocks noChangeAspect="1"/>
            </p:cNvPicPr>
            <p:nvPr userDrawn="1">
              <p:custDataLst>
                <p:tags r:id="rId5"/>
              </p:custDataLst>
            </p:nvPr>
          </p:nvPicPr>
          <p:blipFill rotWithShape="1">
            <a:blip r:embed="rId6"/>
            <a:srcRect/>
            <a:stretch>
              <a:fillRect/>
            </a:stretch>
          </p:blipFill>
          <p:spPr>
            <a:xfrm rot="487919">
              <a:off x="0" y="4413066"/>
              <a:ext cx="1509712" cy="2473680"/>
            </a:xfrm>
            <a:prstGeom prst="rect">
              <a:avLst/>
            </a:prstGeom>
          </p:spPr>
        </p:pic>
      </p:grpSp>
      <p:sp>
        <p:nvSpPr>
          <p:cNvPr id="2" name="标题 1"/>
          <p:cNvSpPr>
            <a:spLocks noGrp="1"/>
          </p:cNvSpPr>
          <p:nvPr>
            <p:ph type="title"/>
            <p:custDataLst>
              <p:tags r:id="rId7"/>
            </p:custDataLst>
          </p:nvPr>
        </p:nvSpPr>
        <p:spPr>
          <a:xfrm>
            <a:off x="669882"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文本占位符 2"/>
          <p:cNvSpPr>
            <a:spLocks noGrp="1"/>
          </p:cNvSpPr>
          <p:nvPr>
            <p:ph type="body" idx="1" hasCustomPrompt="1"/>
            <p:custDataLst>
              <p:tags r:id="rId8"/>
            </p:custDataLst>
          </p:nvPr>
        </p:nvSpPr>
        <p:spPr>
          <a:xfrm>
            <a:off x="669930" y="952508"/>
            <a:ext cx="5283242" cy="381003"/>
          </a:xfrm>
        </p:spPr>
        <p:txBody>
          <a:bodyPr lIns="101600" tIns="38100" rIns="76200" bIns="38100" anchor="t" anchorCtr="0">
            <a:noAutofit/>
          </a:bodyPr>
          <a:lstStyle>
            <a:lvl1pPr marL="0" indent="0" eaLnBrk="1" fontAlgn="auto" latinLnBrk="0" hangingPunct="1">
              <a:lnSpc>
                <a:spcPct val="120000"/>
              </a:lnSpc>
              <a:spcAft>
                <a:spcPts val="0"/>
              </a:spcAft>
              <a:buNone/>
              <a:defRPr sz="2000" b="0" u="none" strike="noStrike" kern="1200" cap="none" spc="200" normalizeH="0" baseline="0">
                <a:solidFill>
                  <a:schemeClr val="bg1"/>
                </a:solidFill>
                <a:uFillTx/>
                <a:latin typeface="隶书" panose="02010509060101010101" pitchFamily="49" charset="-122"/>
                <a:ea typeface="隶书" panose="020105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9"/>
            </p:custDataLst>
          </p:nvPr>
        </p:nvSpPr>
        <p:spPr>
          <a:xfrm>
            <a:off x="669925" y="1406525"/>
            <a:ext cx="5283200"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5" name="文本占位符 4"/>
          <p:cNvSpPr>
            <a:spLocks noGrp="1"/>
          </p:cNvSpPr>
          <p:nvPr>
            <p:ph type="body" sz="quarter" idx="3" hasCustomPrompt="1"/>
            <p:custDataLst>
              <p:tags r:id="rId10"/>
            </p:custDataLst>
          </p:nvPr>
        </p:nvSpPr>
        <p:spPr>
          <a:xfrm>
            <a:off x="6235750" y="952508"/>
            <a:ext cx="5283242" cy="381003"/>
          </a:xfrm>
        </p:spPr>
        <p:txBody>
          <a:bodyPr vert="horz" lIns="101600" tIns="38100" rIns="76200" bIns="38100" rtlCol="0" anchor="t" anchorCtr="0">
            <a:noAutofit/>
          </a:bodyPr>
          <a:lstStyle>
            <a:lvl1pPr marL="0" marR="0" lvl="0" indent="0" algn="l" defTabSz="914400" rtl="0" eaLnBrk="1" fontAlgn="auto" latinLnBrk="0" hangingPunct="1">
              <a:lnSpc>
                <a:spcPct val="120000"/>
              </a:lnSpc>
              <a:spcBef>
                <a:spcPts val="0"/>
              </a:spcBef>
              <a:spcAft>
                <a:spcPts val="0"/>
              </a:spcAft>
              <a:buFont typeface="Arial" panose="020B0604020202020204" pitchFamily="34" charset="0"/>
              <a:buNone/>
              <a:defRPr kumimoji="0" lang="zh-CN" altLang="en-US" sz="2000" b="0" i="0" u="none" strike="noStrike" kern="1200" cap="none" spc="20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endParaRPr>
              <a:sym typeface="+mn-ea"/>
            </a:endParaRPr>
          </a:p>
        </p:txBody>
      </p:sp>
      <p:sp>
        <p:nvSpPr>
          <p:cNvPr id="6" name="内容占位符 5"/>
          <p:cNvSpPr>
            <a:spLocks noGrp="1"/>
          </p:cNvSpPr>
          <p:nvPr>
            <p:ph sz="quarter" idx="4"/>
            <p:custDataLst>
              <p:tags r:id="rId11"/>
            </p:custDataLst>
          </p:nvPr>
        </p:nvSpPr>
        <p:spPr>
          <a:xfrm>
            <a:off x="6235750" y="1406525"/>
            <a:ext cx="5283242" cy="4934752"/>
          </a:xfrm>
        </p:spPr>
        <p:txBody>
          <a:bodyPr vert="horz" lIns="101600" tIns="0" rIns="82550" bIns="0" rtlCol="0">
            <a:no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2pPr>
            <a:lvl3pPr marL="1143000" marR="0" lvl="2"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3pPr>
            <a:lvl4pPr marL="1600200" marR="0" lvl="3"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4pPr>
            <a:lvl5pPr marL="2057400" marR="0" lvl="4"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5pPr>
          </a:lstStyle>
          <a:p>
            <a:pPr lvl="0"/>
            <a:r>
              <a:rPr dirty="0">
                <a:sym typeface="+mn-ea"/>
              </a:rPr>
              <a:t>单击此处编辑母版文本样式</a:t>
            </a:r>
            <a:endParaRPr dirty="0">
              <a:sym typeface="+mn-ea"/>
            </a:endParaRPr>
          </a:p>
          <a:p>
            <a:pPr lvl="1"/>
            <a:r>
              <a:rPr dirty="0">
                <a:sym typeface="+mn-ea"/>
              </a:rPr>
              <a:t>第二级</a:t>
            </a:r>
            <a:endParaRPr dirty="0">
              <a:sym typeface="+mn-ea"/>
            </a:endParaRPr>
          </a:p>
          <a:p>
            <a:pPr lvl="2"/>
            <a:r>
              <a:rPr dirty="0">
                <a:sym typeface="+mn-ea"/>
              </a:rPr>
              <a:t>第三级</a:t>
            </a:r>
            <a:endParaRPr dirty="0">
              <a:sym typeface="+mn-ea"/>
            </a:endParaRPr>
          </a:p>
          <a:p>
            <a:pPr lvl="3"/>
            <a:r>
              <a:rPr dirty="0">
                <a:sym typeface="+mn-ea"/>
              </a:rPr>
              <a:t>第四级</a:t>
            </a:r>
            <a:endParaRPr dirty="0">
              <a:sym typeface="+mn-ea"/>
            </a:endParaRPr>
          </a:p>
          <a:p>
            <a:pPr lvl="4"/>
            <a:r>
              <a:rPr dirty="0">
                <a:sym typeface="+mn-ea"/>
              </a:rPr>
              <a:t>第五级</a:t>
            </a:r>
            <a:endParaRPr dirty="0">
              <a:sym typeface="+mn-ea"/>
            </a:endParaRPr>
          </a:p>
        </p:txBody>
      </p:sp>
      <p:sp>
        <p:nvSpPr>
          <p:cNvPr id="7" name="日期占位符 6"/>
          <p:cNvSpPr>
            <a:spLocks noGrp="1"/>
          </p:cNvSpPr>
          <p:nvPr>
            <p:ph type="dt" sz="half" idx="10"/>
            <p:custDataLst>
              <p:tags r:id="rId12"/>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13"/>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endParaRPr lang="zh-CN" altLang="en-US"/>
          </a:p>
        </p:txBody>
      </p:sp>
      <p:sp>
        <p:nvSpPr>
          <p:cNvPr id="9" name="灯片编号占位符 8"/>
          <p:cNvSpPr>
            <a:spLocks noGrp="1"/>
          </p:cNvSpPr>
          <p:nvPr>
            <p:ph type="sldNum" sz="quarter" idx="12"/>
            <p:custDataLst>
              <p:tags r:id="rId14"/>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80954" y="380976"/>
            <a:ext cx="11430092" cy="6096051"/>
            <a:chOff x="380954" y="380976"/>
            <a:chExt cx="11430092" cy="6096051"/>
          </a:xfrm>
        </p:grpSpPr>
        <p:sp>
          <p:nvSpPr>
            <p:cNvPr id="6" name="矩形 5"/>
            <p:cNvSpPr/>
            <p:nvPr userDrawn="1">
              <p:custDataLst>
                <p:tags r:id="rId3"/>
              </p:custDataLst>
            </p:nvPr>
          </p:nvSpPr>
          <p:spPr>
            <a:xfrm>
              <a:off x="380954" y="380976"/>
              <a:ext cx="11430091" cy="6096049"/>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隶书" panose="02010509060101010101" pitchFamily="49" charset="-122"/>
                <a:ea typeface="隶书" panose="02010509060101010101" pitchFamily="49" charset="-122"/>
                <a:cs typeface="Viner Hand ITC" panose="03070502030502020203" charset="0"/>
                <a:sym typeface="+mn-ea"/>
              </a:endParaRPr>
            </a:p>
          </p:txBody>
        </p:sp>
        <p:pic>
          <p:nvPicPr>
            <p:cNvPr id="7" name="图片 6"/>
            <p:cNvPicPr>
              <a:picLocks noChangeAspect="1"/>
            </p:cNvPicPr>
            <p:nvPr userDrawn="1">
              <p:custDataLst>
                <p:tags r:id="rId4"/>
              </p:custDataLst>
            </p:nvPr>
          </p:nvPicPr>
          <p:blipFill>
            <a:blip r:embed="rId5"/>
            <a:stretch>
              <a:fillRect/>
            </a:stretch>
          </p:blipFill>
          <p:spPr>
            <a:xfrm rot="5400000">
              <a:off x="3047975" y="-2286043"/>
              <a:ext cx="6096049" cy="11430092"/>
            </a:xfrm>
            <a:prstGeom prst="rect">
              <a:avLst/>
            </a:prstGeom>
          </p:spPr>
        </p:pic>
      </p:grpSp>
      <p:sp>
        <p:nvSpPr>
          <p:cNvPr id="3" name="日期占位符 2"/>
          <p:cNvSpPr>
            <a:spLocks noGrp="1"/>
          </p:cNvSpPr>
          <p:nvPr>
            <p:ph type="dt" sz="half" idx="10"/>
            <p:custDataLst>
              <p:tags r:id="rId6"/>
            </p:custDataLst>
          </p:nvPr>
        </p:nvSpPr>
        <p:spPr/>
        <p:txBody>
          <a:bodyPr/>
          <a:lstStyle>
            <a:lvl1pPr>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7"/>
            </p:custDataLst>
          </p:nvPr>
        </p:nvSpPr>
        <p:spPr/>
        <p:txBody>
          <a:bodyPr/>
          <a:lstStyle>
            <a:lvl1pPr>
              <a:defRPr>
                <a:latin typeface="隶书" panose="02010509060101010101" pitchFamily="49" charset="-122"/>
                <a:ea typeface="隶书" panose="02010509060101010101" pitchFamily="49" charset="-122"/>
              </a:defRPr>
            </a:lvl1pPr>
          </a:lstStyle>
          <a:p>
            <a:endParaRPr lang="zh-CN" altLang="en-US"/>
          </a:p>
        </p:txBody>
      </p:sp>
      <p:sp>
        <p:nvSpPr>
          <p:cNvPr id="5" name="灯片编号占位符 4"/>
          <p:cNvSpPr>
            <a:spLocks noGrp="1"/>
          </p:cNvSpPr>
          <p:nvPr>
            <p:ph type="sldNum" sz="quarter" idx="12"/>
            <p:custDataLst>
              <p:tags r:id="rId8"/>
            </p:custDataLst>
          </p:nvPr>
        </p:nvSpPr>
        <p:spPr/>
        <p:txBody>
          <a:bodyPr/>
          <a:lstStyle>
            <a:lvl1pPr>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pic>
        <p:nvPicPr>
          <p:cNvPr id="9" name="图片 8" descr="图片22"/>
          <p:cNvPicPr>
            <a:picLocks noChangeAspect="1"/>
          </p:cNvPicPr>
          <p:nvPr userDrawn="1">
            <p:custDataLst>
              <p:tags r:id="rId9"/>
            </p:custDataLst>
          </p:nvPr>
        </p:nvPicPr>
        <p:blipFill rotWithShape="1">
          <a:blip r:embed="rId10"/>
          <a:srcRect/>
          <a:stretch>
            <a:fillRect/>
          </a:stretch>
        </p:blipFill>
        <p:spPr>
          <a:xfrm rot="12777890">
            <a:off x="10764517" y="-517808"/>
            <a:ext cx="1279242" cy="2525926"/>
          </a:xfrm>
          <a:prstGeom prst="rect">
            <a:avLst/>
          </a:prstGeom>
        </p:spPr>
      </p:pic>
      <p:sp>
        <p:nvSpPr>
          <p:cNvPr id="2" name="标题 1"/>
          <p:cNvSpPr>
            <a:spLocks noGrp="1"/>
          </p:cNvSpPr>
          <p:nvPr>
            <p:ph type="title"/>
            <p:custDataLst>
              <p:tags r:id="rId11"/>
            </p:custDataLst>
          </p:nvPr>
        </p:nvSpPr>
        <p:spPr/>
        <p:txBody>
          <a:bodyPr vert="horz" lIns="101600" tIns="38100" rIns="76200" bIns="38100" rtlCol="0" anchor="t" anchorCtr="0">
            <a:noAutofit/>
          </a:bodyPr>
          <a:lstStyle>
            <a:lvl1pPr marL="0" marR="0" lvl="0" algn="l" defTabSz="914400" rtl="0" eaLnBrk="1" fontAlgn="auto" latinLnBrk="0" hangingPunct="1">
              <a:lnSpc>
                <a:spcPct val="100000"/>
              </a:lnSpc>
              <a:buNone/>
              <a:defRPr kumimoji="0" lang="zh-CN" altLang="en-US" sz="2400" b="1" i="0" u="none" strike="noStrike" kern="1200" cap="none" spc="200" normalizeH="0" baseline="0" noProof="1" dirty="0">
                <a:solidFill>
                  <a:schemeClr val="tx1">
                    <a:lumMod val="85000"/>
                    <a:lumOff val="1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bg>
      <p:bgPr>
        <a:solidFill>
          <a:schemeClr val="tx2"/>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486888" y="-517808"/>
            <a:ext cx="12530647" cy="8435529"/>
            <a:chOff x="-486888" y="-517808"/>
            <a:chExt cx="12530647" cy="8435529"/>
          </a:xfrm>
        </p:grpSpPr>
        <p:grpSp>
          <p:nvGrpSpPr>
            <p:cNvPr id="10" name="组合 9"/>
            <p:cNvGrpSpPr/>
            <p:nvPr userDrawn="1">
              <p:custDataLst>
                <p:tags r:id="rId3"/>
              </p:custDataLst>
            </p:nvPr>
          </p:nvGrpSpPr>
          <p:grpSpPr>
            <a:xfrm>
              <a:off x="-486888" y="5285844"/>
              <a:ext cx="2525926" cy="2631877"/>
              <a:chOff x="-480637" y="5602009"/>
              <a:chExt cx="2525926" cy="2631877"/>
            </a:xfrm>
          </p:grpSpPr>
          <p:pic>
            <p:nvPicPr>
              <p:cNvPr id="11" name="图片 10" descr="图片22"/>
              <p:cNvPicPr>
                <a:picLocks noChangeAspect="1"/>
              </p:cNvPicPr>
              <p:nvPr userDrawn="1">
                <p:custDataLst>
                  <p:tags r:id="rId4"/>
                </p:custDataLst>
              </p:nvPr>
            </p:nvPicPr>
            <p:blipFill rotWithShape="1">
              <a:blip r:embed="rId5"/>
              <a:srcRect/>
              <a:stretch>
                <a:fillRect/>
              </a:stretch>
            </p:blipFill>
            <p:spPr>
              <a:xfrm rot="3975789">
                <a:off x="142705" y="4978667"/>
                <a:ext cx="1279242" cy="2525926"/>
              </a:xfrm>
              <a:prstGeom prst="rect">
                <a:avLst/>
              </a:prstGeom>
            </p:spPr>
          </p:pic>
          <p:pic>
            <p:nvPicPr>
              <p:cNvPr id="12" name="图片 11" descr="图层 3"/>
              <p:cNvPicPr>
                <a:picLocks noChangeAspect="1"/>
              </p:cNvPicPr>
              <p:nvPr userDrawn="1">
                <p:custDataLst>
                  <p:tags r:id="rId6"/>
                </p:custDataLst>
              </p:nvPr>
            </p:nvPicPr>
            <p:blipFill>
              <a:blip r:embed="rId7"/>
              <a:stretch>
                <a:fillRect/>
              </a:stretch>
            </p:blipFill>
            <p:spPr>
              <a:xfrm>
                <a:off x="115738" y="5658961"/>
                <a:ext cx="719455" cy="2574925"/>
              </a:xfrm>
              <a:prstGeom prst="rect">
                <a:avLst/>
              </a:prstGeom>
            </p:spPr>
          </p:pic>
        </p:grpSp>
        <p:pic>
          <p:nvPicPr>
            <p:cNvPr id="9" name="图片 8" descr="图片22"/>
            <p:cNvPicPr>
              <a:picLocks noChangeAspect="1"/>
            </p:cNvPicPr>
            <p:nvPr userDrawn="1">
              <p:custDataLst>
                <p:tags r:id="rId8"/>
              </p:custDataLst>
            </p:nvPr>
          </p:nvPicPr>
          <p:blipFill rotWithShape="1">
            <a:blip r:embed="rId5"/>
            <a:srcRect/>
            <a:stretch>
              <a:fillRect/>
            </a:stretch>
          </p:blipFill>
          <p:spPr>
            <a:xfrm rot="12777890">
              <a:off x="10764517" y="-517808"/>
              <a:ext cx="1279242" cy="2525926"/>
            </a:xfrm>
            <a:prstGeom prst="rect">
              <a:avLst/>
            </a:prstGeom>
          </p:spPr>
        </p:pic>
      </p:grpSp>
      <p:sp>
        <p:nvSpPr>
          <p:cNvPr id="2" name="标题 1"/>
          <p:cNvSpPr>
            <a:spLocks noGrp="1"/>
          </p:cNvSpPr>
          <p:nvPr>
            <p:ph type="title"/>
            <p:custDataLst>
              <p:tags r:id="rId9"/>
            </p:custDataLst>
          </p:nvPr>
        </p:nvSpPr>
        <p:spPr>
          <a:xfrm>
            <a:off x="669930" y="443234"/>
            <a:ext cx="10852237" cy="441964"/>
          </a:xfrm>
        </p:spPr>
        <p:txBody>
          <a:bodyPr vert="horz" lIns="101600" tIns="38100" rIns="76200" bIns="38100" rtlCol="0" anchor="t" anchorCtr="0">
            <a:noAutofit/>
          </a:bodyPr>
          <a:lstStyle>
            <a:lvl1pPr marL="0" marR="0" lvl="0" algn="l" defTabSz="914400" rtl="0" eaLnBrk="1" fontAlgn="auto" latinLnBrk="0" hangingPunct="1">
              <a:lnSpc>
                <a:spcPct val="120000"/>
              </a:lnSpc>
              <a:buNone/>
              <a:defRPr kumimoji="0" lang="zh-CN" altLang="en-US" sz="2400" b="1" i="0" u="none" strike="noStrike" kern="1200" cap="none" spc="200" normalizeH="0" baseline="0" noProof="1" dirty="0">
                <a:solidFill>
                  <a:schemeClr val="bg1"/>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图片占位符 2"/>
          <p:cNvSpPr>
            <a:spLocks noGrp="1"/>
          </p:cNvSpPr>
          <p:nvPr>
            <p:ph type="pic" idx="1"/>
            <p:custDataLst>
              <p:tags r:id="rId10"/>
            </p:custDataLst>
          </p:nvPr>
        </p:nvSpPr>
        <p:spPr>
          <a:xfrm>
            <a:off x="669930" y="952508"/>
            <a:ext cx="5283242" cy="5388907"/>
          </a:xfrm>
        </p:spPr>
        <p:txBody>
          <a:bodyPr vert="horz" lIns="101600" tIns="0" rIns="82550" bIns="0" rtlCol="0">
            <a:noAutofit/>
          </a:bodyPr>
          <a:lstStyle>
            <a:lvl1pPr marL="0" marR="0" lvl="0" indent="0" algn="l" defTabSz="914400" rtl="0" eaLnBrk="1" fontAlgn="auto" latinLnBrk="0" hangingPunct="1">
              <a:lnSpc>
                <a:spcPct val="12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custDataLst>
              <p:tags r:id="rId11"/>
            </p:custDataLst>
          </p:nvPr>
        </p:nvSpPr>
        <p:spPr>
          <a:xfrm>
            <a:off x="6238925" y="952508"/>
            <a:ext cx="5283242" cy="5388907"/>
          </a:xfrm>
        </p:spPr>
        <p:txBody>
          <a:bodyPr vert="horz" lIns="101600" tIns="0" rIns="82550" bIns="0" rtlCol="0">
            <a:normAutofit/>
          </a:bodyPr>
          <a:lstStyle>
            <a:lvl1pPr marL="228600" marR="0" lvl="0" indent="-228600" algn="l" defTabSz="914400" rtl="0" eaLnBrk="1" fontAlgn="auto" latinLnBrk="0" hangingPunct="1">
              <a:lnSpc>
                <a:spcPct val="12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bg1"/>
                </a:solidFill>
                <a:uFillTx/>
                <a:latin typeface="隶书" panose="02010509060101010101" pitchFamily="49" charset="-122"/>
                <a:ea typeface="隶书" panose="02010509060101010101" pitchFamily="49" charset="-122"/>
                <a:cs typeface="+mn-cs"/>
                <a:sym typeface="+mn-ea"/>
              </a:defRPr>
            </a:lvl1pPr>
          </a:lstStyle>
          <a:p>
            <a:pPr lvl="0"/>
            <a:r>
              <a:rPr dirty="0">
                <a:sym typeface="+mn-ea"/>
              </a:rPr>
              <a:t>单击此处编辑母版文本样式</a:t>
            </a:r>
            <a:endParaRPr dirty="0">
              <a:sym typeface="+mn-ea"/>
            </a:endParaRPr>
          </a:p>
        </p:txBody>
      </p:sp>
      <p:sp>
        <p:nvSpPr>
          <p:cNvPr id="5" name="日期占位符 4"/>
          <p:cNvSpPr>
            <a:spLocks noGrp="1"/>
          </p:cNvSpPr>
          <p:nvPr>
            <p:ph type="dt" sz="half" idx="10"/>
            <p:custDataLst>
              <p:tags r:id="rId12"/>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13"/>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endParaRPr lang="zh-CN" altLang="en-US" dirty="0"/>
          </a:p>
        </p:txBody>
      </p:sp>
      <p:sp>
        <p:nvSpPr>
          <p:cNvPr id="7" name="灯片编号占位符 6"/>
          <p:cNvSpPr>
            <a:spLocks noGrp="1"/>
          </p:cNvSpPr>
          <p:nvPr>
            <p:ph type="sldNum" sz="quarter" idx="12"/>
            <p:custDataLst>
              <p:tags r:id="rId14"/>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bg>
      <p:bgPr>
        <a:solidFill>
          <a:schemeClr val="tx2"/>
        </a:solidFill>
        <a:effectLst/>
      </p:bgPr>
    </p:bg>
    <p:spTree>
      <p:nvGrpSpPr>
        <p:cNvPr id="1" name=""/>
        <p:cNvGrpSpPr/>
        <p:nvPr/>
      </p:nvGrpSpPr>
      <p:grpSpPr>
        <a:xfrm>
          <a:off x="0" y="0"/>
          <a:ext cx="0" cy="0"/>
          <a:chOff x="0" y="0"/>
          <a:chExt cx="0" cy="0"/>
        </a:xfrm>
      </p:grpSpPr>
      <p:grpSp>
        <p:nvGrpSpPr>
          <p:cNvPr id="8" name="组合 7"/>
          <p:cNvGrpSpPr/>
          <p:nvPr userDrawn="1">
            <p:custDataLst>
              <p:tags r:id="rId2"/>
            </p:custDataLst>
          </p:nvPr>
        </p:nvGrpSpPr>
        <p:grpSpPr>
          <a:xfrm>
            <a:off x="380954" y="380976"/>
            <a:ext cx="11430092" cy="6096051"/>
            <a:chOff x="380954" y="380976"/>
            <a:chExt cx="11430092" cy="6096051"/>
          </a:xfrm>
        </p:grpSpPr>
        <p:sp>
          <p:nvSpPr>
            <p:cNvPr id="9" name="矩形 8"/>
            <p:cNvSpPr/>
            <p:nvPr userDrawn="1">
              <p:custDataLst>
                <p:tags r:id="rId3"/>
              </p:custDataLst>
            </p:nvPr>
          </p:nvSpPr>
          <p:spPr>
            <a:xfrm>
              <a:off x="380954" y="380976"/>
              <a:ext cx="11430091" cy="6096049"/>
            </a:xfrm>
            <a:prstGeom prst="rect">
              <a:avLst/>
            </a:prstGeom>
            <a:solidFill>
              <a:schemeClr val="bg1"/>
            </a:solidFill>
            <a:ln>
              <a:noFill/>
            </a:ln>
            <a:effectLst>
              <a:outerShdw blurRad="6350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latin typeface="隶书" panose="02010509060101010101" pitchFamily="49" charset="-122"/>
                <a:ea typeface="隶书" panose="02010509060101010101" pitchFamily="49" charset="-122"/>
                <a:cs typeface="Viner Hand ITC" panose="03070502030502020203" charset="0"/>
                <a:sym typeface="+mn-ea"/>
              </a:endParaRPr>
            </a:p>
          </p:txBody>
        </p:sp>
        <p:pic>
          <p:nvPicPr>
            <p:cNvPr id="10" name="图片 9"/>
            <p:cNvPicPr>
              <a:picLocks noChangeAspect="1"/>
            </p:cNvPicPr>
            <p:nvPr userDrawn="1">
              <p:custDataLst>
                <p:tags r:id="rId4"/>
              </p:custDataLst>
            </p:nvPr>
          </p:nvPicPr>
          <p:blipFill>
            <a:blip r:embed="rId5"/>
            <a:stretch>
              <a:fillRect/>
            </a:stretch>
          </p:blipFill>
          <p:spPr>
            <a:xfrm rot="5400000">
              <a:off x="3047975" y="-2286043"/>
              <a:ext cx="6096049" cy="11430092"/>
            </a:xfrm>
            <a:prstGeom prst="rect">
              <a:avLst/>
            </a:prstGeom>
          </p:spPr>
        </p:pic>
      </p:grpSp>
      <p:pic>
        <p:nvPicPr>
          <p:cNvPr id="11" name="图片 10" descr="图片22"/>
          <p:cNvPicPr>
            <a:picLocks noChangeAspect="1"/>
          </p:cNvPicPr>
          <p:nvPr userDrawn="1">
            <p:custDataLst>
              <p:tags r:id="rId6"/>
            </p:custDataLst>
          </p:nvPr>
        </p:nvPicPr>
        <p:blipFill rotWithShape="1">
          <a:blip r:embed="rId7"/>
          <a:srcRect/>
          <a:stretch>
            <a:fillRect/>
          </a:stretch>
        </p:blipFill>
        <p:spPr>
          <a:xfrm rot="487919">
            <a:off x="0" y="4413066"/>
            <a:ext cx="1509712" cy="2473680"/>
          </a:xfrm>
          <a:prstGeom prst="rect">
            <a:avLst/>
          </a:prstGeom>
        </p:spPr>
      </p:pic>
      <p:sp>
        <p:nvSpPr>
          <p:cNvPr id="2" name="竖排标题 1"/>
          <p:cNvSpPr>
            <a:spLocks noGrp="1"/>
          </p:cNvSpPr>
          <p:nvPr>
            <p:ph type="title" orient="vert"/>
            <p:custDataLst>
              <p:tags r:id="rId8"/>
            </p:custDataLst>
          </p:nvPr>
        </p:nvSpPr>
        <p:spPr>
          <a:xfrm>
            <a:off x="10571135" y="734546"/>
            <a:ext cx="950984" cy="5388907"/>
          </a:xfrm>
        </p:spPr>
        <p:txBody>
          <a:bodyPr vert="eaVert" lIns="101600" tIns="38100" rIns="76200" bIns="38100" rtlCol="0" anchor="ctr" anchorCtr="0">
            <a:noAutofit/>
          </a:bodyPr>
          <a:lstStyle>
            <a:lvl1pPr marL="0" marR="0" lvl="0" algn="l" defTabSz="914400" rtl="0" eaLnBrk="1" fontAlgn="auto" latinLnBrk="0" hangingPunct="1">
              <a:lnSpc>
                <a:spcPct val="120000"/>
              </a:lnSpc>
              <a:spcAft>
                <a:spcPts val="0"/>
              </a:spcAft>
              <a:buNone/>
              <a:defRPr kumimoji="0" lang="zh-CN" altLang="en-US" sz="2400" b="1" i="0" u="none" strike="noStrike" kern="1200" cap="none" spc="200" normalizeH="0" baseline="0" noProof="1" dirty="0">
                <a:solidFill>
                  <a:schemeClr val="tx1">
                    <a:lumMod val="85000"/>
                    <a:lumOff val="15000"/>
                  </a:schemeClr>
                </a:solidFill>
                <a:uFillTx/>
                <a:latin typeface="隶书" panose="02010509060101010101" pitchFamily="49" charset="-122"/>
                <a:ea typeface="隶书" panose="02010509060101010101" pitchFamily="49" charset="-122"/>
                <a:cs typeface="+mj-cs"/>
                <a:sym typeface="+mn-ea"/>
              </a:defRPr>
            </a:lvl1pPr>
          </a:lstStyle>
          <a:p>
            <a:pPr lvl="0"/>
            <a:r>
              <a:rPr dirty="0">
                <a:sym typeface="+mn-ea"/>
              </a:rPr>
              <a:t>单击此处编辑母版标题样式</a:t>
            </a:r>
            <a:endParaRPr dirty="0">
              <a:sym typeface="+mn-ea"/>
            </a:endParaRPr>
          </a:p>
        </p:txBody>
      </p:sp>
      <p:sp>
        <p:nvSpPr>
          <p:cNvPr id="3" name="竖排文字占位符 2"/>
          <p:cNvSpPr>
            <a:spLocks noGrp="1"/>
          </p:cNvSpPr>
          <p:nvPr>
            <p:ph type="body" orient="vert" idx="1"/>
            <p:custDataLst>
              <p:tags r:id="rId9"/>
            </p:custDataLst>
          </p:nvPr>
        </p:nvSpPr>
        <p:spPr>
          <a:xfrm>
            <a:off x="669925" y="734538"/>
            <a:ext cx="9828101" cy="5388907"/>
          </a:xfrm>
        </p:spPr>
        <p:txBody>
          <a:bodyPr vert="eaVert"/>
          <a:lstStyle>
            <a:lvl1pPr indent="0" eaLnBrk="1" fontAlgn="auto" latinLnBrk="0" hangingPunct="1">
              <a:lnSpc>
                <a:spcPct val="120000"/>
              </a:lnSpc>
              <a:defRPr baseline="0">
                <a:solidFill>
                  <a:schemeClr val="tx1">
                    <a:lumMod val="85000"/>
                    <a:lumOff val="15000"/>
                  </a:schemeClr>
                </a:solidFill>
                <a:latin typeface="隶书" panose="02010509060101010101" pitchFamily="49" charset="-122"/>
                <a:ea typeface="隶书" panose="02010509060101010101" pitchFamily="49" charset="-122"/>
              </a:defRPr>
            </a:lvl1pPr>
            <a:lvl2pPr indent="0" eaLnBrk="1" fontAlgn="auto" latinLnBrk="0" hangingPunct="1">
              <a:lnSpc>
                <a:spcPct val="120000"/>
              </a:lnSpc>
              <a:defRPr baseline="0">
                <a:solidFill>
                  <a:schemeClr val="tx1">
                    <a:lumMod val="85000"/>
                    <a:lumOff val="15000"/>
                  </a:schemeClr>
                </a:solidFill>
                <a:latin typeface="隶书" panose="02010509060101010101" pitchFamily="49" charset="-122"/>
                <a:ea typeface="隶书" panose="02010509060101010101" pitchFamily="49" charset="-122"/>
              </a:defRPr>
            </a:lvl2pPr>
            <a:lvl3pPr indent="0" eaLnBrk="1" fontAlgn="auto" latinLnBrk="0" hangingPunct="1">
              <a:lnSpc>
                <a:spcPct val="120000"/>
              </a:lnSpc>
              <a:defRPr baseline="0">
                <a:solidFill>
                  <a:schemeClr val="tx1">
                    <a:lumMod val="85000"/>
                    <a:lumOff val="15000"/>
                  </a:schemeClr>
                </a:solidFill>
                <a:latin typeface="隶书" panose="02010509060101010101" pitchFamily="49" charset="-122"/>
                <a:ea typeface="隶书" panose="02010509060101010101" pitchFamily="49" charset="-122"/>
              </a:defRPr>
            </a:lvl3pPr>
            <a:lvl4pPr indent="0" eaLnBrk="1" fontAlgn="auto" latinLnBrk="0" hangingPunct="1">
              <a:lnSpc>
                <a:spcPct val="120000"/>
              </a:lnSpc>
              <a:defRPr baseline="0">
                <a:solidFill>
                  <a:schemeClr val="tx1">
                    <a:lumMod val="85000"/>
                    <a:lumOff val="15000"/>
                  </a:schemeClr>
                </a:solidFill>
                <a:latin typeface="隶书" panose="02010509060101010101" pitchFamily="49" charset="-122"/>
                <a:ea typeface="隶书" panose="02010509060101010101" pitchFamily="49" charset="-122"/>
              </a:defRPr>
            </a:lvl4pPr>
            <a:lvl5pPr indent="0" eaLnBrk="1" fontAlgn="auto" latinLnBrk="0" hangingPunct="1">
              <a:lnSpc>
                <a:spcPct val="120000"/>
              </a:lnSpc>
              <a:defRPr baseline="0">
                <a:solidFill>
                  <a:schemeClr val="tx1">
                    <a:lumMod val="85000"/>
                    <a:lumOff val="15000"/>
                  </a:schemeClr>
                </a:solidFill>
                <a:latin typeface="隶书" panose="02010509060101010101" pitchFamily="49" charset="-122"/>
                <a:ea typeface="隶书" panose="02010509060101010101" pitchFamily="49" charset="-122"/>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10"/>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11"/>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endParaRPr lang="zh-CN" altLang="en-US"/>
          </a:p>
        </p:txBody>
      </p:sp>
      <p:sp>
        <p:nvSpPr>
          <p:cNvPr id="6" name="灯片编号占位符 5"/>
          <p:cNvSpPr>
            <a:spLocks noGrp="1"/>
          </p:cNvSpPr>
          <p:nvPr>
            <p:ph type="sldNum" sz="quarter" idx="12"/>
            <p:custDataLst>
              <p:tags r:id="rId12"/>
            </p:custDataLst>
          </p:nvPr>
        </p:nvSpPr>
        <p:spPr/>
        <p:txBody>
          <a:bodyPr/>
          <a:lstStyle>
            <a:lvl1pPr>
              <a:lnSpc>
                <a:spcPct val="120000"/>
              </a:lnSpc>
              <a:defRPr>
                <a:latin typeface="隶书" panose="02010509060101010101" pitchFamily="49" charset="-122"/>
                <a:ea typeface="隶书" panose="02010509060101010101" pitchFamily="49" charset="-122"/>
              </a:defRPr>
            </a:lvl1p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5" Type="http://schemas.openxmlformats.org/officeDocument/2006/relationships/theme" Target="../theme/theme1.xml"/><Relationship Id="rId24" Type="http://schemas.openxmlformats.org/officeDocument/2006/relationships/tags" Target="../tags/tag174.xml"/><Relationship Id="rId23" Type="http://schemas.openxmlformats.org/officeDocument/2006/relationships/tags" Target="../tags/tag173.xml"/><Relationship Id="rId22" Type="http://schemas.openxmlformats.org/officeDocument/2006/relationships/tags" Target="../tags/tag172.xml"/><Relationship Id="rId21" Type="http://schemas.openxmlformats.org/officeDocument/2006/relationships/tags" Target="../tags/tag171.xml"/><Relationship Id="rId20" Type="http://schemas.openxmlformats.org/officeDocument/2006/relationships/tags" Target="../tags/tag170.xml"/><Relationship Id="rId2" Type="http://schemas.openxmlformats.org/officeDocument/2006/relationships/slideLayout" Target="../slideLayouts/slideLayout2.xml"/><Relationship Id="rId19" Type="http://schemas.openxmlformats.org/officeDocument/2006/relationships/tags" Target="../tags/tag16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9"/>
            </p:custDataLst>
          </p:nvPr>
        </p:nvSpPr>
        <p:spPr>
          <a:xfrm>
            <a:off x="669882" y="443230"/>
            <a:ext cx="10852237" cy="441964"/>
          </a:xfrm>
          <a:prstGeom prst="rect">
            <a:avLst/>
          </a:prstGeom>
        </p:spPr>
        <p:txBody>
          <a:bodyPr vert="horz" lIns="101600" tIns="38100" rIns="76200" bIns="38100" rtlCol="0" anchor="t" anchorCtr="0">
            <a:no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20"/>
            </p:custDataLst>
          </p:nvPr>
        </p:nvSpPr>
        <p:spPr>
          <a:xfrm>
            <a:off x="669882" y="952508"/>
            <a:ext cx="10852237" cy="5388907"/>
          </a:xfrm>
          <a:prstGeom prst="rect">
            <a:avLst/>
          </a:prstGeom>
        </p:spPr>
        <p:txBody>
          <a:bodyPr vert="horz" lIns="101600" tIns="0" rIns="8255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21"/>
            </p:custDataLst>
          </p:nvPr>
        </p:nvSpPr>
        <p:spPr>
          <a:xfrm>
            <a:off x="879742" y="6349833"/>
            <a:ext cx="2700000" cy="316800"/>
          </a:xfrm>
          <a:prstGeom prst="rect">
            <a:avLst/>
          </a:prstGeom>
        </p:spPr>
        <p:txBody>
          <a:bodyPr vert="horz" lIns="91440" tIns="45720" rIns="91440" bIns="45720" rtlCol="0" anchor="ctr">
            <a:normAutofit/>
          </a:bodyPr>
          <a:lstStyle>
            <a:lvl1pPr algn="l">
              <a:lnSpc>
                <a:spcPct val="120000"/>
              </a:lnSpc>
              <a:defRPr sz="120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22"/>
            </p:custDataLst>
          </p:nvPr>
        </p:nvSpPr>
        <p:spPr>
          <a:xfrm>
            <a:off x="4116000" y="6349833"/>
            <a:ext cx="3960000" cy="316800"/>
          </a:xfrm>
          <a:prstGeom prst="rect">
            <a:avLst/>
          </a:prstGeom>
        </p:spPr>
        <p:txBody>
          <a:bodyPr vert="horz" lIns="91440" tIns="45720" rIns="91440" bIns="45720" rtlCol="0" anchor="ctr">
            <a:normAutofit/>
          </a:bodyPr>
          <a:lstStyle>
            <a:lvl1pPr algn="ctr">
              <a:lnSpc>
                <a:spcPct val="120000"/>
              </a:lnSpc>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3"/>
            </p:custDataLst>
          </p:nvPr>
        </p:nvSpPr>
        <p:spPr>
          <a:xfrm>
            <a:off x="8610600" y="6349833"/>
            <a:ext cx="2700000" cy="316800"/>
          </a:xfrm>
          <a:prstGeom prst="rect">
            <a:avLst/>
          </a:prstGeom>
        </p:spPr>
        <p:txBody>
          <a:bodyPr vert="horz" lIns="91440" tIns="45720" rIns="91440" bIns="45720" rtlCol="0" anchor="ctr">
            <a:normAutofit/>
          </a:bodyPr>
          <a:lstStyle>
            <a:lvl1pPr algn="r">
              <a:lnSpc>
                <a:spcPct val="120000"/>
              </a:lnSpc>
              <a:defRPr sz="1200">
                <a:solidFill>
                  <a:schemeClr val="tx1">
                    <a:tint val="75000"/>
                  </a:schemeClr>
                </a:solidFill>
              </a:defRPr>
            </a:lvl1pPr>
          </a:lstStyle>
          <a:p>
            <a:fld id="{49AE70B2-8BF9-45C0-BB95-33D1B9D3A854}" type="slidenum">
              <a:rPr lang="zh-CN" altLang="en-US" smtClean="0"/>
            </a:fld>
            <a:endParaRPr lang="zh-CN" altLang="en-US" dirty="0"/>
          </a:p>
        </p:txBody>
      </p:sp>
      <p:sp>
        <p:nvSpPr>
          <p:cNvPr id="7" name="KSO_TEMPLATE" hidden="1"/>
          <p:cNvSpPr/>
          <p:nvPr>
            <p:custDataLst>
              <p:tags r:id="rId24"/>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Lst>
  <p:txStyles>
    <p:titleStyle>
      <a:lvl1pPr algn="l" defTabSz="914400" rtl="0" eaLnBrk="1" fontAlgn="auto" latinLnBrk="0" hangingPunct="1">
        <a:lnSpc>
          <a:spcPct val="120000"/>
        </a:lnSpc>
        <a:spcBef>
          <a:spcPct val="0"/>
        </a:spcBef>
        <a:buNone/>
        <a:defRPr sz="2400" b="1" u="none" strike="noStrike" kern="1200" cap="none" spc="200" normalizeH="0" baseline="0">
          <a:solidFill>
            <a:schemeClr val="tx1">
              <a:lumMod val="75000"/>
              <a:lumOff val="25000"/>
            </a:schemeClr>
          </a:solidFill>
          <a:uFillTx/>
          <a:latin typeface="隶书" panose="02010509060101010101" pitchFamily="49" charset="-122"/>
          <a:ea typeface="隶书" panose="02010509060101010101" pitchFamily="49" charset="-122"/>
          <a:cs typeface="+mj-cs"/>
        </a:defRPr>
      </a:lvl1pPr>
    </p:titleStyle>
    <p:bodyStyle>
      <a:lvl1pPr marL="2286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1pPr>
      <a:lvl2pPr marL="685800" indent="-228600" algn="l" defTabSz="914400" rtl="0" eaLnBrk="1" fontAlgn="auto" latinLnBrk="0" hangingPunct="1">
        <a:lnSpc>
          <a:spcPct val="120000"/>
        </a:lnSpc>
        <a:spcBef>
          <a:spcPts val="0"/>
        </a:spcBef>
        <a:spcAft>
          <a:spcPts val="1000"/>
        </a:spcAft>
        <a:buFont typeface="Arial" panose="020B0604020202020204" pitchFamily="34" charset="0"/>
        <a:buChar char="•"/>
        <a:tabLst>
          <a:tab pos="1609725" algn="l"/>
        </a:tabLst>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2pPr>
      <a:lvl3pPr marL="11430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3pPr>
      <a:lvl4pPr marL="16002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4pPr>
      <a:lvl5pPr marL="2057400" indent="-228600" algn="l" defTabSz="914400" rtl="0" eaLnBrk="1" fontAlgn="auto" latinLnBrk="0" hangingPunct="1">
        <a:lnSpc>
          <a:spcPct val="120000"/>
        </a:lnSpc>
        <a:spcBef>
          <a:spcPts val="0"/>
        </a:spcBef>
        <a:spcAft>
          <a:spcPts val="1000"/>
        </a:spcAft>
        <a:buFont typeface="Arial" panose="020B0604020202020204" pitchFamily="34" charset="0"/>
        <a:buChar char="•"/>
        <a:defRPr sz="1600" u="none" strike="noStrike" kern="1200" cap="none" spc="150" normalizeH="0" baseline="0">
          <a:solidFill>
            <a:schemeClr val="tx1">
              <a:lumMod val="75000"/>
              <a:lumOff val="25000"/>
            </a:schemeClr>
          </a:solidFill>
          <a:uFillTx/>
          <a:latin typeface="隶书" panose="02010509060101010101" pitchFamily="49" charset="-122"/>
          <a:ea typeface="隶书" panose="020105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176.xml"/><Relationship Id="rId1" Type="http://schemas.openxmlformats.org/officeDocument/2006/relationships/tags" Target="../tags/tag175.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3.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5.xml"/><Relationship Id="rId2" Type="http://schemas.openxmlformats.org/officeDocument/2006/relationships/image" Target="../media/image19.jpeg"/><Relationship Id="rId1" Type="http://schemas.openxmlformats.org/officeDocument/2006/relationships/tags" Target="../tags/tag19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7.xml"/><Relationship Id="rId2" Type="http://schemas.openxmlformats.org/officeDocument/2006/relationships/image" Target="../media/image20.jpeg"/><Relationship Id="rId1" Type="http://schemas.openxmlformats.org/officeDocument/2006/relationships/tags" Target="../tags/tag196.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98.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0.xml"/><Relationship Id="rId2" Type="http://schemas.openxmlformats.org/officeDocument/2006/relationships/image" Target="../media/image21.jpeg"/><Relationship Id="rId1" Type="http://schemas.openxmlformats.org/officeDocument/2006/relationships/tags" Target="../tags/tag19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7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image" Target="../media/image12.jpeg"/><Relationship Id="rId1" Type="http://schemas.openxmlformats.org/officeDocument/2006/relationships/tags" Target="../tags/tag178.xml"/></Relationships>
</file>

<file path=ppt/slides/_rels/slide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2.xml"/><Relationship Id="rId3" Type="http://schemas.openxmlformats.org/officeDocument/2006/relationships/image" Target="../media/image13.jpeg"/><Relationship Id="rId2" Type="http://schemas.openxmlformats.org/officeDocument/2006/relationships/tags" Target="../tags/tag181.xml"/><Relationship Id="rId1" Type="http://schemas.openxmlformats.org/officeDocument/2006/relationships/tags" Target="../tags/tag180.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4.xml"/><Relationship Id="rId2" Type="http://schemas.openxmlformats.org/officeDocument/2006/relationships/image" Target="../media/image14.jpeg"/><Relationship Id="rId1" Type="http://schemas.openxmlformats.org/officeDocument/2006/relationships/tags" Target="../tags/tag183.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18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7.xml"/><Relationship Id="rId2" Type="http://schemas.openxmlformats.org/officeDocument/2006/relationships/image" Target="../media/image15.jpeg"/><Relationship Id="rId1" Type="http://schemas.openxmlformats.org/officeDocument/2006/relationships/tags" Target="../tags/tag186.xml"/></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9.xml"/><Relationship Id="rId2" Type="http://schemas.openxmlformats.org/officeDocument/2006/relationships/image" Target="../media/image16.jpeg"/><Relationship Id="rId1" Type="http://schemas.openxmlformats.org/officeDocument/2006/relationships/tags" Target="../tags/tag18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92.xml"/><Relationship Id="rId4" Type="http://schemas.openxmlformats.org/officeDocument/2006/relationships/image" Target="../media/image18.jpeg"/><Relationship Id="rId3" Type="http://schemas.openxmlformats.org/officeDocument/2006/relationships/tags" Target="../tags/tag191.xml"/><Relationship Id="rId2" Type="http://schemas.openxmlformats.org/officeDocument/2006/relationships/image" Target="../media/image17.jpeg"/><Relationship Id="rId1" Type="http://schemas.openxmlformats.org/officeDocument/2006/relationships/tags" Target="../tags/tag19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标题 20"/>
          <p:cNvSpPr>
            <a:spLocks noGrp="1"/>
          </p:cNvSpPr>
          <p:nvPr>
            <p:ph type="ctrTitle"/>
            <p:custDataLst>
              <p:tags r:id="rId1"/>
            </p:custDataLst>
          </p:nvPr>
        </p:nvSpPr>
        <p:spPr>
          <a:xfrm>
            <a:off x="2192655" y="354330"/>
            <a:ext cx="2352040" cy="5892165"/>
          </a:xfrm>
        </p:spPr>
        <p:txBody>
          <a:bodyPr>
            <a:normAutofit fontScale="90000"/>
          </a:bodyPr>
          <a:p>
            <a:r>
              <a:rPr lang="zh-CN" altLang="en-US" dirty="0">
                <a:solidFill>
                  <a:schemeClr val="tx2"/>
                </a:solidFill>
                <a:latin typeface="+mj-lt"/>
                <a:ea typeface="+mj-lt"/>
              </a:rPr>
              <a:t>中医药与马克思主义原理的关系</a:t>
            </a:r>
            <a:endParaRPr lang="zh-CN" altLang="en-US" dirty="0">
              <a:solidFill>
                <a:schemeClr val="tx2"/>
              </a:solidFill>
              <a:latin typeface="+mj-lt"/>
              <a:ea typeface="+mj-lt"/>
            </a:endParaRPr>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770120" y="962660"/>
            <a:ext cx="2202180" cy="4737735"/>
          </a:xfrm>
        </p:spPr>
        <p:txBody>
          <a:bodyPr>
            <a:normAutofit fontScale="90000"/>
          </a:bodyPr>
          <a:p>
            <a:r>
              <a:rPr lang="en-US" altLang="zh-CN">
                <a:ea typeface="隶书" panose="02010509060101010101" pitchFamily="49" charset="-122"/>
                <a:cs typeface="隶书" panose="02010509060101010101" pitchFamily="49" charset="-122"/>
                <a:sym typeface="+mn-ea"/>
              </a:rPr>
              <a:t>(</a:t>
            </a:r>
            <a:r>
              <a:rPr>
                <a:ea typeface="隶书" panose="02010509060101010101" pitchFamily="49" charset="-122"/>
                <a:cs typeface="隶书" panose="02010509060101010101" pitchFamily="49" charset="-122"/>
                <a:sym typeface="+mn-ea"/>
              </a:rPr>
              <a:t>三</a:t>
            </a:r>
            <a:r>
              <a:rPr lang="en-US" altLang="zh-CN">
                <a:ea typeface="隶书" panose="02010509060101010101" pitchFamily="49" charset="-122"/>
                <a:cs typeface="隶书" panose="02010509060101010101" pitchFamily="49" charset="-122"/>
                <a:sym typeface="+mn-ea"/>
              </a:rPr>
              <a:t>)</a:t>
            </a:r>
            <a:r>
              <a:rPr>
                <a:ea typeface="隶书" panose="02010509060101010101" pitchFamily="49" charset="-122"/>
                <a:cs typeface="隶书" panose="02010509060101010101" pitchFamily="49" charset="-122"/>
                <a:sym typeface="+mn-ea"/>
              </a:rPr>
              <a:t>中医药与马克思主义原理的互补关系</a:t>
            </a:r>
            <a:endParaRPr lang="zh-CN" altLang="en-US">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三、中医药与马克思主义原理的互补关系</a:t>
            </a:r>
            <a:endParaRPr lang="zh-CN" altLang="en-US"/>
          </a:p>
        </p:txBody>
      </p:sp>
      <p:sp>
        <p:nvSpPr>
          <p:cNvPr id="3" name="内容占位符 2"/>
          <p:cNvSpPr>
            <a:spLocks noGrp="1"/>
          </p:cNvSpPr>
          <p:nvPr>
            <p:ph idx="1"/>
          </p:nvPr>
        </p:nvSpPr>
        <p:spPr/>
        <p:txBody>
          <a:bodyPr/>
          <a:p>
            <a:r>
              <a:rPr lang="zh-CN" altLang="en-US" sz="3600"/>
              <a:t>中医药作为中国传统文化的重要组成部分，与现代社会的发展密切相关。</a:t>
            </a:r>
            <a:endParaRPr lang="zh-CN" altLang="en-US" sz="3600"/>
          </a:p>
          <a:p>
            <a:r>
              <a:rPr lang="zh-CN" altLang="en-US" sz="3600"/>
              <a:t>马克思主义的理论和方法为中医药的传承和发展提供了现代化的指导思想。</a:t>
            </a:r>
            <a:endParaRPr lang="zh-CN" altLang="en-US" sz="3600"/>
          </a:p>
        </p:txBody>
      </p:sp>
      <p:pic>
        <p:nvPicPr>
          <p:cNvPr id="107" name="图片 106"/>
          <p:cNvPicPr/>
          <p:nvPr>
            <p:custDataLst>
              <p:tags r:id="rId1"/>
            </p:custDataLst>
          </p:nvPr>
        </p:nvPicPr>
        <p:blipFill>
          <a:blip r:embed="rId2"/>
          <a:stretch>
            <a:fillRect/>
          </a:stretch>
        </p:blipFill>
        <p:spPr>
          <a:xfrm>
            <a:off x="2613660" y="3644900"/>
            <a:ext cx="6964045" cy="3213100"/>
          </a:xfrm>
          <a:prstGeom prst="rect">
            <a:avLst/>
          </a:prstGeom>
          <a:noFill/>
          <a:ln w="9525">
            <a:noFill/>
          </a:ln>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三、中医药与马克思主义原理的互补关系</a:t>
            </a:r>
            <a:endParaRPr lang="zh-CN" altLang="en-US"/>
          </a:p>
        </p:txBody>
      </p:sp>
      <p:sp>
        <p:nvSpPr>
          <p:cNvPr id="3" name="内容占位符 2"/>
          <p:cNvSpPr>
            <a:spLocks noGrp="1"/>
          </p:cNvSpPr>
          <p:nvPr>
            <p:ph idx="1"/>
          </p:nvPr>
        </p:nvSpPr>
        <p:spPr>
          <a:xfrm>
            <a:off x="279400" y="952500"/>
            <a:ext cx="4174490" cy="5388610"/>
          </a:xfrm>
        </p:spPr>
        <p:txBody>
          <a:bodyPr/>
          <a:p>
            <a:r>
              <a:rPr lang="zh-CN" altLang="en-US" sz="2800"/>
              <a:t>马克思主义强调经济基础决定上层建筑，</a:t>
            </a:r>
            <a:endParaRPr lang="zh-CN" altLang="en-US" sz="2800"/>
          </a:p>
          <a:p>
            <a:r>
              <a:rPr lang="zh-CN" altLang="en-US" sz="2800"/>
              <a:t>而中医药产业作为中国传统产业的重要组成部分，与国民经济和社会发展密切相关。</a:t>
            </a:r>
            <a:endParaRPr lang="zh-CN" altLang="en-US" sz="2800"/>
          </a:p>
          <a:p>
            <a:r>
              <a:rPr lang="zh-CN" altLang="en-US" sz="2800"/>
              <a:t>马克思主义的经济学原理为中医药产业的发展提供了科学的指导。</a:t>
            </a:r>
            <a:endParaRPr lang="zh-CN" altLang="en-US" sz="2800"/>
          </a:p>
        </p:txBody>
      </p:sp>
      <p:pic>
        <p:nvPicPr>
          <p:cNvPr id="108" name="图片 107"/>
          <p:cNvPicPr/>
          <p:nvPr>
            <p:custDataLst>
              <p:tags r:id="rId1"/>
            </p:custDataLst>
          </p:nvPr>
        </p:nvPicPr>
        <p:blipFill>
          <a:blip r:embed="rId2"/>
          <a:stretch>
            <a:fillRect/>
          </a:stretch>
        </p:blipFill>
        <p:spPr>
          <a:xfrm>
            <a:off x="4453890" y="952500"/>
            <a:ext cx="7346315" cy="5227955"/>
          </a:xfrm>
          <a:prstGeom prst="rect">
            <a:avLst/>
          </a:prstGeom>
          <a:noFill/>
          <a:ln w="9525">
            <a:noFill/>
          </a:ln>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zh-CN" altLang="en-US">
                <a:latin typeface="+mj-lt"/>
                <a:ea typeface="+mj-lt"/>
              </a:rPr>
              <a:t>综述</a:t>
            </a:r>
            <a:endParaRPr lang="zh-CN" altLang="en-US">
              <a:latin typeface="+mj-lt"/>
              <a:ea typeface="+mj-lt"/>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综述</a:t>
            </a:r>
          </a:p>
        </p:txBody>
      </p:sp>
      <p:sp>
        <p:nvSpPr>
          <p:cNvPr id="3" name="内容占位符 2"/>
          <p:cNvSpPr>
            <a:spLocks noGrp="1"/>
          </p:cNvSpPr>
          <p:nvPr>
            <p:ph idx="1"/>
          </p:nvPr>
        </p:nvSpPr>
        <p:spPr>
          <a:xfrm>
            <a:off x="198120" y="952500"/>
            <a:ext cx="11920855" cy="5388610"/>
          </a:xfrm>
        </p:spPr>
        <p:txBody>
          <a:bodyPr/>
          <a:p>
            <a:r>
              <a:rPr lang="zh-CN" altLang="en-US" sz="3600"/>
              <a:t>中医药和马克思主义原理之间存在着一定的联系和影响。</a:t>
            </a:r>
            <a:endParaRPr lang="zh-CN" altLang="en-US" sz="3600"/>
          </a:p>
          <a:p>
            <a:r>
              <a:rPr lang="zh-CN" altLang="en-US" sz="3600"/>
              <a:t>这种关系促进了中医药的传承、发展和现代化进程。</a:t>
            </a:r>
            <a:endParaRPr lang="zh-CN" altLang="en-US" sz="3600"/>
          </a:p>
          <a:p>
            <a:r>
              <a:rPr lang="zh-CN" altLang="en-US" sz="3600"/>
              <a:t>同时，也为我们更好地认识和理解中医药提供了新的视角和方法。</a:t>
            </a:r>
            <a:endParaRPr lang="zh-CN" altLang="en-US" sz="3600"/>
          </a:p>
        </p:txBody>
      </p:sp>
      <p:pic>
        <p:nvPicPr>
          <p:cNvPr id="109" name="图片 108"/>
          <p:cNvPicPr/>
          <p:nvPr>
            <p:custDataLst>
              <p:tags r:id="rId1"/>
            </p:custDataLst>
          </p:nvPr>
        </p:nvPicPr>
        <p:blipFill>
          <a:blip r:embed="rId2"/>
          <a:stretch>
            <a:fillRect/>
          </a:stretch>
        </p:blipFill>
        <p:spPr>
          <a:xfrm>
            <a:off x="5915978" y="3428683"/>
            <a:ext cx="4752975" cy="3076575"/>
          </a:xfrm>
          <a:prstGeom prst="rect">
            <a:avLst/>
          </a:prstGeom>
          <a:noFill/>
          <a:ln w="9525">
            <a:noFill/>
          </a:ln>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604385" y="962025"/>
            <a:ext cx="2367915" cy="4748530"/>
          </a:xfrm>
        </p:spPr>
        <p:txBody>
          <a:bodyPr>
            <a:normAutofit fontScale="90000"/>
          </a:bodyPr>
          <a:p>
            <a:r>
              <a:rPr lang="en-US" altLang="zh-CN">
                <a:ea typeface="隶书" panose="02010509060101010101" pitchFamily="49" charset="-122"/>
                <a:cs typeface="隶书" panose="02010509060101010101" pitchFamily="49" charset="-122"/>
                <a:sym typeface="+mn-ea"/>
              </a:rPr>
              <a:t>(</a:t>
            </a:r>
            <a:r>
              <a:rPr>
                <a:ea typeface="隶书" panose="02010509060101010101" pitchFamily="49" charset="-122"/>
                <a:cs typeface="隶书" panose="02010509060101010101" pitchFamily="49" charset="-122"/>
                <a:sym typeface="+mn-ea"/>
              </a:rPr>
              <a:t>一</a:t>
            </a:r>
            <a:r>
              <a:rPr lang="en-US" altLang="zh-CN">
                <a:ea typeface="隶书" panose="02010509060101010101" pitchFamily="49" charset="-122"/>
                <a:cs typeface="隶书" panose="02010509060101010101" pitchFamily="49" charset="-122"/>
                <a:sym typeface="+mn-ea"/>
              </a:rPr>
              <a:t>)</a:t>
            </a:r>
            <a:r>
              <a:rPr>
                <a:ea typeface="隶书" panose="02010509060101010101" pitchFamily="49" charset="-122"/>
                <a:cs typeface="隶书" panose="02010509060101010101" pitchFamily="49" charset="-122"/>
                <a:sym typeface="+mn-ea"/>
              </a:rPr>
              <a:t>马克思主义对中医药的认识和影响</a:t>
            </a:r>
            <a:endParaRPr lang="zh-CN" altLang="en-US">
              <a:ea typeface="隶书" panose="02010509060101010101" pitchFamily="49" charset="-122"/>
              <a:cs typeface="隶书" panose="02010509060101010101" pitchFamily="49"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一、马克思主义对中医药的认识和影响</a:t>
            </a:r>
            <a:endParaRPr lang="zh-CN" altLang="en-US"/>
          </a:p>
        </p:txBody>
      </p:sp>
      <p:sp>
        <p:nvSpPr>
          <p:cNvPr id="3" name="内容占位符 2"/>
          <p:cNvSpPr>
            <a:spLocks noGrp="1"/>
          </p:cNvSpPr>
          <p:nvPr>
            <p:ph idx="1"/>
          </p:nvPr>
        </p:nvSpPr>
        <p:spPr/>
        <p:txBody>
          <a:bodyPr/>
          <a:p>
            <a:r>
              <a:rPr lang="zh-CN" altLang="en-US" sz="4000"/>
              <a:t>马克思主义唯物史观认为，社会发展是由生产力和生产关系的矛盾推动的。</a:t>
            </a:r>
            <a:endParaRPr lang="zh-CN" altLang="en-US" sz="4000"/>
          </a:p>
          <a:p>
            <a:r>
              <a:rPr lang="zh-CN" altLang="en-US" sz="4000"/>
              <a:t>作为中国传统医学的重要组成部分，中医药也受到了这种社会历史条件的影响。</a:t>
            </a:r>
            <a:endParaRPr lang="zh-CN" altLang="en-US" sz="4000"/>
          </a:p>
        </p:txBody>
      </p:sp>
      <p:pic>
        <p:nvPicPr>
          <p:cNvPr id="102" name="图片 101"/>
          <p:cNvPicPr/>
          <p:nvPr>
            <p:custDataLst>
              <p:tags r:id="rId1"/>
            </p:custDataLst>
          </p:nvPr>
        </p:nvPicPr>
        <p:blipFill>
          <a:blip r:embed="rId2"/>
          <a:stretch>
            <a:fillRect/>
          </a:stretch>
        </p:blipFill>
        <p:spPr>
          <a:xfrm>
            <a:off x="6096000" y="4053205"/>
            <a:ext cx="4254500" cy="2506345"/>
          </a:xfrm>
          <a:prstGeom prst="rect">
            <a:avLst/>
          </a:prstGeom>
          <a:noFill/>
          <a:ln w="9525">
            <a:noFill/>
          </a:ln>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内容占位符 2"/>
          <p:cNvSpPr>
            <a:spLocks noGrp="1"/>
          </p:cNvSpPr>
          <p:nvPr>
            <p:ph idx="1"/>
          </p:nvPr>
        </p:nvSpPr>
        <p:spPr/>
        <p:txBody>
          <a:bodyPr/>
          <a:p>
            <a:r>
              <a:rPr lang="zh-CN" altLang="en-US" sz="3600"/>
              <a:t>马克思主义强调实践的决定性作用，</a:t>
            </a:r>
            <a:endParaRPr lang="zh-CN" altLang="en-US" sz="3600"/>
          </a:p>
          <a:p>
            <a:endParaRPr lang="zh-CN" altLang="en-US" sz="3600"/>
          </a:p>
          <a:p>
            <a:r>
              <a:rPr lang="zh-CN" altLang="en-US" sz="3600"/>
              <a:t>中医药在长期的社会实践中形成并得到发展，通过实践不断验证和完善。</a:t>
            </a:r>
            <a:endParaRPr lang="zh-CN" altLang="en-US" sz="3600"/>
          </a:p>
        </p:txBody>
      </p:sp>
      <p:sp>
        <p:nvSpPr>
          <p:cNvPr id="4" name="标题 3"/>
          <p:cNvSpPr>
            <a:spLocks noGrp="1"/>
          </p:cNvSpPr>
          <p:nvPr>
            <p:ph type="title"/>
            <p:custDataLst>
              <p:tags r:id="rId1"/>
            </p:custDataLst>
          </p:nvPr>
        </p:nvSpPr>
        <p:spPr/>
        <p:txBody>
          <a:bodyPr/>
          <a:p>
            <a:r>
              <a:rPr lang="zh-CN" altLang="en-US"/>
              <a:t>一、马克思主义对中医药的认识和影响</a:t>
            </a:r>
            <a:endParaRPr lang="zh-CN" altLang="en-US"/>
          </a:p>
        </p:txBody>
      </p:sp>
      <p:pic>
        <p:nvPicPr>
          <p:cNvPr id="101" name="图片 100"/>
          <p:cNvPicPr/>
          <p:nvPr>
            <p:custDataLst>
              <p:tags r:id="rId2"/>
            </p:custDataLst>
          </p:nvPr>
        </p:nvPicPr>
        <p:blipFill>
          <a:blip r:embed="rId3"/>
          <a:stretch>
            <a:fillRect/>
          </a:stretch>
        </p:blipFill>
        <p:spPr>
          <a:xfrm>
            <a:off x="6160770" y="3361055"/>
            <a:ext cx="4273550" cy="3058160"/>
          </a:xfrm>
          <a:prstGeom prst="rect">
            <a:avLst/>
          </a:prstGeom>
          <a:noFill/>
          <a:ln w="9525">
            <a:noFill/>
          </a:ln>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一、马克思主义对中医药的认识和影响</a:t>
            </a:r>
            <a:endParaRPr lang="zh-CN" altLang="en-US"/>
          </a:p>
        </p:txBody>
      </p:sp>
      <p:sp>
        <p:nvSpPr>
          <p:cNvPr id="3" name="内容占位符 2"/>
          <p:cNvSpPr>
            <a:spLocks noGrp="1"/>
          </p:cNvSpPr>
          <p:nvPr>
            <p:ph idx="1"/>
          </p:nvPr>
        </p:nvSpPr>
        <p:spPr/>
        <p:txBody>
          <a:bodyPr/>
          <a:p>
            <a:r>
              <a:rPr lang="zh-CN" altLang="en-US" sz="3600"/>
              <a:t>马克思主义唯物辩证法的观点</a:t>
            </a:r>
            <a:endParaRPr lang="zh-CN" altLang="en-US" sz="3600"/>
          </a:p>
          <a:p>
            <a:r>
              <a:rPr sz="3600">
                <a:sym typeface="+mn-ea"/>
              </a:rPr>
              <a:t>马克思主义唯物辩证法的观点</a:t>
            </a:r>
            <a:r>
              <a:rPr lang="zh-CN" altLang="en-US" sz="3600"/>
              <a:t>对中医药的理论体系和临床实践有着深刻的指导意义，促进了中医药的科学发展。</a:t>
            </a:r>
            <a:endParaRPr lang="zh-CN" altLang="en-US" sz="3600"/>
          </a:p>
        </p:txBody>
      </p:sp>
      <p:pic>
        <p:nvPicPr>
          <p:cNvPr id="100" name="图片 99"/>
          <p:cNvPicPr/>
          <p:nvPr>
            <p:custDataLst>
              <p:tags r:id="rId1"/>
            </p:custDataLst>
          </p:nvPr>
        </p:nvPicPr>
        <p:blipFill>
          <a:blip r:embed="rId2"/>
          <a:stretch>
            <a:fillRect/>
          </a:stretch>
        </p:blipFill>
        <p:spPr>
          <a:xfrm>
            <a:off x="6759575" y="3875405"/>
            <a:ext cx="2962275" cy="2728595"/>
          </a:xfrm>
          <a:prstGeom prst="rect">
            <a:avLst/>
          </a:prstGeom>
          <a:noFill/>
          <a:ln w="9525">
            <a:noFill/>
          </a:ln>
        </p:spPr>
      </p:pic>
    </p:spTree>
    <p:custDataLst>
      <p:tags r:id="rId3"/>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a:xfrm>
            <a:off x="4139565" y="1191895"/>
            <a:ext cx="3178175" cy="4606290"/>
          </a:xfrm>
        </p:spPr>
        <p:txBody>
          <a:bodyPr>
            <a:normAutofit fontScale="90000"/>
          </a:bodyPr>
          <a:p>
            <a:r>
              <a:rPr lang="en-US" altLang="zh-CN">
                <a:latin typeface="+mj-lt"/>
                <a:ea typeface="+mj-lt"/>
              </a:rPr>
              <a:t>(</a:t>
            </a:r>
            <a:r>
              <a:rPr lang="zh-CN" altLang="en-US">
                <a:latin typeface="+mj-lt"/>
                <a:ea typeface="+mj-lt"/>
              </a:rPr>
              <a:t>二</a:t>
            </a:r>
            <a:r>
              <a:rPr lang="en-US" altLang="zh-CN">
                <a:latin typeface="+mj-lt"/>
                <a:ea typeface="+mj-lt"/>
              </a:rPr>
              <a:t>)</a:t>
            </a:r>
            <a:r>
              <a:rPr lang="zh-CN" altLang="en-US">
                <a:latin typeface="+mj-lt"/>
                <a:ea typeface="+mj-lt"/>
              </a:rPr>
              <a:t>中医药与马克思主义原理的结合</a:t>
            </a:r>
            <a:endParaRPr lang="zh-CN" altLang="en-US">
              <a:latin typeface="+mj-lt"/>
              <a:ea typeface="+mj-lt"/>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二、中医药与马克思主义原理的结合</a:t>
            </a:r>
            <a:endParaRPr lang="zh-CN" altLang="en-US"/>
          </a:p>
        </p:txBody>
      </p:sp>
      <p:sp>
        <p:nvSpPr>
          <p:cNvPr id="3" name="内容占位符 2"/>
          <p:cNvSpPr>
            <a:spLocks noGrp="1"/>
          </p:cNvSpPr>
          <p:nvPr>
            <p:ph idx="1"/>
          </p:nvPr>
        </p:nvSpPr>
        <p:spPr>
          <a:xfrm>
            <a:off x="259080" y="952500"/>
            <a:ext cx="5708650" cy="5388610"/>
          </a:xfrm>
        </p:spPr>
        <p:txBody>
          <a:bodyPr/>
          <a:p>
            <a:r>
              <a:rPr lang="zh-CN" altLang="en-US" sz="3600"/>
              <a:t>中医药是中国传统文化的重要组成部分，它体现了中国古代人民对健康和疾病的认识和治疗方法。</a:t>
            </a:r>
            <a:endParaRPr lang="zh-CN" altLang="en-US" sz="3600"/>
          </a:p>
          <a:p>
            <a:r>
              <a:rPr lang="zh-CN" altLang="en-US" sz="3600"/>
              <a:t>将中医药纳入社会历史发展的范畴，使其在现代社会得到更好的传承和发展。</a:t>
            </a:r>
            <a:endParaRPr lang="zh-CN" altLang="en-US" sz="3600"/>
          </a:p>
        </p:txBody>
      </p:sp>
      <p:pic>
        <p:nvPicPr>
          <p:cNvPr id="103" name="图片 102"/>
          <p:cNvPicPr/>
          <p:nvPr>
            <p:custDataLst>
              <p:tags r:id="rId1"/>
            </p:custDataLst>
          </p:nvPr>
        </p:nvPicPr>
        <p:blipFill>
          <a:blip r:embed="rId2"/>
          <a:stretch>
            <a:fillRect/>
          </a:stretch>
        </p:blipFill>
        <p:spPr>
          <a:xfrm>
            <a:off x="5818505" y="885190"/>
            <a:ext cx="6373495" cy="3695700"/>
          </a:xfrm>
          <a:prstGeom prst="rect">
            <a:avLst/>
          </a:prstGeom>
          <a:noFill/>
          <a:ln w="9525">
            <a:noFill/>
          </a:ln>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二、中医药与马克思主义原理的结合</a:t>
            </a:r>
            <a:endParaRPr lang="zh-CN" altLang="en-US"/>
          </a:p>
        </p:txBody>
      </p:sp>
      <p:sp>
        <p:nvSpPr>
          <p:cNvPr id="3" name="内容占位符 2"/>
          <p:cNvSpPr>
            <a:spLocks noGrp="1"/>
          </p:cNvSpPr>
          <p:nvPr>
            <p:ph idx="1"/>
          </p:nvPr>
        </p:nvSpPr>
        <p:spPr/>
        <p:txBody>
          <a:bodyPr/>
          <a:p>
            <a:r>
              <a:rPr lang="zh-CN" altLang="en-US" sz="3600"/>
              <a:t>中医药注重以人为本，强调个体的整体健康。</a:t>
            </a:r>
            <a:endParaRPr lang="zh-CN" altLang="en-US" sz="3600"/>
          </a:p>
          <a:p>
            <a:r>
              <a:rPr lang="zh-CN" altLang="en-US" sz="3600"/>
              <a:t>其理论和实践体系与马克思主义的人本关怀相契合，共同促进人类的身心健康。</a:t>
            </a:r>
            <a:endParaRPr lang="zh-CN" altLang="en-US" sz="3600"/>
          </a:p>
        </p:txBody>
      </p:sp>
      <p:pic>
        <p:nvPicPr>
          <p:cNvPr id="104" name="图片 103"/>
          <p:cNvPicPr/>
          <p:nvPr>
            <p:custDataLst>
              <p:tags r:id="rId1"/>
            </p:custDataLst>
          </p:nvPr>
        </p:nvPicPr>
        <p:blipFill>
          <a:blip r:embed="rId2"/>
          <a:stretch>
            <a:fillRect/>
          </a:stretch>
        </p:blipFill>
        <p:spPr>
          <a:xfrm>
            <a:off x="7329170" y="2974975"/>
            <a:ext cx="4734560" cy="3767455"/>
          </a:xfrm>
          <a:prstGeom prst="rect">
            <a:avLst/>
          </a:prstGeom>
          <a:noFill/>
          <a:ln w="9525">
            <a:noFill/>
          </a:ln>
        </p:spPr>
      </p:pic>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a:sym typeface="+mn-ea"/>
              </a:rPr>
              <a:t>二、中医药与马克思主义原理的结合</a:t>
            </a:r>
            <a:endParaRPr lang="zh-CN" altLang="en-US"/>
          </a:p>
        </p:txBody>
      </p:sp>
      <p:sp>
        <p:nvSpPr>
          <p:cNvPr id="3" name="内容占位符 2"/>
          <p:cNvSpPr>
            <a:spLocks noGrp="1"/>
          </p:cNvSpPr>
          <p:nvPr>
            <p:ph idx="1"/>
          </p:nvPr>
        </p:nvSpPr>
        <p:spPr/>
        <p:txBody>
          <a:bodyPr/>
          <a:p>
            <a:r>
              <a:rPr lang="zh-CN" altLang="en-US" sz="3600"/>
              <a:t>中医药通过丰富的临床实践和理论研究，形成了自己的科学体系，并不断吸收现代科学技术的成果，提高自身的科学性。</a:t>
            </a:r>
            <a:endParaRPr lang="zh-CN" altLang="en-US" sz="3600"/>
          </a:p>
          <a:p>
            <a:r>
              <a:rPr lang="zh-CN" altLang="en-US" sz="3600"/>
              <a:t>这与马克思主义倡导科学精神和实证主义原则相一致。</a:t>
            </a:r>
            <a:endParaRPr lang="zh-CN" altLang="en-US" sz="3600"/>
          </a:p>
        </p:txBody>
      </p:sp>
      <p:pic>
        <p:nvPicPr>
          <p:cNvPr id="105" name="图片 104"/>
          <p:cNvPicPr/>
          <p:nvPr>
            <p:custDataLst>
              <p:tags r:id="rId1"/>
            </p:custDataLst>
          </p:nvPr>
        </p:nvPicPr>
        <p:blipFill>
          <a:blip r:embed="rId2"/>
          <a:stretch>
            <a:fillRect/>
          </a:stretch>
        </p:blipFill>
        <p:spPr>
          <a:xfrm>
            <a:off x="6219190" y="4115435"/>
            <a:ext cx="5715000" cy="2628900"/>
          </a:xfrm>
          <a:prstGeom prst="rect">
            <a:avLst/>
          </a:prstGeom>
          <a:noFill/>
          <a:ln w="9525">
            <a:noFill/>
          </a:ln>
        </p:spPr>
      </p:pic>
      <p:pic>
        <p:nvPicPr>
          <p:cNvPr id="106" name="图片 105"/>
          <p:cNvPicPr/>
          <p:nvPr>
            <p:custDataLst>
              <p:tags r:id="rId3"/>
            </p:custDataLst>
          </p:nvPr>
        </p:nvPicPr>
        <p:blipFill>
          <a:blip r:embed="rId4"/>
          <a:stretch>
            <a:fillRect/>
          </a:stretch>
        </p:blipFill>
        <p:spPr>
          <a:xfrm>
            <a:off x="3527425" y="3758565"/>
            <a:ext cx="2081530" cy="2903855"/>
          </a:xfrm>
          <a:prstGeom prst="rect">
            <a:avLst/>
          </a:prstGeom>
          <a:noFill/>
          <a:ln w="9525">
            <a:noFill/>
          </a:ln>
        </p:spPr>
      </p:pic>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y*1"/>
  <p:tag name="KSO_WM_UNIT_BK_DARK_LIGHT" val="2"/>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108.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TYPE" val="i"/>
  <p:tag name="KSO_WM_UNIT_INDEX" val="2"/>
  <p:tag name="KSO_WM_UNIT_ID" val="_12*i*2"/>
  <p:tag name="KSO_WM_UNIT_LAYERLEVEL" val="1"/>
  <p:tag name="KSO_WM_TAG_VERSION" val="1.0"/>
  <p:tag name="KSO_WM_BEAUTIFY_FLAG" val="#wm#"/>
</p:tagLst>
</file>

<file path=ppt/tags/tag109.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0.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1.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2.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3.xml><?xml version="1.0" encoding="utf-8"?>
<p:tagLst xmlns:p="http://schemas.openxmlformats.org/presentationml/2006/main">
  <p:tag name="KSO_WM_SLIDE_BACKGROUND_TYPE" val="general"/>
  <p:tag name="KSO_WM_SLIDE_BK_DARK_LIGHT" val="2"/>
  <p:tag name="KSO_WM_UNIT_HIGHLIGHT" val="0"/>
  <p:tag name="KSO_WM_UNIT_COMPATIBLE" val="0"/>
  <p:tag name="KSO_WM_UNIT_DIAGRAM_ISNUMVISUAL" val="0"/>
  <p:tag name="KSO_WM_UNIT_DIAGRAM_ISREFERUNIT" val="0"/>
  <p:tag name="KSO_WM_UNIT_ID" val="_12**"/>
  <p:tag name="KSO_WM_UNIT_LAYERLEVEL" val="1"/>
  <p:tag name="KSO_WM_TAG_VERSION" val="1.0"/>
  <p:tag name="KSO_WM_BEAUTIFY_FLAG" val="#wm#"/>
</p:tagLst>
</file>

<file path=ppt/tags/tag114.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5.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6.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17.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3*i*1"/>
  <p:tag name="KSO_WM_UNIT_BK_DARK_LIGHT" val="2"/>
  <p:tag name="KSO_WM_UNIT_LAYERLEVEL" val="1"/>
  <p:tag name="KSO_WM_TAG_VERSION" val="1.0"/>
  <p:tag name="KSO_WM_BEAUTIFY_FLAG" val="#wm#"/>
</p:tagLst>
</file>

<file path=ppt/tags/tag118.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TYPE" val="i"/>
  <p:tag name="KSO_WM_UNIT_INDEX" val="2"/>
  <p:tag name="KSO_WM_UNIT_ID" val="_13*i*2"/>
  <p:tag name="KSO_WM_UNIT_LAYERLEVEL" val="1"/>
  <p:tag name="KSO_WM_TAG_VERSION" val="1.0"/>
  <p:tag name="KSO_WM_BEAUTIFY_FLAG" val="#wm#"/>
</p:tagLst>
</file>

<file path=ppt/tags/tag119.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0.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1.xml><?xml version="1.0" encoding="utf-8"?>
<p:tagLst xmlns:p="http://schemas.openxmlformats.org/presentationml/2006/main">
  <p:tag name="KSO_WM_SLIDE_BACKGROUND_TYPE" val="frame"/>
  <p:tag name="KSO_WM_SLIDE_BK_DARK_LIGHT" val="1"/>
  <p:tag name="KSO_WM_UNIT_HIGHLIGHT" val="0"/>
  <p:tag name="KSO_WM_UNIT_COMPATIBLE" val="0"/>
  <p:tag name="KSO_WM_UNIT_DIAGRAM_ISNUMVISUAL" val="0"/>
  <p:tag name="KSO_WM_UNIT_DIAGRAM_ISREFERUNIT" val="0"/>
  <p:tag name="KSO_WM_UNIT_ID" val="_13**"/>
  <p:tag name="KSO_WM_UNIT_LAYERLEVEL" val="1"/>
  <p:tag name="KSO_WM_TAG_VERSION" val="1.0"/>
  <p:tag name="KSO_WM_BEAUTIFY_FLAG" val="#wm#"/>
</p:tagLst>
</file>

<file path=ppt/tags/tag12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4*i*1"/>
  <p:tag name="KSO_WM_UNIT_BK_DARK_LIGHT" val="1"/>
  <p:tag name="KSO_WM_UNIT_LAYERLEVEL" val="1"/>
  <p:tag name="KSO_WM_TAG_VERSION" val="1.0"/>
  <p:tag name="KSO_WM_BEAUTIFY_FLAG" val="#wm#"/>
</p:tagLst>
</file>

<file path=ppt/tags/tag123.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4.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5.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6.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7.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8.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29.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0.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1.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2.xml><?xml version="1.0" encoding="utf-8"?>
<p:tagLst xmlns:p="http://schemas.openxmlformats.org/presentationml/2006/main">
  <p:tag name="KSO_WM_SLIDE_BACKGROUND_TYPE" val="leftRight"/>
  <p:tag name="KSO_WM_SLIDE_BK_DARK_LIGHT" val="2"/>
  <p:tag name="KSO_WM_UNIT_HIGHLIGHT" val="0"/>
  <p:tag name="KSO_WM_UNIT_COMPATIBLE" val="0"/>
  <p:tag name="KSO_WM_UNIT_DIAGRAM_ISNUMVISUAL" val="0"/>
  <p:tag name="KSO_WM_UNIT_DIAGRAM_ISREFERUNIT" val="0"/>
  <p:tag name="KSO_WM_UNIT_ID" val="_14**"/>
  <p:tag name="KSO_WM_UNIT_LAYERLEVEL" val="1"/>
  <p:tag name="KSO_WM_TAG_VERSION" val="1.0"/>
  <p:tag name="KSO_WM_BEAUTIFY_FLAG" val="#wm#"/>
</p:tagLst>
</file>

<file path=ppt/tags/tag133.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5*i*1"/>
  <p:tag name="KSO_WM_UNIT_BK_DARK_LIGHT" val="1"/>
  <p:tag name="KSO_WM_UNIT_LAYERLEVEL" val="1"/>
  <p:tag name="KSO_WM_TAG_VERSION" val="1.0"/>
  <p:tag name="KSO_WM_BEAUTIFY_FLAG" val="#wm#"/>
</p:tagLst>
</file>

<file path=ppt/tags/tag134.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5.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6.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7.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8.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39.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0.xml><?xml version="1.0" encoding="utf-8"?>
<p:tagLst xmlns:p="http://schemas.openxmlformats.org/presentationml/2006/main">
  <p:tag name="KSO_WM_SLIDE_BACKGROUND_TYPE" val="topBottom"/>
  <p:tag name="KSO_WM_SLIDE_BK_DARK_LIGHT" val="2"/>
  <p:tag name="KSO_WM_UNIT_HIGHLIGHT" val="0"/>
  <p:tag name="KSO_WM_UNIT_COMPATIBLE" val="0"/>
  <p:tag name="KSO_WM_UNIT_DIAGRAM_ISNUMVISUAL" val="0"/>
  <p:tag name="KSO_WM_UNIT_DIAGRAM_ISREFERUNIT" val="0"/>
  <p:tag name="KSO_WM_UNIT_ID" val="_15**"/>
  <p:tag name="KSO_WM_UNIT_LAYERLEVEL" val="1"/>
  <p:tag name="KSO_WM_TAG_VERSION" val="1.0"/>
  <p:tag name="KSO_WM_BEAUTIFY_FLAG" val="#wm#"/>
</p:tagLst>
</file>

<file path=ppt/tags/tag141.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6*i*1"/>
  <p:tag name="KSO_WM_UNIT_BK_DARK_LIGHT" val="1"/>
  <p:tag name="KSO_WM_UNIT_LAYERLEVEL" val="1"/>
  <p:tag name="KSO_WM_TAG_VERSION" val="1.0"/>
  <p:tag name="KSO_WM_BEAUTIFY_FLAG" val="#wm#"/>
</p:tagLst>
</file>

<file path=ppt/tags/tag142.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3.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4.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5.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6.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7.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8.xml><?xml version="1.0" encoding="utf-8"?>
<p:tagLst xmlns:p="http://schemas.openxmlformats.org/presentationml/2006/main">
  <p:tag name="KSO_WM_SLIDE_BACKGROUND_TYPE" val="bottomTop"/>
  <p:tag name="KSO_WM_SLIDE_BK_DARK_LIGHT" val="2"/>
  <p:tag name="KSO_WM_UNIT_HIGHLIGHT" val="0"/>
  <p:tag name="KSO_WM_UNIT_COMPATIBLE" val="0"/>
  <p:tag name="KSO_WM_UNIT_DIAGRAM_ISNUMVISUAL" val="0"/>
  <p:tag name="KSO_WM_UNIT_DIAGRAM_ISREFERUNIT" val="0"/>
  <p:tag name="KSO_WM_UNIT_ID" val="_16**"/>
  <p:tag name="KSO_WM_UNIT_LAYERLEVEL" val="1"/>
  <p:tag name="KSO_WM_TAG_VERSION" val="1.0"/>
  <p:tag name="KSO_WM_BEAUTIFY_FLAG" val="#wm#"/>
</p:tagLst>
</file>

<file path=ppt/tags/tag149.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7*i*1"/>
  <p:tag name="KSO_WM_UNIT_BK_DARK_LIGHT" val="1"/>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0.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1.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2.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3.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4.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5.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6.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7.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8.xml><?xml version="1.0" encoding="utf-8"?>
<p:tagLst xmlns:p="http://schemas.openxmlformats.org/presentationml/2006/main">
  <p:tag name="KSO_WM_SLIDE_BACKGROUND_TYPE" val="navigation"/>
  <p:tag name="KSO_WM_SLIDE_BK_DARK_LIGHT" val="2"/>
  <p:tag name="KSO_WM_UNIT_HIGHLIGHT" val="0"/>
  <p:tag name="KSO_WM_UNIT_COMPATIBLE" val="0"/>
  <p:tag name="KSO_WM_UNIT_DIAGRAM_ISNUMVISUAL" val="0"/>
  <p:tag name="KSO_WM_UNIT_DIAGRAM_ISREFERUNIT" val="0"/>
  <p:tag name="KSO_WM_UNIT_ID" val="_17**"/>
  <p:tag name="KSO_WM_UNIT_LAYERLEVEL" val="1"/>
  <p:tag name="KSO_WM_TAG_VERSION" val="1.0"/>
  <p:tag name="KSO_WM_BEAUTIFY_FLAG" val="#wm#"/>
</p:tagLst>
</file>

<file path=ppt/tags/tag159.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_18*i*1"/>
  <p:tag name="KSO_WM_UNIT_BK_DARK_LIGHT" val="1"/>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0.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1.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2.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3.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4.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5.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6.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7.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8.xml><?xml version="1.0" encoding="utf-8"?>
<p:tagLst xmlns:p="http://schemas.openxmlformats.org/presentationml/2006/main">
  <p:tag name="KSO_WM_SLIDE_BACKGROUND_TYPE" val="belt"/>
  <p:tag name="KSO_WM_SLIDE_BK_DARK_LIGHT" val="2"/>
  <p:tag name="KSO_WM_UNIT_HIGHLIGHT" val="0"/>
  <p:tag name="KSO_WM_UNIT_COMPATIBLE" val="0"/>
  <p:tag name="KSO_WM_UNIT_DIAGRAM_ISNUMVISUAL" val="0"/>
  <p:tag name="KSO_WM_UNIT_DIAGRAM_ISREFERUNIT" val="0"/>
  <p:tag name="KSO_WM_UNIT_ID" val="_18**"/>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2"/>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0262"/>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174.xml><?xml version="1.0" encoding="utf-8"?>
<p:tagLst xmlns:p="http://schemas.openxmlformats.org/presentationml/2006/main">
  <p:tag name="KSO_WM_UNIT_SHOW_EDIT_AREA_INDICATION" val="0"/>
  <p:tag name="KSO_WM_TEMPLATE_THUMBS_INDEX" val="1、5、6、7、8、10、13、15"/>
  <p:tag name="KSO_WM_TEMPLATE_SUBCATEGORY" val="0"/>
  <p:tag name="KSO_WM_TEMPLATE_COLOR_TYPE" val="1"/>
  <p:tag name="KSO_WM_TEMPLATE_MASTER_THUMB_INDEX" val="14"/>
  <p:tag name="KSO_WM_TAG_VERSION" val="1.0"/>
  <p:tag name="KSO_WM_BEAUTIFY_FLAG" val="#wm#"/>
  <p:tag name="KSO_WM_TEMPLATE_CATEGORY" val="custom"/>
  <p:tag name="KSO_WM_TEMPLATE_INDEX" val="20200262"/>
  <p:tag name="KSO_WM_TEMPLATE_MASTER_TYPE" val="1"/>
</p:tagLst>
</file>

<file path=ppt/tags/tag175.xml><?xml version="1.0" encoding="utf-8"?>
<p:tagLst xmlns:p="http://schemas.openxmlformats.org/presentationml/2006/main">
  <p:tag name="KSO_WM_UNIT_ISCONTENTSTITLE" val="0"/>
  <p:tag name="KSO_WM_UNIT_ISNUMDGMTITLE" val="0"/>
  <p:tag name="KSO_WM_UNIT_PRESET_TEXT" val="单击添加标题"/>
  <p:tag name="KSO_WM_UNIT_NOCLEAR" val="0"/>
  <p:tag name="KSO_WM_UNIT_VALUE" val="4"/>
  <p:tag name="KSO_WM_UNIT_HIGHLIGHT" val="0"/>
  <p:tag name="KSO_WM_UNIT_COMPATIBLE" val="0"/>
  <p:tag name="KSO_WM_UNIT_DIAGRAM_ISNUMVISUAL" val="0"/>
  <p:tag name="KSO_WM_UNIT_DIAGRAM_ISREFERUNIT" val="0"/>
  <p:tag name="KSO_WM_UNIT_TYPE" val="a"/>
  <p:tag name="KSO_WM_UNIT_INDEX" val="1"/>
  <p:tag name="KSO_WM_UNIT_ID" val="custom20200262_1*a*1"/>
  <p:tag name="KSO_WM_TEMPLATE_CATEGORY" val="custom"/>
  <p:tag name="KSO_WM_TEMPLATE_INDEX" val="20200262"/>
  <p:tag name="KSO_WM_UNIT_LAYERLEVEL" val="1"/>
  <p:tag name="KSO_WM_TAG_VERSION" val="1.0"/>
  <p:tag name="KSO_WM_BEAUTIFY_FLAG" val="#wm#"/>
</p:tagLst>
</file>

<file path=ppt/tags/tag176.xml><?xml version="1.0" encoding="utf-8"?>
<p:tagLst xmlns:p="http://schemas.openxmlformats.org/presentationml/2006/main">
  <p:tag name="KSO_WM_TEMPLATE_THUMBS_INDEX" val="1、5、6、7、8、10、13、15"/>
  <p:tag name="KSO_WM_SLIDE_COVER_HASPICTURE" val="2"/>
  <p:tag name="KSO_WM_SLIDE_ID" val="custom20200262_1"/>
  <p:tag name="KSO_WM_TEMPLATE_SUBCATEGORY" val="0"/>
  <p:tag name="KSO_WM_TEMPLATE_MASTER_TYPE" val="1"/>
  <p:tag name="KSO_WM_TEMPLATE_COLOR_TYPE" val="1"/>
  <p:tag name="KSO_WM_SLIDE_TYPE" val="title"/>
  <p:tag name="KSO_WM_SLIDE_SUBTYPE" val="pureTxt"/>
  <p:tag name="KSO_WM_SLIDE_ITEM_CNT" val="0"/>
  <p:tag name="KSO_WM_SLIDE_INDEX" val="1"/>
  <p:tag name="KSO_WM_TEMPLATE_MASTER_THUMB_INDEX" val="12"/>
  <p:tag name="KSO_WM_TAG_VERSION" val="1.0"/>
  <p:tag name="KSO_WM_BEAUTIFY_FLAG" val="#wm#"/>
  <p:tag name="KSO_WM_TEMPLATE_CATEGORY" val="custom"/>
  <p:tag name="KSO_WM_TEMPLATE_INDEX" val="20200262"/>
  <p:tag name="KSO_WM_SLIDE_LAYOUT" val="a_b"/>
  <p:tag name="KSO_WM_SLIDE_LAYOUT_CNT" val="1_1"/>
</p:tagLst>
</file>

<file path=ppt/tags/tag177.xml><?xml version="1.0" encoding="utf-8"?>
<p:tagLst xmlns:p="http://schemas.openxmlformats.org/presentationml/2006/main">
  <p:tag name="KSO_WM_BEAUTIFY_FLAG" val="#wm#"/>
  <p:tag name="KSO_WM_TEMPLATE_CATEGORY" val="custom"/>
  <p:tag name="KSO_WM_TEMPLATE_INDEX" val="20200262"/>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wm#"/>
  <p:tag name="KSO_WM_TEMPLATE_CATEGORY" val="custom"/>
  <p:tag name="KSO_WM_TEMPLATE_INDEX" val="20200262"/>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wm#"/>
  <p:tag name="KSO_WM_TEMPLATE_CATEGORY" val="custom"/>
  <p:tag name="KSO_WM_TEMPLATE_INDEX" val="20200262"/>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wm#"/>
  <p:tag name="KSO_WM_TEMPLATE_CATEGORY" val="custom"/>
  <p:tag name="KSO_WM_TEMPLATE_INDEX" val="20200262"/>
</p:tagLst>
</file>

<file path=ppt/tags/tag185.xml><?xml version="1.0" encoding="utf-8"?>
<p:tagLst xmlns:p="http://schemas.openxmlformats.org/presentationml/2006/main">
  <p:tag name="KSO_WM_BEAUTIFY_FLAG" val="#wm#"/>
  <p:tag name="KSO_WM_TEMPLATE_CATEGORY" val="custom"/>
  <p:tag name="KSO_WM_TEMPLATE_INDEX" val="20200262"/>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wm#"/>
  <p:tag name="KSO_WM_TEMPLATE_CATEGORY" val="custom"/>
  <p:tag name="KSO_WM_TEMPLATE_INDEX" val="20200262"/>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wm#"/>
  <p:tag name="KSO_WM_TEMPLATE_CATEGORY" val="custom"/>
  <p:tag name="KSO_WM_TEMPLATE_INDEX" val="20200262"/>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wm#"/>
  <p:tag name="KSO_WM_TEMPLATE_CATEGORY" val="custom"/>
  <p:tag name="KSO_WM_TEMPLATE_INDEX" val="20200262"/>
</p:tagLst>
</file>

<file path=ppt/tags/tag193.xml><?xml version="1.0" encoding="utf-8"?>
<p:tagLst xmlns:p="http://schemas.openxmlformats.org/presentationml/2006/main">
  <p:tag name="KSO_WM_BEAUTIFY_FLAG" val="#wm#"/>
  <p:tag name="KSO_WM_TEMPLATE_CATEGORY" val="custom"/>
  <p:tag name="KSO_WM_TEMPLATE_INDEX" val="20200262"/>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wm#"/>
  <p:tag name="KSO_WM_TEMPLATE_CATEGORY" val="custom"/>
  <p:tag name="KSO_WM_TEMPLATE_INDEX" val="20200262"/>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wm#"/>
  <p:tag name="KSO_WM_TEMPLATE_CATEGORY" val="custom"/>
  <p:tag name="KSO_WM_TEMPLATE_INDEX" val="20200262"/>
</p:tagLst>
</file>

<file path=ppt/tags/tag198.xml><?xml version="1.0" encoding="utf-8"?>
<p:tagLst xmlns:p="http://schemas.openxmlformats.org/presentationml/2006/main">
  <p:tag name="KSO_WM_BEAUTIFY_FLAG" val="#wm#"/>
  <p:tag name="KSO_WM_TEMPLATE_CATEGORY" val="custom"/>
  <p:tag name="KSO_WM_TEMPLATE_INDEX" val="20200262"/>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y*2"/>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0262"/>
</p:tagLst>
</file>

<file path=ppt/tags/tag201.xml><?xml version="1.0" encoding="utf-8"?>
<p:tagLst xmlns:p="http://schemas.openxmlformats.org/presentationml/2006/main">
  <p:tag name="commondata" val="eyJoZGlkIjoiZDdlYWYzOWZkOTdmYmRlM2FiMzEyZjc2ZjQ2ZTJhYmQifQ=="/>
</p:tagLst>
</file>

<file path=ppt/tags/tag21.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3*y*2"/>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3*y*1"/>
  <p:tag name="KSO_WM_UNIT_BK_DARK_LIGHT" val="2"/>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3*y*3"/>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y*3"/>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95.xml><?xml version="1.0" encoding="utf-8"?>
<p:tagLst xmlns:p="http://schemas.openxmlformats.org/presentationml/2006/main">
  <p:tag name="KSO_WM_UNIT_LARGE_SHAPE" val="1"/>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3"/>
  <p:tag name="KSO_WM_UNIT_ID" val="_11*y*3"/>
  <p:tag name="KSO_WM_UNIT_LAYERLEVEL" val="1"/>
  <p:tag name="KSO_WM_TAG_VERSION" val="1.0"/>
  <p:tag name="KSO_WM_BEAUTIFY_FLAG" val="#wm#"/>
</p:tagLst>
</file>

<file path=ppt/tags/tag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1"/>
  <p:tag name="KSO_WM_UNIT_ID" val="_11*y*1"/>
  <p:tag name="KSO_WM_UNIT_BK_DARK_LIGHT" val="2"/>
  <p:tag name="KSO_WM_UNIT_LAYERLEVEL" val="1"/>
  <p:tag name="KSO_WM_TAG_VERSION" val="1.0"/>
  <p:tag name="KSO_WM_BEAUTIFY_FLAG" val="#wm#"/>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y"/>
  <p:tag name="KSO_WM_UNIT_INDEX" val="2"/>
  <p:tag name="KSO_WM_UNIT_ID" val="_11*y*2"/>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自定义 19">
      <a:dk1>
        <a:srgbClr val="000000"/>
      </a:dk1>
      <a:lt1>
        <a:srgbClr val="FFFFFF"/>
      </a:lt1>
      <a:dk2>
        <a:srgbClr val="214E54"/>
      </a:dk2>
      <a:lt2>
        <a:srgbClr val="ECEBE9"/>
      </a:lt2>
      <a:accent1>
        <a:srgbClr val="60B483"/>
      </a:accent1>
      <a:accent2>
        <a:srgbClr val="6FA459"/>
      </a:accent2>
      <a:accent3>
        <a:srgbClr val="988745"/>
      </a:accent3>
      <a:accent4>
        <a:srgbClr val="8E5A33"/>
      </a:accent4>
      <a:accent5>
        <a:srgbClr val="95361E"/>
      </a:accent5>
      <a:accent6>
        <a:srgbClr val="A00000"/>
      </a:accent6>
      <a:hlink>
        <a:srgbClr val="495AC3"/>
      </a:hlink>
      <a:folHlink>
        <a:srgbClr val="725E82"/>
      </a:folHlink>
    </a:clrScheme>
    <a:fontScheme name="中国风">
      <a:majorFont>
        <a:latin typeface="隶书"/>
        <a:ea typeface="汉仪尚巍手书W"/>
        <a:cs typeface=""/>
      </a:majorFont>
      <a:minorFont>
        <a:latin typeface="隶书"/>
        <a:ea typeface="隶书"/>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WPS 演示</Application>
  <PresentationFormat>宽屏</PresentationFormat>
  <Paragraphs>58</Paragraphs>
  <Slides>14</Slides>
  <Notes>4</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14</vt:i4>
      </vt:variant>
    </vt:vector>
  </HeadingPairs>
  <TitlesOfParts>
    <vt:vector size="29" baseType="lpstr">
      <vt:lpstr>Arial</vt:lpstr>
      <vt:lpstr>宋体</vt:lpstr>
      <vt:lpstr>Wingdings</vt:lpstr>
      <vt:lpstr>Wingdings</vt:lpstr>
      <vt:lpstr>微软雅黑</vt:lpstr>
      <vt:lpstr>Arial Unicode MS</vt:lpstr>
      <vt:lpstr>Calibri</vt:lpstr>
      <vt:lpstr>隶书</vt:lpstr>
      <vt:lpstr>Viner Hand ITC</vt:lpstr>
      <vt:lpstr>汉仪尚巍手书W</vt:lpstr>
      <vt:lpstr>迷你简小隶书</vt:lpstr>
      <vt:lpstr>Mongolian Baiti</vt:lpstr>
      <vt:lpstr>汉仪尚巍手书W</vt:lpstr>
      <vt:lpstr>Segoe Print</vt:lpstr>
      <vt:lpstr>1_Office 主题​​</vt:lpstr>
      <vt:lpstr>单击添加标题</vt:lpstr>
      <vt:lpstr>PowerPoint 演示文稿</vt:lpstr>
      <vt:lpstr>PowerPoint 演示文稿</vt:lpstr>
      <vt:lpstr>一、马克思主义对中医药的认识和影响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90951</cp:lastModifiedBy>
  <cp:revision>155</cp:revision>
  <dcterms:created xsi:type="dcterms:W3CDTF">2019-06-19T02:08:00Z</dcterms:created>
  <dcterms:modified xsi:type="dcterms:W3CDTF">2023-10-26T16:02:26Z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9ACD8215E57B42C9A17B4B088257E583_11</vt:lpwstr>
  </property>
</Properties>
</file>