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6"/>
  </p:notesMasterIdLst>
  <p:handoutMasterIdLst>
    <p:handoutMasterId r:id="rId31"/>
  </p:handoutMasterIdLst>
  <p:sldIdLst>
    <p:sldId id="481" r:id="rId4"/>
    <p:sldId id="483" r:id="rId5"/>
    <p:sldId id="487" r:id="rId7"/>
    <p:sldId id="489" r:id="rId8"/>
    <p:sldId id="482" r:id="rId9"/>
    <p:sldId id="484" r:id="rId10"/>
    <p:sldId id="485" r:id="rId11"/>
    <p:sldId id="256" r:id="rId12"/>
    <p:sldId id="444" r:id="rId13"/>
    <p:sldId id="395" r:id="rId14"/>
    <p:sldId id="396" r:id="rId15"/>
    <p:sldId id="397" r:id="rId16"/>
    <p:sldId id="493" r:id="rId17"/>
    <p:sldId id="404" r:id="rId18"/>
    <p:sldId id="405" r:id="rId19"/>
    <p:sldId id="406" r:id="rId20"/>
    <p:sldId id="407" r:id="rId21"/>
    <p:sldId id="413" r:id="rId22"/>
    <p:sldId id="414" r:id="rId23"/>
    <p:sldId id="401" r:id="rId24"/>
    <p:sldId id="411" r:id="rId25"/>
    <p:sldId id="412" r:id="rId26"/>
    <p:sldId id="423" r:id="rId27"/>
    <p:sldId id="515" r:id="rId28"/>
    <p:sldId id="408" r:id="rId29"/>
    <p:sldId id="35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c发展史" id="{1bba74a3-08e5-4095-af31-3c557abd37b8}">
          <p14:sldIdLst>
            <p14:sldId id="481"/>
            <p14:sldId id="483"/>
            <p14:sldId id="487"/>
            <p14:sldId id="489"/>
            <p14:sldId id="482"/>
            <p14:sldId id="484"/>
            <p14:sldId id="485"/>
          </p14:sldIdLst>
        </p14:section>
        <p14:section name="opc ua发展史" id="{67fc1df5-3c13-42a6-b740-006a45ae3a54}">
          <p14:sldIdLst>
            <p14:sldId id="256"/>
            <p14:sldId id="444"/>
            <p14:sldId id="395"/>
            <p14:sldId id="396"/>
            <p14:sldId id="397"/>
            <p14:sldId id="493"/>
            <p14:sldId id="404"/>
            <p14:sldId id="405"/>
            <p14:sldId id="406"/>
            <p14:sldId id="407"/>
            <p14:sldId id="413"/>
            <p14:sldId id="414"/>
            <p14:sldId id="401"/>
            <p14:sldId id="411"/>
            <p14:sldId id="412"/>
            <p14:sldId id="423"/>
            <p14:sldId id="515"/>
            <p14:sldId id="408"/>
            <p14:sldId id="353"/>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66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245" autoAdjust="0"/>
  </p:normalViewPr>
  <p:slideViewPr>
    <p:cSldViewPr>
      <p:cViewPr>
        <p:scale>
          <a:sx n="75" d="100"/>
          <a:sy n="75" d="100"/>
        </p:scale>
        <p:origin x="1212" y="-306"/>
      </p:cViewPr>
      <p:guideLst>
        <p:guide orient="horz" pos="2153"/>
        <p:guide pos="2881"/>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2117"/>
    </p:cViewPr>
  </p:sorterViewPr>
  <p:notesViewPr>
    <p:cSldViewPr>
      <p:cViewPr varScale="1">
        <p:scale>
          <a:sx n="53" d="100"/>
          <a:sy n="53" d="100"/>
        </p:scale>
        <p:origin x="-2952" y="-102"/>
      </p:cViewPr>
      <p:guideLst>
        <p:guide orient="horz" pos="287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841FF6B-CC7D-4E1B-893C-1DE26227FB1B}"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0AC24478-D37A-4E6F-9F22-FFEC8F268A2A}">
      <dgm:prSet phldr="0" custT="0"/>
      <dgm:spPr/>
      <dgm:t>
        <a:bodyPr vert="horz" wrap="square"/>
        <a:p>
          <a:pPr rtl="0">
            <a:lnSpc>
              <a:spcPct val="100000"/>
            </a:lnSpc>
            <a:spcBef>
              <a:spcPct val="0"/>
            </a:spcBef>
            <a:spcAft>
              <a:spcPct val="35000"/>
            </a:spcAft>
          </a:pPr>
          <a:r>
            <a:rPr lang="zh-CN" altLang="en-US" dirty="0" smtClean="0"/>
            <a:t>应用开发商</a:t>
          </a:r>
          <a:r>
            <a:rPr lang="zh-CN" altLang="en-US" dirty="0" smtClean="0"/>
            <a:t>不需要保存、适配众多的设备协议</a:t>
          </a:r>
          <a:r>
            <a:rPr lang="en-US" dirty="0"/>
            <a:t/>
          </a:r>
          <a:endParaRPr lang="en-US" dirty="0"/>
        </a:p>
      </dgm:t>
    </dgm:pt>
    <dgm:pt modelId="{8A9E763C-F638-4C85-86C4-011B960DB25E}" cxnId="{772D12D7-6775-476D-BB39-A41A78273E1F}" type="parTrans">
      <dgm:prSet/>
      <dgm:spPr/>
      <dgm:t>
        <a:bodyPr/>
        <a:lstStyle/>
        <a:p>
          <a:endParaRPr lang="en-US"/>
        </a:p>
      </dgm:t>
    </dgm:pt>
    <dgm:pt modelId="{F15B626C-6E22-4DBC-A95D-2C01115852B6}" cxnId="{772D12D7-6775-476D-BB39-A41A78273E1F}" type="sibTrans">
      <dgm:prSet/>
      <dgm:spPr/>
      <dgm:t>
        <a:bodyPr/>
        <a:lstStyle/>
        <a:p>
          <a:endParaRPr lang="en-US"/>
        </a:p>
      </dgm:t>
    </dgm:pt>
    <dgm:pt modelId="{D7202C33-A0AC-4925-ABCE-5822526365C4}">
      <dgm:prSet phldr="0" custT="0"/>
      <dgm:spPr/>
      <dgm:t>
        <a:bodyPr vert="horz" wrap="square"/>
        <a:p>
          <a:pPr rtl="0">
            <a:lnSpc>
              <a:spcPct val="100000"/>
            </a:lnSpc>
            <a:spcBef>
              <a:spcPct val="0"/>
            </a:spcBef>
            <a:spcAft>
              <a:spcPct val="35000"/>
            </a:spcAft>
          </a:pPr>
          <a:r>
            <a:rPr lang="zh-CN" altLang="en-US" dirty="0" smtClean="0"/>
            <a:t>设备厂商开发出</a:t>
          </a:r>
          <a:r>
            <a:rPr lang="zh-CN" altLang="en-US" dirty="0" smtClean="0"/>
            <a:t>更高质量的数据存取服务</a:t>
          </a:r>
          <a:r>
            <a:rPr lang="en-US" altLang="zh-CN" dirty="0" smtClean="0"/>
            <a:t/>
          </a:r>
          <a:endParaRPr lang="en-US" altLang="zh-CN" dirty="0" smtClean="0"/>
        </a:p>
      </dgm:t>
    </dgm:pt>
    <dgm:pt modelId="{2E7F1282-8532-4B92-B6FA-1EEB9150E3AA}" cxnId="{EA8A4015-0115-4932-B5B5-126CAA076D37}" type="parTrans">
      <dgm:prSet/>
      <dgm:spPr/>
      <dgm:t>
        <a:bodyPr/>
        <a:lstStyle/>
        <a:p>
          <a:endParaRPr lang="en-US"/>
        </a:p>
      </dgm:t>
    </dgm:pt>
    <dgm:pt modelId="{943839B4-9246-44CF-BC5C-9AF2E164DD2A}" cxnId="{EA8A4015-0115-4932-B5B5-126CAA076D37}" type="sibTrans">
      <dgm:prSet/>
      <dgm:spPr/>
      <dgm:t>
        <a:bodyPr/>
        <a:lstStyle/>
        <a:p>
          <a:endParaRPr lang="en-US"/>
        </a:p>
      </dgm:t>
    </dgm:pt>
    <dgm:pt modelId="{F1C9322D-F9E8-43CC-BB15-EF6D538F1EFF}">
      <dgm:prSet/>
      <dgm:spPr/>
      <dgm:t>
        <a:bodyPr/>
        <a:lstStyle/>
        <a:p>
          <a:pPr rtl="0"/>
          <a:r>
            <a:rPr lang="zh-CN" altLang="en-US" dirty="0" smtClean="0"/>
            <a:t>可以发掘更专业的客户群</a:t>
          </a:r>
          <a:endParaRPr lang="en-US" dirty="0"/>
        </a:p>
      </dgm:t>
    </dgm:pt>
    <dgm:pt modelId="{E360B16E-9633-4514-96A3-B64F6E8A839D}" cxnId="{30BBD64C-987F-4D68-B236-EB024774F9EF}" type="parTrans">
      <dgm:prSet/>
      <dgm:spPr/>
      <dgm:t>
        <a:bodyPr/>
        <a:lstStyle/>
        <a:p>
          <a:endParaRPr lang="en-US"/>
        </a:p>
      </dgm:t>
    </dgm:pt>
    <dgm:pt modelId="{21D99382-0710-4F82-9C56-8BEF6C34F80C}" cxnId="{30BBD64C-987F-4D68-B236-EB024774F9EF}" type="sibTrans">
      <dgm:prSet/>
      <dgm:spPr/>
      <dgm:t>
        <a:bodyPr/>
        <a:lstStyle/>
        <a:p>
          <a:endParaRPr lang="en-US"/>
        </a:p>
      </dgm:t>
    </dgm:pt>
    <dgm:pt modelId="{88C44B49-2643-46DC-8D64-EE701C8146DD}">
      <dgm:prSet/>
      <dgm:spPr/>
      <dgm:t>
        <a:bodyPr/>
        <a:lstStyle/>
        <a:p>
          <a:pPr rtl="0"/>
          <a:r>
            <a:rPr lang="zh-CN" altLang="en-US" dirty="0" smtClean="0"/>
            <a:t>快速发展的各类开发者工具包同样可以与</a:t>
          </a:r>
          <a:r>
            <a:rPr lang="en-US" altLang="zh-CN" dirty="0" smtClean="0"/>
            <a:t>OPC</a:t>
          </a:r>
          <a:r>
            <a:rPr lang="zh-CN" altLang="en-US" dirty="0" smtClean="0"/>
            <a:t>架构完美结合</a:t>
          </a:r>
          <a:endParaRPr lang="en-US" dirty="0"/>
        </a:p>
      </dgm:t>
    </dgm:pt>
    <dgm:pt modelId="{2581CAE5-CFD2-4868-A05C-7E636EF3BFC0}" cxnId="{DAB53645-AD74-4D73-B9C5-A189D18AEC0C}" type="parTrans">
      <dgm:prSet/>
      <dgm:spPr/>
      <dgm:t>
        <a:bodyPr/>
        <a:lstStyle/>
        <a:p>
          <a:endParaRPr lang="en-US"/>
        </a:p>
      </dgm:t>
    </dgm:pt>
    <dgm:pt modelId="{172468EE-F3AB-4552-9E0E-9376A7163719}" cxnId="{DAB53645-AD74-4D73-B9C5-A189D18AEC0C}" type="sibTrans">
      <dgm:prSet/>
      <dgm:spPr/>
      <dgm:t>
        <a:bodyPr/>
        <a:lstStyle/>
        <a:p>
          <a:endParaRPr lang="en-US"/>
        </a:p>
      </dgm:t>
    </dgm:pt>
    <dgm:pt modelId="{8F7AF48F-DE71-4A0C-9105-1E3A726AA04C}">
      <dgm:prSet phldr="0" custT="0"/>
      <dgm:spPr/>
      <dgm:t>
        <a:bodyPr vert="horz" wrap="square"/>
        <a:p>
          <a:pPr rtl="0">
            <a:lnSpc>
              <a:spcPct val="100000"/>
            </a:lnSpc>
            <a:spcBef>
              <a:spcPct val="0"/>
            </a:spcBef>
            <a:spcAft>
              <a:spcPct val="35000"/>
            </a:spcAft>
          </a:pPr>
          <a:r>
            <a:rPr lang="zh-CN" altLang="en-US" dirty="0" smtClean="0"/>
            <a:t>集成商</a:t>
          </a:r>
          <a:r>
            <a:rPr lang="zh-CN" altLang="en-US" dirty="0" smtClean="0"/>
            <a:t>混搭不同应用软件开发商的产品来实现最佳的整体解决方案</a:t>
          </a:r>
          <a:r>
            <a:rPr lang="en-US" dirty="0"/>
            <a:t/>
          </a:r>
          <a:endParaRPr lang="en-US" dirty="0"/>
        </a:p>
      </dgm:t>
    </dgm:pt>
    <dgm:pt modelId="{D8A7E657-6F13-4777-A298-A7591A398EA6}" cxnId="{4C296ED2-BB4A-4B4C-AA7B-B168FDFFD475}" type="parTrans">
      <dgm:prSet/>
      <dgm:spPr/>
      <dgm:t>
        <a:bodyPr/>
        <a:lstStyle/>
        <a:p>
          <a:endParaRPr lang="en-US"/>
        </a:p>
      </dgm:t>
    </dgm:pt>
    <dgm:pt modelId="{B263379F-2AFF-456C-8E2C-9EA94781400D}" cxnId="{4C296ED2-BB4A-4B4C-AA7B-B168FDFFD475}" type="sibTrans">
      <dgm:prSet/>
      <dgm:spPr/>
      <dgm:t>
        <a:bodyPr/>
        <a:lstStyle/>
        <a:p>
          <a:endParaRPr lang="en-US"/>
        </a:p>
      </dgm:t>
    </dgm:pt>
    <dgm:pt modelId="{0D875F6D-0B36-46C7-8774-6576D467B7DD}" type="pres">
      <dgm:prSet presAssocID="{5841FF6B-CC7D-4E1B-893C-1DE26227FB1B}" presName="linearFlow" presStyleCnt="0">
        <dgm:presLayoutVars>
          <dgm:dir/>
          <dgm:resizeHandles val="exact"/>
        </dgm:presLayoutVars>
      </dgm:prSet>
      <dgm:spPr/>
      <dgm:t>
        <a:bodyPr/>
        <a:lstStyle/>
        <a:p>
          <a:endParaRPr lang="en-US"/>
        </a:p>
      </dgm:t>
    </dgm:pt>
    <dgm:pt modelId="{47238885-B5F0-4B86-A4A4-9C097AC6F4E1}" type="pres">
      <dgm:prSet presAssocID="{0AC24478-D37A-4E6F-9F22-FFEC8F268A2A}" presName="composite" presStyleCnt="0"/>
      <dgm:spPr/>
    </dgm:pt>
    <dgm:pt modelId="{A925FA58-EA42-4470-AA3C-80301C87A1EE}" type="pres">
      <dgm:prSet presAssocID="{0AC24478-D37A-4E6F-9F22-FFEC8F268A2A}" presName="imgShp" presStyleLbl="fgImgPlace1" presStyleIdx="0" presStyleCnt="5"/>
      <dgm:spPr/>
    </dgm:pt>
    <dgm:pt modelId="{46069135-A0D3-4A9C-B31E-15CA7D7662A2}" type="pres">
      <dgm:prSet presAssocID="{0AC24478-D37A-4E6F-9F22-FFEC8F268A2A}" presName="txShp" presStyleLbl="node1" presStyleIdx="0" presStyleCnt="5">
        <dgm:presLayoutVars>
          <dgm:bulletEnabled val="1"/>
        </dgm:presLayoutVars>
      </dgm:prSet>
      <dgm:spPr/>
      <dgm:t>
        <a:bodyPr/>
        <a:lstStyle/>
        <a:p>
          <a:endParaRPr lang="en-US"/>
        </a:p>
      </dgm:t>
    </dgm:pt>
    <dgm:pt modelId="{461F04DA-F8EE-4990-8240-4870184A0F51}" type="pres">
      <dgm:prSet presAssocID="{F15B626C-6E22-4DBC-A95D-2C01115852B6}" presName="spacing" presStyleCnt="0"/>
      <dgm:spPr/>
    </dgm:pt>
    <dgm:pt modelId="{97A2AEAB-3BB5-4F5A-A865-2E799BC7DD52}" type="pres">
      <dgm:prSet presAssocID="{D7202C33-A0AC-4925-ABCE-5822526365C4}" presName="composite" presStyleCnt="0"/>
      <dgm:spPr/>
    </dgm:pt>
    <dgm:pt modelId="{7BF7A512-E7F8-4B1C-B376-EA8E99198BAE}" type="pres">
      <dgm:prSet presAssocID="{D7202C33-A0AC-4925-ABCE-5822526365C4}" presName="imgShp" presStyleLbl="fgImgPlace1" presStyleIdx="1" presStyleCnt="5"/>
      <dgm:spPr/>
    </dgm:pt>
    <dgm:pt modelId="{ACC8EAA7-FA02-49CB-A7DC-9CC16B96816F}" type="pres">
      <dgm:prSet presAssocID="{D7202C33-A0AC-4925-ABCE-5822526365C4}" presName="txShp" presStyleLbl="node1" presStyleIdx="1" presStyleCnt="5">
        <dgm:presLayoutVars>
          <dgm:bulletEnabled val="1"/>
        </dgm:presLayoutVars>
      </dgm:prSet>
      <dgm:spPr/>
      <dgm:t>
        <a:bodyPr/>
        <a:lstStyle/>
        <a:p>
          <a:endParaRPr lang="en-US"/>
        </a:p>
      </dgm:t>
    </dgm:pt>
    <dgm:pt modelId="{FB5BF74E-C5D5-44F8-9249-D4E486BBB068}" type="pres">
      <dgm:prSet presAssocID="{943839B4-9246-44CF-BC5C-9AF2E164DD2A}" presName="spacing" presStyleCnt="0"/>
      <dgm:spPr/>
    </dgm:pt>
    <dgm:pt modelId="{DEA0CB90-128F-4766-B059-D64F1C8CE00B}" type="pres">
      <dgm:prSet presAssocID="{F1C9322D-F9E8-43CC-BB15-EF6D538F1EFF}" presName="composite" presStyleCnt="0"/>
      <dgm:spPr/>
    </dgm:pt>
    <dgm:pt modelId="{492BEE77-46B1-4922-9840-40C801F09176}" type="pres">
      <dgm:prSet presAssocID="{F1C9322D-F9E8-43CC-BB15-EF6D538F1EFF}" presName="imgShp" presStyleLbl="fgImgPlace1" presStyleIdx="2" presStyleCnt="5"/>
      <dgm:spPr/>
    </dgm:pt>
    <dgm:pt modelId="{DA5F7B65-59CB-48F8-957C-319FBF4F9C22}" type="pres">
      <dgm:prSet presAssocID="{F1C9322D-F9E8-43CC-BB15-EF6D538F1EFF}" presName="txShp" presStyleLbl="node1" presStyleIdx="2" presStyleCnt="5">
        <dgm:presLayoutVars>
          <dgm:bulletEnabled val="1"/>
        </dgm:presLayoutVars>
      </dgm:prSet>
      <dgm:spPr/>
      <dgm:t>
        <a:bodyPr/>
        <a:lstStyle/>
        <a:p>
          <a:endParaRPr lang="en-US"/>
        </a:p>
      </dgm:t>
    </dgm:pt>
    <dgm:pt modelId="{0FD8892D-180E-4A2D-ABCF-0D3391593DFB}" type="pres">
      <dgm:prSet presAssocID="{21D99382-0710-4F82-9C56-8BEF6C34F80C}" presName="spacing" presStyleCnt="0"/>
      <dgm:spPr/>
    </dgm:pt>
    <dgm:pt modelId="{25D0989B-A0CE-478A-994B-9EDB2482A3D8}" type="pres">
      <dgm:prSet presAssocID="{88C44B49-2643-46DC-8D64-EE701C8146DD}" presName="composite" presStyleCnt="0"/>
      <dgm:spPr/>
    </dgm:pt>
    <dgm:pt modelId="{D95C3211-C7D2-4538-8CE8-2D1C12E2B1EF}" type="pres">
      <dgm:prSet presAssocID="{88C44B49-2643-46DC-8D64-EE701C8146DD}" presName="imgShp" presStyleLbl="fgImgPlace1" presStyleIdx="3" presStyleCnt="5"/>
      <dgm:spPr/>
    </dgm:pt>
    <dgm:pt modelId="{B7CBB1E2-4098-4FF6-9470-5323C9B6AA54}" type="pres">
      <dgm:prSet presAssocID="{88C44B49-2643-46DC-8D64-EE701C8146DD}" presName="txShp" presStyleLbl="node1" presStyleIdx="3" presStyleCnt="5">
        <dgm:presLayoutVars>
          <dgm:bulletEnabled val="1"/>
        </dgm:presLayoutVars>
      </dgm:prSet>
      <dgm:spPr/>
      <dgm:t>
        <a:bodyPr/>
        <a:lstStyle/>
        <a:p>
          <a:endParaRPr lang="en-US"/>
        </a:p>
      </dgm:t>
    </dgm:pt>
    <dgm:pt modelId="{D4AE8838-C2A0-4BFF-803C-56F8B52ED589}" type="pres">
      <dgm:prSet presAssocID="{172468EE-F3AB-4552-9E0E-9376A7163719}" presName="spacing" presStyleCnt="0"/>
      <dgm:spPr/>
    </dgm:pt>
    <dgm:pt modelId="{E2CC8077-00BD-421A-9010-364B466EBBCC}" type="pres">
      <dgm:prSet presAssocID="{8F7AF48F-DE71-4A0C-9105-1E3A726AA04C}" presName="composite" presStyleCnt="0"/>
      <dgm:spPr/>
    </dgm:pt>
    <dgm:pt modelId="{566C70FE-9267-491B-8164-1CE834A02D6A}" type="pres">
      <dgm:prSet presAssocID="{8F7AF48F-DE71-4A0C-9105-1E3A726AA04C}" presName="imgShp" presStyleLbl="fgImgPlace1" presStyleIdx="4" presStyleCnt="5"/>
      <dgm:spPr/>
    </dgm:pt>
    <dgm:pt modelId="{4BA8DEC2-E5F7-4981-9868-59BA443D982E}" type="pres">
      <dgm:prSet presAssocID="{8F7AF48F-DE71-4A0C-9105-1E3A726AA04C}" presName="txShp" presStyleLbl="node1" presStyleIdx="4" presStyleCnt="5">
        <dgm:presLayoutVars>
          <dgm:bulletEnabled val="1"/>
        </dgm:presLayoutVars>
      </dgm:prSet>
      <dgm:spPr/>
      <dgm:t>
        <a:bodyPr/>
        <a:lstStyle/>
        <a:p>
          <a:endParaRPr lang="en-US"/>
        </a:p>
      </dgm:t>
    </dgm:pt>
  </dgm:ptLst>
  <dgm:cxnLst>
    <dgm:cxn modelId="{772D12D7-6775-476D-BB39-A41A78273E1F}" srcId="{5841FF6B-CC7D-4E1B-893C-1DE26227FB1B}" destId="{0AC24478-D37A-4E6F-9F22-FFEC8F268A2A}" srcOrd="0" destOrd="0" parTransId="{8A9E763C-F638-4C85-86C4-011B960DB25E}" sibTransId="{F15B626C-6E22-4DBC-A95D-2C01115852B6}"/>
    <dgm:cxn modelId="{EA8A4015-0115-4932-B5B5-126CAA076D37}" srcId="{5841FF6B-CC7D-4E1B-893C-1DE26227FB1B}" destId="{D7202C33-A0AC-4925-ABCE-5822526365C4}" srcOrd="1" destOrd="0" parTransId="{2E7F1282-8532-4B92-B6FA-1EEB9150E3AA}" sibTransId="{943839B4-9246-44CF-BC5C-9AF2E164DD2A}"/>
    <dgm:cxn modelId="{30BBD64C-987F-4D68-B236-EB024774F9EF}" srcId="{5841FF6B-CC7D-4E1B-893C-1DE26227FB1B}" destId="{F1C9322D-F9E8-43CC-BB15-EF6D538F1EFF}" srcOrd="2" destOrd="0" parTransId="{E360B16E-9633-4514-96A3-B64F6E8A839D}" sibTransId="{21D99382-0710-4F82-9C56-8BEF6C34F80C}"/>
    <dgm:cxn modelId="{DAB53645-AD74-4D73-B9C5-A189D18AEC0C}" srcId="{5841FF6B-CC7D-4E1B-893C-1DE26227FB1B}" destId="{88C44B49-2643-46DC-8D64-EE701C8146DD}" srcOrd="3" destOrd="0" parTransId="{2581CAE5-CFD2-4868-A05C-7E636EF3BFC0}" sibTransId="{172468EE-F3AB-4552-9E0E-9376A7163719}"/>
    <dgm:cxn modelId="{4C296ED2-BB4A-4B4C-AA7B-B168FDFFD475}" srcId="{5841FF6B-CC7D-4E1B-893C-1DE26227FB1B}" destId="{8F7AF48F-DE71-4A0C-9105-1E3A726AA04C}" srcOrd="4" destOrd="0" parTransId="{D8A7E657-6F13-4777-A298-A7591A398EA6}" sibTransId="{B263379F-2AFF-456C-8E2C-9EA94781400D}"/>
    <dgm:cxn modelId="{2D08FF1D-FCF8-4CA7-8B66-497BEEFD5491}" type="presOf" srcId="{5841FF6B-CC7D-4E1B-893C-1DE26227FB1B}" destId="{0D875F6D-0B36-46C7-8774-6576D467B7DD}" srcOrd="0" destOrd="0" presId="urn:microsoft.com/office/officeart/2005/8/layout/vList3#1"/>
    <dgm:cxn modelId="{C17CAC17-F079-407F-8F2F-A39177A4372D}" type="presParOf" srcId="{0D875F6D-0B36-46C7-8774-6576D467B7DD}" destId="{47238885-B5F0-4B86-A4A4-9C097AC6F4E1}" srcOrd="0" destOrd="0" presId="urn:microsoft.com/office/officeart/2005/8/layout/vList3#1"/>
    <dgm:cxn modelId="{2D5758A6-A3C0-4AF8-A7BB-855F6B0585EB}" type="presParOf" srcId="{47238885-B5F0-4B86-A4A4-9C097AC6F4E1}" destId="{A925FA58-EA42-4470-AA3C-80301C87A1EE}" srcOrd="0" destOrd="0" presId="urn:microsoft.com/office/officeart/2005/8/layout/vList3#1"/>
    <dgm:cxn modelId="{017AE949-7072-45F6-B9E9-855771A5B573}" type="presParOf" srcId="{47238885-B5F0-4B86-A4A4-9C097AC6F4E1}" destId="{46069135-A0D3-4A9C-B31E-15CA7D7662A2}" srcOrd="1" destOrd="0" presId="urn:microsoft.com/office/officeart/2005/8/layout/vList3#1"/>
    <dgm:cxn modelId="{492DA463-6D19-42A5-99EE-9DF1AFEB6281}" type="presOf" srcId="{0AC24478-D37A-4E6F-9F22-FFEC8F268A2A}" destId="{46069135-A0D3-4A9C-B31E-15CA7D7662A2}" srcOrd="0" destOrd="0" presId="urn:microsoft.com/office/officeart/2005/8/layout/vList3#1"/>
    <dgm:cxn modelId="{949DDC3A-82DC-484E-AA16-5F0A96DC2F25}" type="presParOf" srcId="{0D875F6D-0B36-46C7-8774-6576D467B7DD}" destId="{461F04DA-F8EE-4990-8240-4870184A0F51}" srcOrd="1" destOrd="0" presId="urn:microsoft.com/office/officeart/2005/8/layout/vList3#1"/>
    <dgm:cxn modelId="{6AD1B52C-C04E-409C-B12B-1B0EABEEC98B}" type="presOf" srcId="{F15B626C-6E22-4DBC-A95D-2C01115852B6}" destId="{461F04DA-F8EE-4990-8240-4870184A0F51}" srcOrd="0" destOrd="0" presId="urn:microsoft.com/office/officeart/2005/8/layout/vList3#1"/>
    <dgm:cxn modelId="{A6327098-DC3F-46D6-8217-2B712EBB1E7E}" type="presParOf" srcId="{0D875F6D-0B36-46C7-8774-6576D467B7DD}" destId="{97A2AEAB-3BB5-4F5A-A865-2E799BC7DD52}" srcOrd="2" destOrd="0" presId="urn:microsoft.com/office/officeart/2005/8/layout/vList3#1"/>
    <dgm:cxn modelId="{2F7F5E27-FA57-4A93-9BDB-22C295B6A6CE}" type="presParOf" srcId="{97A2AEAB-3BB5-4F5A-A865-2E799BC7DD52}" destId="{7BF7A512-E7F8-4B1C-B376-EA8E99198BAE}" srcOrd="0" destOrd="2" presId="urn:microsoft.com/office/officeart/2005/8/layout/vList3#1"/>
    <dgm:cxn modelId="{74FCD32C-5CDB-424C-A0D4-D8420C7BA343}" type="presParOf" srcId="{97A2AEAB-3BB5-4F5A-A865-2E799BC7DD52}" destId="{ACC8EAA7-FA02-49CB-A7DC-9CC16B96816F}" srcOrd="1" destOrd="2" presId="urn:microsoft.com/office/officeart/2005/8/layout/vList3#1"/>
    <dgm:cxn modelId="{196E6E1E-C464-4F02-8A78-D3511CD90F13}" type="presOf" srcId="{D7202C33-A0AC-4925-ABCE-5822526365C4}" destId="{ACC8EAA7-FA02-49CB-A7DC-9CC16B96816F}" srcOrd="0" destOrd="0" presId="urn:microsoft.com/office/officeart/2005/8/layout/vList3#1"/>
    <dgm:cxn modelId="{B162262A-5A66-42FC-ADF4-A43859FAC647}" type="presParOf" srcId="{0D875F6D-0B36-46C7-8774-6576D467B7DD}" destId="{FB5BF74E-C5D5-44F8-9249-D4E486BBB068}" srcOrd="3" destOrd="0" presId="urn:microsoft.com/office/officeart/2005/8/layout/vList3#1"/>
    <dgm:cxn modelId="{659E7E14-8D3C-4040-9823-03C7041F06DE}" type="presOf" srcId="{943839B4-9246-44CF-BC5C-9AF2E164DD2A}" destId="{FB5BF74E-C5D5-44F8-9249-D4E486BBB068}" srcOrd="0" destOrd="0" presId="urn:microsoft.com/office/officeart/2005/8/layout/vList3#1"/>
    <dgm:cxn modelId="{872BD829-0504-4B0C-BCD7-9AA6B3C4FA0F}" type="presParOf" srcId="{0D875F6D-0B36-46C7-8774-6576D467B7DD}" destId="{DEA0CB90-128F-4766-B059-D64F1C8CE00B}" srcOrd="4" destOrd="0" presId="urn:microsoft.com/office/officeart/2005/8/layout/vList3#1"/>
    <dgm:cxn modelId="{57568AC5-3BD8-4C87-9C18-605FD0B8F2BB}" type="presParOf" srcId="{DEA0CB90-128F-4766-B059-D64F1C8CE00B}" destId="{492BEE77-46B1-4922-9840-40C801F09176}" srcOrd="0" destOrd="4" presId="urn:microsoft.com/office/officeart/2005/8/layout/vList3#1"/>
    <dgm:cxn modelId="{F9C35FBD-0313-43D3-90BC-2FCAB10E804F}" type="presParOf" srcId="{DEA0CB90-128F-4766-B059-D64F1C8CE00B}" destId="{DA5F7B65-59CB-48F8-957C-319FBF4F9C22}" srcOrd="1" destOrd="4" presId="urn:microsoft.com/office/officeart/2005/8/layout/vList3#1"/>
    <dgm:cxn modelId="{D09781F0-9CEF-41B0-831F-4BEF23C1F194}" type="presOf" srcId="{F1C9322D-F9E8-43CC-BB15-EF6D538F1EFF}" destId="{DA5F7B65-59CB-48F8-957C-319FBF4F9C22}" srcOrd="0" destOrd="0" presId="urn:microsoft.com/office/officeart/2005/8/layout/vList3#1"/>
    <dgm:cxn modelId="{660E046B-E8C7-4A33-BE6B-0EC5635C9348}" type="presParOf" srcId="{0D875F6D-0B36-46C7-8774-6576D467B7DD}" destId="{0FD8892D-180E-4A2D-ABCF-0D3391593DFB}" srcOrd="5" destOrd="0" presId="urn:microsoft.com/office/officeart/2005/8/layout/vList3#1"/>
    <dgm:cxn modelId="{B39B9D99-768C-4F84-B0D7-462CB382EAAD}" type="presOf" srcId="{21D99382-0710-4F82-9C56-8BEF6C34F80C}" destId="{0FD8892D-180E-4A2D-ABCF-0D3391593DFB}" srcOrd="0" destOrd="0" presId="urn:microsoft.com/office/officeart/2005/8/layout/vList3#1"/>
    <dgm:cxn modelId="{107CB802-BA11-4B67-BD8E-947DC57C629C}" type="presParOf" srcId="{0D875F6D-0B36-46C7-8774-6576D467B7DD}" destId="{25D0989B-A0CE-478A-994B-9EDB2482A3D8}" srcOrd="6" destOrd="0" presId="urn:microsoft.com/office/officeart/2005/8/layout/vList3#1"/>
    <dgm:cxn modelId="{94A25852-1F3E-4A0E-A18F-FD0636C154D1}" type="presParOf" srcId="{25D0989B-A0CE-478A-994B-9EDB2482A3D8}" destId="{D95C3211-C7D2-4538-8CE8-2D1C12E2B1EF}" srcOrd="0" destOrd="6" presId="urn:microsoft.com/office/officeart/2005/8/layout/vList3#1"/>
    <dgm:cxn modelId="{C94D5C91-E04B-4DF0-BB25-6FF041EC8AE1}" type="presParOf" srcId="{25D0989B-A0CE-478A-994B-9EDB2482A3D8}" destId="{B7CBB1E2-4098-4FF6-9470-5323C9B6AA54}" srcOrd="1" destOrd="6" presId="urn:microsoft.com/office/officeart/2005/8/layout/vList3#1"/>
    <dgm:cxn modelId="{41AC716D-5C72-4F5A-87F9-0EF33337BF04}" type="presOf" srcId="{88C44B49-2643-46DC-8D64-EE701C8146DD}" destId="{B7CBB1E2-4098-4FF6-9470-5323C9B6AA54}" srcOrd="0" destOrd="0" presId="urn:microsoft.com/office/officeart/2005/8/layout/vList3#1"/>
    <dgm:cxn modelId="{001567F4-54AB-428E-A7A0-7CFC10B7E7F3}" type="presParOf" srcId="{0D875F6D-0B36-46C7-8774-6576D467B7DD}" destId="{D4AE8838-C2A0-4BFF-803C-56F8B52ED589}" srcOrd="7" destOrd="0" presId="urn:microsoft.com/office/officeart/2005/8/layout/vList3#1"/>
    <dgm:cxn modelId="{80910D51-BF44-4B47-9834-A2B37363CCA7}" type="presOf" srcId="{172468EE-F3AB-4552-9E0E-9376A7163719}" destId="{D4AE8838-C2A0-4BFF-803C-56F8B52ED589}" srcOrd="0" destOrd="0" presId="urn:microsoft.com/office/officeart/2005/8/layout/vList3#1"/>
    <dgm:cxn modelId="{D83B48F5-0335-4C33-B5BA-59500E57E94B}" type="presParOf" srcId="{0D875F6D-0B36-46C7-8774-6576D467B7DD}" destId="{E2CC8077-00BD-421A-9010-364B466EBBCC}" srcOrd="8" destOrd="0" presId="urn:microsoft.com/office/officeart/2005/8/layout/vList3#1"/>
    <dgm:cxn modelId="{D65517F8-1244-4ED4-81A5-AFDE1093D676}" type="presParOf" srcId="{E2CC8077-00BD-421A-9010-364B466EBBCC}" destId="{566C70FE-9267-491B-8164-1CE834A02D6A}" srcOrd="0" destOrd="8" presId="urn:microsoft.com/office/officeart/2005/8/layout/vList3#1"/>
    <dgm:cxn modelId="{093BB5F3-A163-4718-BEA5-564FB8CD0484}" type="presParOf" srcId="{E2CC8077-00BD-421A-9010-364B466EBBCC}" destId="{4BA8DEC2-E5F7-4981-9868-59BA443D982E}" srcOrd="1" destOrd="8" presId="urn:microsoft.com/office/officeart/2005/8/layout/vList3#1"/>
    <dgm:cxn modelId="{F8B4097F-C0EE-4BA6-A9A3-B99C410066AA}" type="presOf" srcId="{8F7AF48F-DE71-4A0C-9105-1E3A726AA04C}" destId="{4BA8DEC2-E5F7-4981-9868-59BA443D982E}" srcOrd="0" destOrd="0" presId="urn:microsoft.com/office/officeart/2005/8/layout/vList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B1F89E-5117-4B9E-AA36-86519D35397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602F497-37D4-4F17-8211-D5F6F20480E4}">
      <dgm:prSet/>
      <dgm:spPr/>
      <dgm:t>
        <a:bodyPr/>
        <a:lstStyle/>
        <a:p>
          <a:pPr rtl="0"/>
          <a:r>
            <a:rPr lang="en-US" smtClean="0"/>
            <a:t>PLC &amp; DCS</a:t>
          </a:r>
          <a:endParaRPr lang="en-US"/>
        </a:p>
      </dgm:t>
    </dgm:pt>
    <dgm:pt modelId="{2361CB2E-42C7-4E04-ACED-E62601C4390D}" cxnId="{24DB1FD2-8A1C-416A-871A-695430962DA9}" type="parTrans">
      <dgm:prSet/>
      <dgm:spPr/>
      <dgm:t>
        <a:bodyPr/>
        <a:lstStyle/>
        <a:p>
          <a:endParaRPr lang="en-US"/>
        </a:p>
      </dgm:t>
    </dgm:pt>
    <dgm:pt modelId="{1BD03E1F-1193-43FA-B5F1-9660A64E3009}" cxnId="{24DB1FD2-8A1C-416A-871A-695430962DA9}" type="sibTrans">
      <dgm:prSet/>
      <dgm:spPr/>
      <dgm:t>
        <a:bodyPr/>
        <a:lstStyle/>
        <a:p>
          <a:endParaRPr lang="en-US"/>
        </a:p>
      </dgm:t>
    </dgm:pt>
    <dgm:pt modelId="{FB64D3DC-7184-4EC0-9552-7294056B2129}">
      <dgm:prSet phldr="0" custT="0"/>
      <dgm:spPr/>
      <dgm:t>
        <a:bodyPr vert="horz" wrap="square"/>
        <a:p>
          <a:pPr rtl="0">
            <a:lnSpc>
              <a:spcPct val="100000"/>
            </a:lnSpc>
            <a:spcBef>
              <a:spcPct val="0"/>
            </a:spcBef>
            <a:spcAft>
              <a:spcPct val="15000"/>
            </a:spcAft>
          </a:pPr>
          <a:r>
            <a:rPr lang="en-US" altLang="zh-CN" dirty="0" smtClean="0"/>
            <a:t>OPC</a:t>
          </a:r>
          <a:r>
            <a:rPr lang="zh-CN" altLang="en-US" dirty="0" smtClean="0"/>
            <a:t> </a:t>
          </a:r>
          <a:r>
            <a:rPr lang="en-US" altLang="zh-CN" dirty="0" smtClean="0"/>
            <a:t>UA</a:t>
          </a:r>
          <a:r>
            <a:rPr lang="zh-CN" altLang="en-US" dirty="0" smtClean="0"/>
            <a:t>服务器集成到</a:t>
          </a:r>
          <a:r>
            <a:rPr lang="en-US" dirty="0" smtClean="0"/>
            <a:t>PLC &amp; DCS </a:t>
          </a:r>
          <a:r>
            <a:rPr lang="en-US" dirty="0"/>
            <a:t/>
          </a:r>
          <a:endParaRPr lang="en-US" dirty="0"/>
        </a:p>
      </dgm:t>
    </dgm:pt>
    <dgm:pt modelId="{32FA3DC2-EC98-4AC1-89F1-F507B92BE9E5}" cxnId="{F67A0538-6C90-43B9-8208-7B71AC61BB8F}" type="parTrans">
      <dgm:prSet/>
      <dgm:spPr/>
      <dgm:t>
        <a:bodyPr/>
        <a:lstStyle/>
        <a:p>
          <a:endParaRPr lang="en-US"/>
        </a:p>
      </dgm:t>
    </dgm:pt>
    <dgm:pt modelId="{8D631230-E78E-4618-8419-E727EF0145D4}" cxnId="{F67A0538-6C90-43B9-8208-7B71AC61BB8F}" type="sibTrans">
      <dgm:prSet/>
      <dgm:spPr/>
      <dgm:t>
        <a:bodyPr/>
        <a:lstStyle/>
        <a:p>
          <a:endParaRPr lang="en-US"/>
        </a:p>
      </dgm:t>
    </dgm:pt>
    <dgm:pt modelId="{8EBAF9D3-F06A-41EC-BCE0-ED90D7C5E01A}">
      <dgm:prSet/>
      <dgm:spPr/>
      <dgm:t>
        <a:bodyPr/>
        <a:lstStyle/>
        <a:p>
          <a:pPr rtl="0"/>
          <a:r>
            <a:rPr lang="en-US" dirty="0" smtClean="0"/>
            <a:t>IEC 61131-3 </a:t>
          </a:r>
          <a:r>
            <a:rPr lang="zh-CN" altLang="en-US" dirty="0" smtClean="0"/>
            <a:t>供应商</a:t>
          </a:r>
          <a:endParaRPr lang="en-US" dirty="0"/>
        </a:p>
      </dgm:t>
    </dgm:pt>
    <dgm:pt modelId="{F42CDAD9-5EDC-4355-AF7E-677DAD98454C}" cxnId="{23D5FF03-4D7E-4AC7-8380-6A651EC57EFE}" type="parTrans">
      <dgm:prSet/>
      <dgm:spPr/>
      <dgm:t>
        <a:bodyPr/>
        <a:lstStyle/>
        <a:p>
          <a:endParaRPr lang="en-US"/>
        </a:p>
      </dgm:t>
    </dgm:pt>
    <dgm:pt modelId="{4CC37C73-82A9-4A05-BEF7-4B241783D1F4}" cxnId="{23D5FF03-4D7E-4AC7-8380-6A651EC57EFE}" type="sibTrans">
      <dgm:prSet/>
      <dgm:spPr/>
      <dgm:t>
        <a:bodyPr/>
        <a:lstStyle/>
        <a:p>
          <a:endParaRPr lang="en-US"/>
        </a:p>
      </dgm:t>
    </dgm:pt>
    <dgm:pt modelId="{C0A14599-9CF3-4EB7-AFB9-4D22A167BED9}">
      <dgm:prSet phldr="0" custT="0"/>
      <dgm:spPr/>
      <dgm:t>
        <a:bodyPr vert="horz" wrap="square"/>
        <a:p>
          <a:pPr rtl="0">
            <a:lnSpc>
              <a:spcPct val="100000"/>
            </a:lnSpc>
            <a:spcBef>
              <a:spcPct val="0"/>
            </a:spcBef>
            <a:spcAft>
              <a:spcPct val="15000"/>
            </a:spcAft>
          </a:pPr>
          <a:r>
            <a:rPr lang="en-US" altLang="zh-CN" dirty="0" smtClean="0">
              <a:sym typeface="+mn-ea"/>
            </a:rPr>
            <a:t>OPC</a:t>
          </a:r>
          <a:r>
            <a:rPr lang="zh-CN" altLang="en-US" dirty="0" smtClean="0">
              <a:sym typeface="+mn-ea"/>
            </a:rPr>
            <a:t> </a:t>
          </a:r>
          <a:r>
            <a:rPr lang="en-US" altLang="zh-CN" dirty="0" smtClean="0">
              <a:sym typeface="+mn-ea"/>
            </a:rPr>
            <a:t>UA</a:t>
          </a:r>
          <a:r>
            <a:rPr lang="zh-CN" altLang="en-US" dirty="0" smtClean="0">
              <a:sym typeface="+mn-ea"/>
            </a:rPr>
            <a:t>服务器</a:t>
          </a:r>
          <a:r>
            <a:rPr lang="zh-CN" altLang="en-US" dirty="0" smtClean="0"/>
            <a:t>集成到</a:t>
          </a:r>
          <a:r>
            <a:rPr lang="en-US" dirty="0" smtClean="0"/>
            <a:t> IEC 61131-3 </a:t>
          </a:r>
          <a:r>
            <a:rPr lang="zh-CN" altLang="en-US" dirty="0" smtClean="0"/>
            <a:t>实时系统</a:t>
          </a:r>
          <a:r>
            <a:rPr lang="en-US" dirty="0"/>
            <a:t/>
          </a:r>
          <a:endParaRPr lang="en-US" dirty="0"/>
        </a:p>
      </dgm:t>
    </dgm:pt>
    <dgm:pt modelId="{0E1E13F8-2E5C-417E-8A3E-847F4F57B64F}" cxnId="{F45424D8-0BAE-4B84-AE5B-D92F35BB3E3D}" type="parTrans">
      <dgm:prSet/>
      <dgm:spPr/>
      <dgm:t>
        <a:bodyPr/>
        <a:lstStyle/>
        <a:p>
          <a:endParaRPr lang="en-US"/>
        </a:p>
      </dgm:t>
    </dgm:pt>
    <dgm:pt modelId="{E4203B5A-A3E9-4727-94C9-D710C5E04C65}" cxnId="{F45424D8-0BAE-4B84-AE5B-D92F35BB3E3D}" type="sibTrans">
      <dgm:prSet/>
      <dgm:spPr/>
      <dgm:t>
        <a:bodyPr/>
        <a:lstStyle/>
        <a:p>
          <a:endParaRPr lang="en-US"/>
        </a:p>
      </dgm:t>
    </dgm:pt>
    <dgm:pt modelId="{E6D2515D-C931-4A0B-99E9-D22AD3FE6DAB}">
      <dgm:prSet/>
      <dgm:spPr/>
      <dgm:t>
        <a:bodyPr/>
        <a:lstStyle/>
        <a:p>
          <a:pPr rtl="0"/>
          <a:r>
            <a:rPr lang="zh-CN" altLang="en-US" dirty="0" smtClean="0"/>
            <a:t>嵌入式</a:t>
          </a:r>
          <a:r>
            <a:rPr lang="en-US" dirty="0" smtClean="0"/>
            <a:t> HMI</a:t>
          </a:r>
          <a:endParaRPr lang="en-US" dirty="0"/>
        </a:p>
      </dgm:t>
    </dgm:pt>
    <dgm:pt modelId="{D0BEF770-D581-4130-8C65-25DA1D0AF04D}" cxnId="{70F507B8-71E5-4DF8-8716-47F15CE82A55}" type="parTrans">
      <dgm:prSet/>
      <dgm:spPr/>
      <dgm:t>
        <a:bodyPr/>
        <a:lstStyle/>
        <a:p>
          <a:endParaRPr lang="en-US"/>
        </a:p>
      </dgm:t>
    </dgm:pt>
    <dgm:pt modelId="{EC2955DB-2AED-41BE-93F3-6A1A05DE4BFF}" cxnId="{70F507B8-71E5-4DF8-8716-47F15CE82A55}" type="sibTrans">
      <dgm:prSet/>
      <dgm:spPr/>
      <dgm:t>
        <a:bodyPr/>
        <a:lstStyle/>
        <a:p>
          <a:endParaRPr lang="en-US"/>
        </a:p>
      </dgm:t>
    </dgm:pt>
    <dgm:pt modelId="{A49CA319-DC7A-4CC0-9DE0-01E74FE4142A}">
      <dgm:prSet/>
      <dgm:spPr/>
      <dgm:t>
        <a:bodyPr/>
        <a:lstStyle/>
        <a:p>
          <a:pPr rtl="0"/>
          <a:r>
            <a:rPr lang="zh-CN" altLang="en-US" dirty="0" smtClean="0"/>
            <a:t>基于</a:t>
          </a:r>
          <a:r>
            <a:rPr lang="en-US" dirty="0" smtClean="0"/>
            <a:t>Windows CE </a:t>
          </a:r>
          <a:r>
            <a:rPr lang="zh-CN" altLang="en-US" dirty="0" smtClean="0"/>
            <a:t>下的</a:t>
          </a:r>
          <a:r>
            <a:rPr lang="en-US" dirty="0" smtClean="0"/>
            <a:t>OPC UA </a:t>
          </a:r>
          <a:r>
            <a:rPr lang="zh-CN" altLang="en-US" dirty="0" smtClean="0"/>
            <a:t>客户端</a:t>
          </a:r>
          <a:endParaRPr lang="en-US" dirty="0"/>
        </a:p>
      </dgm:t>
    </dgm:pt>
    <dgm:pt modelId="{CCE4710E-FC78-48A0-85D4-04453B10FEF8}" cxnId="{686BB258-6204-400F-8457-655EB41EC6F7}" type="parTrans">
      <dgm:prSet/>
      <dgm:spPr/>
      <dgm:t>
        <a:bodyPr/>
        <a:lstStyle/>
        <a:p>
          <a:endParaRPr lang="en-US"/>
        </a:p>
      </dgm:t>
    </dgm:pt>
    <dgm:pt modelId="{F3FF8D11-AF1E-48DA-A1EF-5F58389211F0}" cxnId="{686BB258-6204-400F-8457-655EB41EC6F7}" type="sibTrans">
      <dgm:prSet/>
      <dgm:spPr/>
      <dgm:t>
        <a:bodyPr/>
        <a:lstStyle/>
        <a:p>
          <a:endParaRPr lang="en-US"/>
        </a:p>
      </dgm:t>
    </dgm:pt>
    <dgm:pt modelId="{D8CAB33B-11A1-4A3D-B03C-C863E5ADFA60}">
      <dgm:prSet/>
      <dgm:spPr/>
      <dgm:t>
        <a:bodyPr/>
        <a:lstStyle/>
        <a:p>
          <a:pPr rtl="0"/>
          <a:r>
            <a:rPr lang="en-US" altLang="zh-CN" dirty="0" smtClean="0"/>
            <a:t>OPC</a:t>
          </a:r>
          <a:r>
            <a:rPr lang="zh-CN" altLang="en-US" dirty="0" smtClean="0"/>
            <a:t> </a:t>
          </a:r>
          <a:r>
            <a:rPr lang="en-US" altLang="zh-CN" dirty="0" smtClean="0"/>
            <a:t>UA</a:t>
          </a:r>
          <a:r>
            <a:rPr lang="zh-CN" altLang="en-US" dirty="0" smtClean="0"/>
            <a:t> 芯片</a:t>
          </a:r>
          <a:endParaRPr lang="en-US" dirty="0"/>
        </a:p>
      </dgm:t>
    </dgm:pt>
    <dgm:pt modelId="{E43E9E5B-5B6F-4038-AA19-7D8C1C121D4C}" cxnId="{85955F4F-54B5-4CD0-8F0A-1B76158662A4}" type="parTrans">
      <dgm:prSet/>
      <dgm:spPr/>
      <dgm:t>
        <a:bodyPr/>
        <a:lstStyle/>
        <a:p>
          <a:endParaRPr lang="en-US"/>
        </a:p>
      </dgm:t>
    </dgm:pt>
    <dgm:pt modelId="{1FE9A598-DE05-4FC9-8718-240781589E1A}" cxnId="{85955F4F-54B5-4CD0-8F0A-1B76158662A4}" type="sibTrans">
      <dgm:prSet/>
      <dgm:spPr/>
      <dgm:t>
        <a:bodyPr/>
        <a:lstStyle/>
        <a:p>
          <a:endParaRPr lang="en-US"/>
        </a:p>
      </dgm:t>
    </dgm:pt>
    <dgm:pt modelId="{DBA72BFC-7D72-4C9B-8C56-1C0BF2C7F2E8}">
      <dgm:prSet/>
      <dgm:spPr/>
      <dgm:t>
        <a:bodyPr/>
        <a:lstStyle/>
        <a:p>
          <a:pPr rtl="0"/>
          <a:r>
            <a:rPr lang="zh-CN" altLang="en-US" dirty="0" smtClean="0"/>
            <a:t>有扩展到其他领域的机会，如安全领域及楼宇自动化</a:t>
          </a:r>
          <a:endParaRPr lang="en-US" dirty="0"/>
        </a:p>
      </dgm:t>
    </dgm:pt>
    <dgm:pt modelId="{0105F1AC-C332-4CEB-80A6-C753C3C841CB}" cxnId="{1DE96535-3678-48A0-A465-42119EF29BF6}" type="parTrans">
      <dgm:prSet/>
      <dgm:spPr/>
      <dgm:t>
        <a:bodyPr/>
        <a:lstStyle/>
        <a:p>
          <a:endParaRPr lang="en-US"/>
        </a:p>
      </dgm:t>
    </dgm:pt>
    <dgm:pt modelId="{E2B7A86E-DBD4-46F1-AC8C-F1F6F794FBF4}" cxnId="{1DE96535-3678-48A0-A465-42119EF29BF6}" type="sibTrans">
      <dgm:prSet/>
      <dgm:spPr/>
      <dgm:t>
        <a:bodyPr/>
        <a:lstStyle/>
        <a:p>
          <a:endParaRPr lang="en-US"/>
        </a:p>
      </dgm:t>
    </dgm:pt>
    <dgm:pt modelId="{FB2F2CEE-3DA1-485E-B166-FC126E17055A}">
      <dgm:prSet/>
      <dgm:spPr/>
      <dgm:t>
        <a:bodyPr/>
        <a:lstStyle/>
        <a:p>
          <a:pPr rtl="0"/>
          <a:r>
            <a:rPr lang="zh-CN" altLang="en-US" dirty="0" smtClean="0"/>
            <a:t>通信网关</a:t>
          </a:r>
          <a:endParaRPr lang="en-US" dirty="0"/>
        </a:p>
      </dgm:t>
    </dgm:pt>
    <dgm:pt modelId="{C510F1FC-F819-42E8-BD65-E4C415085312}" cxnId="{09893A08-5038-41D6-882D-8F635CFB4F4F}" type="parTrans">
      <dgm:prSet/>
      <dgm:spPr/>
      <dgm:t>
        <a:bodyPr/>
        <a:lstStyle/>
        <a:p>
          <a:endParaRPr lang="en-US"/>
        </a:p>
      </dgm:t>
    </dgm:pt>
    <dgm:pt modelId="{1C544CFF-B684-4E2C-BDBA-A7D8EC046306}" cxnId="{09893A08-5038-41D6-882D-8F635CFB4F4F}" type="sibTrans">
      <dgm:prSet/>
      <dgm:spPr/>
      <dgm:t>
        <a:bodyPr/>
        <a:lstStyle/>
        <a:p>
          <a:endParaRPr lang="en-US"/>
        </a:p>
      </dgm:t>
    </dgm:pt>
    <dgm:pt modelId="{D2C596C5-DCF0-4352-BDC4-20461304745F}">
      <dgm:prSet/>
      <dgm:spPr/>
      <dgm:t>
        <a:bodyPr/>
        <a:lstStyle/>
        <a:p>
          <a:pPr rtl="0"/>
          <a:r>
            <a:rPr lang="zh-CN" altLang="en-US" dirty="0" smtClean="0"/>
            <a:t>集成</a:t>
          </a:r>
          <a:r>
            <a:rPr lang="en-US" dirty="0" smtClean="0"/>
            <a:t>OPC UA </a:t>
          </a:r>
          <a:r>
            <a:rPr lang="zh-CN" altLang="en-US" dirty="0" smtClean="0"/>
            <a:t>服务器的无线高级网关</a:t>
          </a:r>
          <a:endParaRPr lang="en-US" dirty="0"/>
        </a:p>
      </dgm:t>
    </dgm:pt>
    <dgm:pt modelId="{3BACA890-A670-4529-A28B-56BC03BE7E83}" cxnId="{9185A124-3CF8-4569-88F9-A51FD0059DB8}" type="parTrans">
      <dgm:prSet/>
      <dgm:spPr/>
      <dgm:t>
        <a:bodyPr/>
        <a:lstStyle/>
        <a:p>
          <a:endParaRPr lang="en-US"/>
        </a:p>
      </dgm:t>
    </dgm:pt>
    <dgm:pt modelId="{C83293B2-F35F-498B-B0B1-B33D86229C4E}" cxnId="{9185A124-3CF8-4569-88F9-A51FD0059DB8}" type="sibTrans">
      <dgm:prSet/>
      <dgm:spPr/>
      <dgm:t>
        <a:bodyPr/>
        <a:lstStyle/>
        <a:p>
          <a:endParaRPr lang="en-US"/>
        </a:p>
      </dgm:t>
    </dgm:pt>
    <dgm:pt modelId="{E9007F4F-46C2-465B-974F-480DAC752F42}">
      <dgm:prSet/>
      <dgm:spPr/>
      <dgm:t>
        <a:bodyPr/>
        <a:lstStyle/>
        <a:p>
          <a:pPr rtl="0"/>
          <a:r>
            <a:rPr lang="zh-CN" altLang="en-US" dirty="0" smtClean="0"/>
            <a:t>集成</a:t>
          </a:r>
          <a:r>
            <a:rPr lang="en-US" altLang="zh-CN" dirty="0" smtClean="0"/>
            <a:t>OPC</a:t>
          </a:r>
          <a:r>
            <a:rPr lang="zh-CN" altLang="en-US" dirty="0" smtClean="0"/>
            <a:t> </a:t>
          </a:r>
          <a:r>
            <a:rPr lang="en-US" altLang="zh-CN" dirty="0" smtClean="0"/>
            <a:t>UA</a:t>
          </a:r>
          <a:r>
            <a:rPr lang="zh-CN" altLang="en-US" dirty="0" smtClean="0"/>
            <a:t>服务器的现场总线网关</a:t>
          </a:r>
          <a:endParaRPr lang="en-US" dirty="0"/>
        </a:p>
      </dgm:t>
    </dgm:pt>
    <dgm:pt modelId="{D747DFFA-5080-43FB-A4D3-675D116EB9B1}" cxnId="{3F8506E8-3A10-45AD-82C6-62A1256371F8}" type="parTrans">
      <dgm:prSet/>
      <dgm:spPr/>
      <dgm:t>
        <a:bodyPr/>
        <a:lstStyle/>
        <a:p>
          <a:endParaRPr lang="en-US"/>
        </a:p>
      </dgm:t>
    </dgm:pt>
    <dgm:pt modelId="{7B4EE3B8-F568-4C6C-9380-99B52781F8A8}" cxnId="{3F8506E8-3A10-45AD-82C6-62A1256371F8}" type="sibTrans">
      <dgm:prSet/>
      <dgm:spPr/>
      <dgm:t>
        <a:bodyPr/>
        <a:lstStyle/>
        <a:p>
          <a:endParaRPr lang="en-US"/>
        </a:p>
      </dgm:t>
    </dgm:pt>
    <dgm:pt modelId="{A3683994-10D7-423C-8F3F-B77EF0202DC6}">
      <dgm:prSet/>
      <dgm:spPr/>
      <dgm:t>
        <a:bodyPr/>
        <a:lstStyle/>
        <a:p>
          <a:pPr rtl="0"/>
          <a:r>
            <a:rPr lang="zh-CN" altLang="en-US" dirty="0" smtClean="0"/>
            <a:t>楼宇自动化</a:t>
          </a:r>
          <a:endParaRPr lang="en-US" dirty="0"/>
        </a:p>
      </dgm:t>
    </dgm:pt>
    <dgm:pt modelId="{445C83D1-D3CA-4F52-B05F-A1BD8E1A922A}" cxnId="{26EECC32-46A8-4419-B7C4-DD859E5F5554}" type="parTrans">
      <dgm:prSet/>
      <dgm:spPr/>
      <dgm:t>
        <a:bodyPr/>
        <a:lstStyle/>
        <a:p>
          <a:endParaRPr lang="en-US"/>
        </a:p>
      </dgm:t>
    </dgm:pt>
    <dgm:pt modelId="{FAEEE2AA-C3B4-49EE-9DBB-0F6402C71B17}" cxnId="{26EECC32-46A8-4419-B7C4-DD859E5F5554}" type="sibTrans">
      <dgm:prSet/>
      <dgm:spPr/>
      <dgm:t>
        <a:bodyPr/>
        <a:lstStyle/>
        <a:p>
          <a:endParaRPr lang="en-US"/>
        </a:p>
      </dgm:t>
    </dgm:pt>
    <dgm:pt modelId="{CE47B251-1E99-4FBE-A9CE-6BDD4ED74340}">
      <dgm:prSet phldr="0" custT="0"/>
      <dgm:spPr/>
      <dgm:t>
        <a:bodyPr vert="horz" wrap="square"/>
        <a:p>
          <a:pPr rtl="0">
            <a:lnSpc>
              <a:spcPct val="100000"/>
            </a:lnSpc>
            <a:spcBef>
              <a:spcPct val="0"/>
            </a:spcBef>
            <a:spcAft>
              <a:spcPct val="15000"/>
            </a:spcAft>
          </a:pPr>
          <a:r>
            <a:rPr lang="en-US" altLang="zh-CN" dirty="0" smtClean="0">
              <a:ea typeface="宋体" panose="02010600030101010101" pitchFamily="2" charset="-122"/>
            </a:rPr>
            <a:t>OPC UA</a:t>
          </a:r>
          <a:r>
            <a:rPr lang="zh-CN" altLang="en-US" dirty="0" smtClean="0">
              <a:ea typeface="宋体" panose="02010600030101010101" pitchFamily="2" charset="-122"/>
            </a:rPr>
            <a:t>与</a:t>
          </a:r>
          <a:r>
            <a:rPr lang="en-US" altLang="zh-CN" dirty="0" err="1" smtClean="0"/>
            <a:t>BACnet</a:t>
          </a:r>
          <a:r>
            <a:rPr lang="zh-CN" altLang="en-US" dirty="0" err="1" smtClean="0">
              <a:ea typeface="宋体" panose="02010600030101010101" pitchFamily="2" charset="-122"/>
            </a:rPr>
            <a:t>（</a:t>
          </a:r>
          <a:r>
            <a:rPr lang="en-US" altLang="zh-CN" dirty="0" err="1" smtClean="0"/>
            <a:t>智能建筑的通信协议</a:t>
          </a:r>
          <a:r>
            <a:rPr lang="zh-CN" altLang="en-US" dirty="0" err="1" smtClean="0">
              <a:ea typeface="宋体" panose="02010600030101010101" pitchFamily="2" charset="-122"/>
            </a:rPr>
            <a:t>）</a:t>
          </a:r>
          <a:r>
            <a:rPr lang="zh-CN" altLang="en-US" dirty="0" smtClean="0"/>
            <a:t>的整合（包括数据和所有元数据）</a:t>
          </a:r>
          <a:r>
            <a:rPr lang="en-US" dirty="0"/>
            <a:t/>
          </a:r>
          <a:endParaRPr lang="en-US" dirty="0"/>
        </a:p>
      </dgm:t>
    </dgm:pt>
    <dgm:pt modelId="{D7522132-1807-47DB-8ED1-965E63C723B9}" cxnId="{677346B8-BAAE-4113-9193-E9B838674257}" type="parTrans">
      <dgm:prSet/>
      <dgm:spPr/>
      <dgm:t>
        <a:bodyPr/>
        <a:lstStyle/>
        <a:p>
          <a:endParaRPr lang="en-US"/>
        </a:p>
      </dgm:t>
    </dgm:pt>
    <dgm:pt modelId="{373AF78D-1A1F-4C2C-8537-D95FC7E6176E}" cxnId="{677346B8-BAAE-4113-9193-E9B838674257}" type="sibTrans">
      <dgm:prSet/>
      <dgm:spPr/>
      <dgm:t>
        <a:bodyPr/>
        <a:lstStyle/>
        <a:p>
          <a:endParaRPr lang="en-US"/>
        </a:p>
      </dgm:t>
    </dgm:pt>
    <dgm:pt modelId="{221A2E67-6570-4014-ADE8-9286997EF9CC}" type="pres">
      <dgm:prSet presAssocID="{4EB1F89E-5117-4B9E-AA36-86519D353979}" presName="Name0" presStyleCnt="0">
        <dgm:presLayoutVars>
          <dgm:dir/>
          <dgm:animLvl val="lvl"/>
          <dgm:resizeHandles val="exact"/>
        </dgm:presLayoutVars>
      </dgm:prSet>
      <dgm:spPr/>
      <dgm:t>
        <a:bodyPr/>
        <a:lstStyle/>
        <a:p>
          <a:endParaRPr lang="en-US"/>
        </a:p>
      </dgm:t>
    </dgm:pt>
    <dgm:pt modelId="{3866FF44-320B-48F1-9CBD-C675FB4694FF}" type="pres">
      <dgm:prSet presAssocID="{5602F497-37D4-4F17-8211-D5F6F20480E4}" presName="linNode" presStyleCnt="0"/>
      <dgm:spPr/>
    </dgm:pt>
    <dgm:pt modelId="{F8ACC4A9-7C56-42B5-8E8D-8A7D777F2801}" type="pres">
      <dgm:prSet presAssocID="{5602F497-37D4-4F17-8211-D5F6F20480E4}" presName="parentText" presStyleLbl="node1" presStyleIdx="0" presStyleCnt="6">
        <dgm:presLayoutVars>
          <dgm:chMax val="1"/>
          <dgm:bulletEnabled val="1"/>
        </dgm:presLayoutVars>
      </dgm:prSet>
      <dgm:spPr/>
      <dgm:t>
        <a:bodyPr/>
        <a:lstStyle/>
        <a:p>
          <a:endParaRPr lang="en-US"/>
        </a:p>
      </dgm:t>
    </dgm:pt>
    <dgm:pt modelId="{D552BC96-2DF1-4ED9-9707-943343629452}" type="pres">
      <dgm:prSet presAssocID="{5602F497-37D4-4F17-8211-D5F6F20480E4}" presName="descendantText" presStyleLbl="alignAccFollowNode1" presStyleIdx="0" presStyleCnt="6">
        <dgm:presLayoutVars>
          <dgm:bulletEnabled val="1"/>
        </dgm:presLayoutVars>
      </dgm:prSet>
      <dgm:spPr/>
      <dgm:t>
        <a:bodyPr/>
        <a:lstStyle/>
        <a:p>
          <a:endParaRPr lang="en-US"/>
        </a:p>
      </dgm:t>
    </dgm:pt>
    <dgm:pt modelId="{1DFD28CF-0E07-4CE5-AD2C-AB05443935C6}" type="pres">
      <dgm:prSet presAssocID="{1BD03E1F-1193-43FA-B5F1-9660A64E3009}" presName="sp" presStyleCnt="0"/>
      <dgm:spPr/>
    </dgm:pt>
    <dgm:pt modelId="{2D742913-91BF-451D-84ED-992F3EF2F04A}" type="pres">
      <dgm:prSet presAssocID="{8EBAF9D3-F06A-41EC-BCE0-ED90D7C5E01A}" presName="linNode" presStyleCnt="0"/>
      <dgm:spPr/>
    </dgm:pt>
    <dgm:pt modelId="{CBED2DDD-E4FD-441D-8AAD-54E29E4EFF9F}" type="pres">
      <dgm:prSet presAssocID="{8EBAF9D3-F06A-41EC-BCE0-ED90D7C5E01A}" presName="parentText" presStyleLbl="node1" presStyleIdx="1" presStyleCnt="6">
        <dgm:presLayoutVars>
          <dgm:chMax val="1"/>
          <dgm:bulletEnabled val="1"/>
        </dgm:presLayoutVars>
      </dgm:prSet>
      <dgm:spPr/>
      <dgm:t>
        <a:bodyPr/>
        <a:lstStyle/>
        <a:p>
          <a:endParaRPr lang="en-US"/>
        </a:p>
      </dgm:t>
    </dgm:pt>
    <dgm:pt modelId="{D3D0D04A-B827-4EB1-85AC-90E41B7065B9}" type="pres">
      <dgm:prSet presAssocID="{8EBAF9D3-F06A-41EC-BCE0-ED90D7C5E01A}" presName="descendantText" presStyleLbl="alignAccFollowNode1" presStyleIdx="1" presStyleCnt="6">
        <dgm:presLayoutVars>
          <dgm:bulletEnabled val="1"/>
        </dgm:presLayoutVars>
      </dgm:prSet>
      <dgm:spPr/>
      <dgm:t>
        <a:bodyPr/>
        <a:lstStyle/>
        <a:p>
          <a:endParaRPr lang="en-US"/>
        </a:p>
      </dgm:t>
    </dgm:pt>
    <dgm:pt modelId="{B779B012-4FB2-4F83-8B63-188969022D6A}" type="pres">
      <dgm:prSet presAssocID="{4CC37C73-82A9-4A05-BEF7-4B241783D1F4}" presName="sp" presStyleCnt="0"/>
      <dgm:spPr/>
    </dgm:pt>
    <dgm:pt modelId="{55F2FE37-BA70-4315-8318-076BD544A0BC}" type="pres">
      <dgm:prSet presAssocID="{E6D2515D-C931-4A0B-99E9-D22AD3FE6DAB}" presName="linNode" presStyleCnt="0"/>
      <dgm:spPr/>
    </dgm:pt>
    <dgm:pt modelId="{E91133C4-6E9B-4756-A4D3-5B8C6BEDA4D3}" type="pres">
      <dgm:prSet presAssocID="{E6D2515D-C931-4A0B-99E9-D22AD3FE6DAB}" presName="parentText" presStyleLbl="node1" presStyleIdx="2" presStyleCnt="6">
        <dgm:presLayoutVars>
          <dgm:chMax val="1"/>
          <dgm:bulletEnabled val="1"/>
        </dgm:presLayoutVars>
      </dgm:prSet>
      <dgm:spPr/>
      <dgm:t>
        <a:bodyPr/>
        <a:lstStyle/>
        <a:p>
          <a:endParaRPr lang="en-US"/>
        </a:p>
      </dgm:t>
    </dgm:pt>
    <dgm:pt modelId="{DFD4F926-0283-441E-8F1E-65354B7560F9}" type="pres">
      <dgm:prSet presAssocID="{E6D2515D-C931-4A0B-99E9-D22AD3FE6DAB}" presName="descendantText" presStyleLbl="alignAccFollowNode1" presStyleIdx="2" presStyleCnt="6">
        <dgm:presLayoutVars>
          <dgm:bulletEnabled val="1"/>
        </dgm:presLayoutVars>
      </dgm:prSet>
      <dgm:spPr/>
      <dgm:t>
        <a:bodyPr/>
        <a:lstStyle/>
        <a:p>
          <a:endParaRPr lang="en-US"/>
        </a:p>
      </dgm:t>
    </dgm:pt>
    <dgm:pt modelId="{64BDB33E-AB5F-46BF-8FCC-4BB6D084A0C2}" type="pres">
      <dgm:prSet presAssocID="{EC2955DB-2AED-41BE-93F3-6A1A05DE4BFF}" presName="sp" presStyleCnt="0"/>
      <dgm:spPr/>
    </dgm:pt>
    <dgm:pt modelId="{456AB562-990D-46F3-AE4C-B2B2DAC5A98C}" type="pres">
      <dgm:prSet presAssocID="{D8CAB33B-11A1-4A3D-B03C-C863E5ADFA60}" presName="linNode" presStyleCnt="0"/>
      <dgm:spPr/>
    </dgm:pt>
    <dgm:pt modelId="{0A049F47-22FD-41FA-BB19-E826C52BC9E0}" type="pres">
      <dgm:prSet presAssocID="{D8CAB33B-11A1-4A3D-B03C-C863E5ADFA60}" presName="parentText" presStyleLbl="node1" presStyleIdx="3" presStyleCnt="6">
        <dgm:presLayoutVars>
          <dgm:chMax val="1"/>
          <dgm:bulletEnabled val="1"/>
        </dgm:presLayoutVars>
      </dgm:prSet>
      <dgm:spPr/>
      <dgm:t>
        <a:bodyPr/>
        <a:lstStyle/>
        <a:p>
          <a:endParaRPr lang="en-US"/>
        </a:p>
      </dgm:t>
    </dgm:pt>
    <dgm:pt modelId="{FD492843-5FCB-470B-82F5-7BE602DF1F14}" type="pres">
      <dgm:prSet presAssocID="{D8CAB33B-11A1-4A3D-B03C-C863E5ADFA60}" presName="descendantText" presStyleLbl="alignAccFollowNode1" presStyleIdx="3" presStyleCnt="6">
        <dgm:presLayoutVars>
          <dgm:bulletEnabled val="1"/>
        </dgm:presLayoutVars>
      </dgm:prSet>
      <dgm:spPr/>
      <dgm:t>
        <a:bodyPr/>
        <a:lstStyle/>
        <a:p>
          <a:endParaRPr lang="en-US"/>
        </a:p>
      </dgm:t>
    </dgm:pt>
    <dgm:pt modelId="{FC03A1F3-623B-4461-8CE5-10B8C621A60D}" type="pres">
      <dgm:prSet presAssocID="{1FE9A598-DE05-4FC9-8718-240781589E1A}" presName="sp" presStyleCnt="0"/>
      <dgm:spPr/>
    </dgm:pt>
    <dgm:pt modelId="{5A823088-3F90-4CB1-BAD5-9994380E63E8}" type="pres">
      <dgm:prSet presAssocID="{FB2F2CEE-3DA1-485E-B166-FC126E17055A}" presName="linNode" presStyleCnt="0"/>
      <dgm:spPr/>
    </dgm:pt>
    <dgm:pt modelId="{821D7BB6-F5B6-4EF0-B946-D511F11B78C5}" type="pres">
      <dgm:prSet presAssocID="{FB2F2CEE-3DA1-485E-B166-FC126E17055A}" presName="parentText" presStyleLbl="node1" presStyleIdx="4" presStyleCnt="6">
        <dgm:presLayoutVars>
          <dgm:chMax val="1"/>
          <dgm:bulletEnabled val="1"/>
        </dgm:presLayoutVars>
      </dgm:prSet>
      <dgm:spPr/>
      <dgm:t>
        <a:bodyPr/>
        <a:lstStyle/>
        <a:p>
          <a:endParaRPr lang="en-US"/>
        </a:p>
      </dgm:t>
    </dgm:pt>
    <dgm:pt modelId="{E8D67370-C7C1-4D95-B242-0C9E0178D30C}" type="pres">
      <dgm:prSet presAssocID="{FB2F2CEE-3DA1-485E-B166-FC126E17055A}" presName="descendantText" presStyleLbl="alignAccFollowNode1" presStyleIdx="4" presStyleCnt="6">
        <dgm:presLayoutVars>
          <dgm:bulletEnabled val="1"/>
        </dgm:presLayoutVars>
      </dgm:prSet>
      <dgm:spPr/>
      <dgm:t>
        <a:bodyPr/>
        <a:lstStyle/>
        <a:p>
          <a:endParaRPr lang="en-US"/>
        </a:p>
      </dgm:t>
    </dgm:pt>
    <dgm:pt modelId="{957C87F0-0E7B-4B3D-B0CD-B0FCE4FBE21A}" type="pres">
      <dgm:prSet presAssocID="{1C544CFF-B684-4E2C-BDBA-A7D8EC046306}" presName="sp" presStyleCnt="0"/>
      <dgm:spPr/>
    </dgm:pt>
    <dgm:pt modelId="{C65E8F23-EB62-46D2-8675-ECC33419DCFE}" type="pres">
      <dgm:prSet presAssocID="{A3683994-10D7-423C-8F3F-B77EF0202DC6}" presName="linNode" presStyleCnt="0"/>
      <dgm:spPr/>
    </dgm:pt>
    <dgm:pt modelId="{B46D3A1F-0C93-47F2-9937-12B0573DCA90}" type="pres">
      <dgm:prSet presAssocID="{A3683994-10D7-423C-8F3F-B77EF0202DC6}" presName="parentText" presStyleLbl="node1" presStyleIdx="5" presStyleCnt="6">
        <dgm:presLayoutVars>
          <dgm:chMax val="1"/>
          <dgm:bulletEnabled val="1"/>
        </dgm:presLayoutVars>
      </dgm:prSet>
      <dgm:spPr/>
      <dgm:t>
        <a:bodyPr/>
        <a:lstStyle/>
        <a:p>
          <a:endParaRPr lang="en-US"/>
        </a:p>
      </dgm:t>
    </dgm:pt>
    <dgm:pt modelId="{1218C15A-78CE-4E42-99DE-BAA1331B6AAD}" type="pres">
      <dgm:prSet presAssocID="{A3683994-10D7-423C-8F3F-B77EF0202DC6}" presName="descendantText" presStyleLbl="alignAccFollowNode1" presStyleIdx="5" presStyleCnt="6">
        <dgm:presLayoutVars>
          <dgm:bulletEnabled val="1"/>
        </dgm:presLayoutVars>
      </dgm:prSet>
      <dgm:spPr/>
      <dgm:t>
        <a:bodyPr/>
        <a:lstStyle/>
        <a:p>
          <a:endParaRPr lang="en-US"/>
        </a:p>
      </dgm:t>
    </dgm:pt>
  </dgm:ptLst>
  <dgm:cxnLst>
    <dgm:cxn modelId="{24DB1FD2-8A1C-416A-871A-695430962DA9}" srcId="{4EB1F89E-5117-4B9E-AA36-86519D353979}" destId="{5602F497-37D4-4F17-8211-D5F6F20480E4}" srcOrd="0" destOrd="0" parTransId="{2361CB2E-42C7-4E04-ACED-E62601C4390D}" sibTransId="{1BD03E1F-1193-43FA-B5F1-9660A64E3009}"/>
    <dgm:cxn modelId="{F67A0538-6C90-43B9-8208-7B71AC61BB8F}" srcId="{5602F497-37D4-4F17-8211-D5F6F20480E4}" destId="{FB64D3DC-7184-4EC0-9552-7294056B2129}" srcOrd="0" destOrd="0" parTransId="{32FA3DC2-EC98-4AC1-89F1-F507B92BE9E5}" sibTransId="{8D631230-E78E-4618-8419-E727EF0145D4}"/>
    <dgm:cxn modelId="{23D5FF03-4D7E-4AC7-8380-6A651EC57EFE}" srcId="{4EB1F89E-5117-4B9E-AA36-86519D353979}" destId="{8EBAF9D3-F06A-41EC-BCE0-ED90D7C5E01A}" srcOrd="1" destOrd="0" parTransId="{F42CDAD9-5EDC-4355-AF7E-677DAD98454C}" sibTransId="{4CC37C73-82A9-4A05-BEF7-4B241783D1F4}"/>
    <dgm:cxn modelId="{F45424D8-0BAE-4B84-AE5B-D92F35BB3E3D}" srcId="{8EBAF9D3-F06A-41EC-BCE0-ED90D7C5E01A}" destId="{C0A14599-9CF3-4EB7-AFB9-4D22A167BED9}" srcOrd="0" destOrd="1" parTransId="{0E1E13F8-2E5C-417E-8A3E-847F4F57B64F}" sibTransId="{E4203B5A-A3E9-4727-94C9-D710C5E04C65}"/>
    <dgm:cxn modelId="{70F507B8-71E5-4DF8-8716-47F15CE82A55}" srcId="{4EB1F89E-5117-4B9E-AA36-86519D353979}" destId="{E6D2515D-C931-4A0B-99E9-D22AD3FE6DAB}" srcOrd="2" destOrd="0" parTransId="{D0BEF770-D581-4130-8C65-25DA1D0AF04D}" sibTransId="{EC2955DB-2AED-41BE-93F3-6A1A05DE4BFF}"/>
    <dgm:cxn modelId="{686BB258-6204-400F-8457-655EB41EC6F7}" srcId="{E6D2515D-C931-4A0B-99E9-D22AD3FE6DAB}" destId="{A49CA319-DC7A-4CC0-9DE0-01E74FE4142A}" srcOrd="0" destOrd="2" parTransId="{CCE4710E-FC78-48A0-85D4-04453B10FEF8}" sibTransId="{F3FF8D11-AF1E-48DA-A1EF-5F58389211F0}"/>
    <dgm:cxn modelId="{85955F4F-54B5-4CD0-8F0A-1B76158662A4}" srcId="{4EB1F89E-5117-4B9E-AA36-86519D353979}" destId="{D8CAB33B-11A1-4A3D-B03C-C863E5ADFA60}" srcOrd="3" destOrd="0" parTransId="{E43E9E5B-5B6F-4038-AA19-7D8C1C121D4C}" sibTransId="{1FE9A598-DE05-4FC9-8718-240781589E1A}"/>
    <dgm:cxn modelId="{1DE96535-3678-48A0-A465-42119EF29BF6}" srcId="{D8CAB33B-11A1-4A3D-B03C-C863E5ADFA60}" destId="{DBA72BFC-7D72-4C9B-8C56-1C0BF2C7F2E8}" srcOrd="0" destOrd="3" parTransId="{0105F1AC-C332-4CEB-80A6-C753C3C841CB}" sibTransId="{E2B7A86E-DBD4-46F1-AC8C-F1F6F794FBF4}"/>
    <dgm:cxn modelId="{09893A08-5038-41D6-882D-8F635CFB4F4F}" srcId="{4EB1F89E-5117-4B9E-AA36-86519D353979}" destId="{FB2F2CEE-3DA1-485E-B166-FC126E17055A}" srcOrd="4" destOrd="0" parTransId="{C510F1FC-F819-42E8-BD65-E4C415085312}" sibTransId="{1C544CFF-B684-4E2C-BDBA-A7D8EC046306}"/>
    <dgm:cxn modelId="{9185A124-3CF8-4569-88F9-A51FD0059DB8}" srcId="{FB2F2CEE-3DA1-485E-B166-FC126E17055A}" destId="{D2C596C5-DCF0-4352-BDC4-20461304745F}" srcOrd="0" destOrd="4" parTransId="{3BACA890-A670-4529-A28B-56BC03BE7E83}" sibTransId="{C83293B2-F35F-498B-B0B1-B33D86229C4E}"/>
    <dgm:cxn modelId="{3F8506E8-3A10-45AD-82C6-62A1256371F8}" srcId="{FB2F2CEE-3DA1-485E-B166-FC126E17055A}" destId="{E9007F4F-46C2-465B-974F-480DAC752F42}" srcOrd="1" destOrd="4" parTransId="{D747DFFA-5080-43FB-A4D3-675D116EB9B1}" sibTransId="{7B4EE3B8-F568-4C6C-9380-99B52781F8A8}"/>
    <dgm:cxn modelId="{26EECC32-46A8-4419-B7C4-DD859E5F5554}" srcId="{4EB1F89E-5117-4B9E-AA36-86519D353979}" destId="{A3683994-10D7-423C-8F3F-B77EF0202DC6}" srcOrd="5" destOrd="0" parTransId="{445C83D1-D3CA-4F52-B05F-A1BD8E1A922A}" sibTransId="{FAEEE2AA-C3B4-49EE-9DBB-0F6402C71B17}"/>
    <dgm:cxn modelId="{677346B8-BAAE-4113-9193-E9B838674257}" srcId="{A3683994-10D7-423C-8F3F-B77EF0202DC6}" destId="{CE47B251-1E99-4FBE-A9CE-6BDD4ED74340}" srcOrd="0" destOrd="5" parTransId="{D7522132-1807-47DB-8ED1-965E63C723B9}" sibTransId="{373AF78D-1A1F-4C2C-8537-D95FC7E6176E}"/>
    <dgm:cxn modelId="{99B541DF-C872-4E45-AD73-284FA0359AF0}" type="presOf" srcId="{4EB1F89E-5117-4B9E-AA36-86519D353979}" destId="{221A2E67-6570-4014-ADE8-9286997EF9CC}" srcOrd="0" destOrd="0" presId="urn:microsoft.com/office/officeart/2005/8/layout/vList5"/>
    <dgm:cxn modelId="{75C0F953-14BC-4E02-8319-226FFCF6048E}" type="presParOf" srcId="{221A2E67-6570-4014-ADE8-9286997EF9CC}" destId="{3866FF44-320B-48F1-9CBD-C675FB4694FF}" srcOrd="0" destOrd="0" presId="urn:microsoft.com/office/officeart/2005/8/layout/vList5"/>
    <dgm:cxn modelId="{512DB850-DEDA-4978-B6B6-5453F2217087}" type="presParOf" srcId="{3866FF44-320B-48F1-9CBD-C675FB4694FF}" destId="{F8ACC4A9-7C56-42B5-8E8D-8A7D777F2801}" srcOrd="0" destOrd="0" presId="urn:microsoft.com/office/officeart/2005/8/layout/vList5"/>
    <dgm:cxn modelId="{16654614-EA35-45C6-A4BA-E84A4E610B34}" type="presOf" srcId="{5602F497-37D4-4F17-8211-D5F6F20480E4}" destId="{F8ACC4A9-7C56-42B5-8E8D-8A7D777F2801}" srcOrd="0" destOrd="0" presId="urn:microsoft.com/office/officeart/2005/8/layout/vList5"/>
    <dgm:cxn modelId="{D8D43DCF-2933-4683-8D02-076817BA283F}" type="presParOf" srcId="{3866FF44-320B-48F1-9CBD-C675FB4694FF}" destId="{D552BC96-2DF1-4ED9-9707-943343629452}" srcOrd="1" destOrd="0" presId="urn:microsoft.com/office/officeart/2005/8/layout/vList5"/>
    <dgm:cxn modelId="{C7BB2985-C32B-48CE-AA1F-EACA5BC3A153}" type="presOf" srcId="{FB64D3DC-7184-4EC0-9552-7294056B2129}" destId="{D552BC96-2DF1-4ED9-9707-943343629452}" srcOrd="0" destOrd="0" presId="urn:microsoft.com/office/officeart/2005/8/layout/vList5"/>
    <dgm:cxn modelId="{DFEABAC8-F600-4899-84E1-AF6E14ED5645}" type="presParOf" srcId="{221A2E67-6570-4014-ADE8-9286997EF9CC}" destId="{1DFD28CF-0E07-4CE5-AD2C-AB05443935C6}" srcOrd="1" destOrd="0" presId="urn:microsoft.com/office/officeart/2005/8/layout/vList5"/>
    <dgm:cxn modelId="{8D0B0FB4-1477-4599-A670-04889F1868C9}" type="presParOf" srcId="{221A2E67-6570-4014-ADE8-9286997EF9CC}" destId="{2D742913-91BF-451D-84ED-992F3EF2F04A}" srcOrd="2" destOrd="0" presId="urn:microsoft.com/office/officeart/2005/8/layout/vList5"/>
    <dgm:cxn modelId="{3029B854-305A-4228-814C-D94A987EDCC6}" type="presParOf" srcId="{2D742913-91BF-451D-84ED-992F3EF2F04A}" destId="{CBED2DDD-E4FD-441D-8AAD-54E29E4EFF9F}" srcOrd="0" destOrd="2" presId="urn:microsoft.com/office/officeart/2005/8/layout/vList5"/>
    <dgm:cxn modelId="{CBA9414E-45BB-4E38-817D-83C066EB7B92}" type="presOf" srcId="{8EBAF9D3-F06A-41EC-BCE0-ED90D7C5E01A}" destId="{CBED2DDD-E4FD-441D-8AAD-54E29E4EFF9F}" srcOrd="0" destOrd="0" presId="urn:microsoft.com/office/officeart/2005/8/layout/vList5"/>
    <dgm:cxn modelId="{B9F7FA3D-016D-4389-BA04-A8CE9BC8246C}" type="presParOf" srcId="{2D742913-91BF-451D-84ED-992F3EF2F04A}" destId="{D3D0D04A-B827-4EB1-85AC-90E41B7065B9}" srcOrd="1" destOrd="2" presId="urn:microsoft.com/office/officeart/2005/8/layout/vList5"/>
    <dgm:cxn modelId="{3BD10E59-ABCE-44EF-BAC2-AAC764FF6FFB}" type="presOf" srcId="{C0A14599-9CF3-4EB7-AFB9-4D22A167BED9}" destId="{D3D0D04A-B827-4EB1-85AC-90E41B7065B9}" srcOrd="0" destOrd="0" presId="urn:microsoft.com/office/officeart/2005/8/layout/vList5"/>
    <dgm:cxn modelId="{28F5C4CA-23F9-4950-8299-9C8D8A3F34C5}" type="presParOf" srcId="{221A2E67-6570-4014-ADE8-9286997EF9CC}" destId="{B779B012-4FB2-4F83-8B63-188969022D6A}" srcOrd="3" destOrd="0" presId="urn:microsoft.com/office/officeart/2005/8/layout/vList5"/>
    <dgm:cxn modelId="{AB2D49A6-3639-493B-AB21-6D42956879E2}" type="presParOf" srcId="{221A2E67-6570-4014-ADE8-9286997EF9CC}" destId="{55F2FE37-BA70-4315-8318-076BD544A0BC}" srcOrd="4" destOrd="0" presId="urn:microsoft.com/office/officeart/2005/8/layout/vList5"/>
    <dgm:cxn modelId="{B9F29794-EA47-45E0-A162-D05524A95395}" type="presParOf" srcId="{55F2FE37-BA70-4315-8318-076BD544A0BC}" destId="{E91133C4-6E9B-4756-A4D3-5B8C6BEDA4D3}" srcOrd="0" destOrd="4" presId="urn:microsoft.com/office/officeart/2005/8/layout/vList5"/>
    <dgm:cxn modelId="{56E78469-EE7A-4344-89B1-CF6892DF67F3}" type="presOf" srcId="{E6D2515D-C931-4A0B-99E9-D22AD3FE6DAB}" destId="{E91133C4-6E9B-4756-A4D3-5B8C6BEDA4D3}" srcOrd="0" destOrd="0" presId="urn:microsoft.com/office/officeart/2005/8/layout/vList5"/>
    <dgm:cxn modelId="{C336A32B-CE7D-4C99-B094-ABA2FA396E79}" type="presParOf" srcId="{55F2FE37-BA70-4315-8318-076BD544A0BC}" destId="{DFD4F926-0283-441E-8F1E-65354B7560F9}" srcOrd="1" destOrd="4" presId="urn:microsoft.com/office/officeart/2005/8/layout/vList5"/>
    <dgm:cxn modelId="{773BD7C7-CD06-4644-AE40-CB1B1D6B4885}" type="presOf" srcId="{A49CA319-DC7A-4CC0-9DE0-01E74FE4142A}" destId="{DFD4F926-0283-441E-8F1E-65354B7560F9}" srcOrd="0" destOrd="0" presId="urn:microsoft.com/office/officeart/2005/8/layout/vList5"/>
    <dgm:cxn modelId="{FF2CB06A-8A8A-42D4-9958-5381CA161888}" type="presParOf" srcId="{221A2E67-6570-4014-ADE8-9286997EF9CC}" destId="{64BDB33E-AB5F-46BF-8FCC-4BB6D084A0C2}" srcOrd="5" destOrd="0" presId="urn:microsoft.com/office/officeart/2005/8/layout/vList5"/>
    <dgm:cxn modelId="{0FA76315-68FA-444A-8527-D0B0094A9550}" type="presParOf" srcId="{221A2E67-6570-4014-ADE8-9286997EF9CC}" destId="{456AB562-990D-46F3-AE4C-B2B2DAC5A98C}" srcOrd="6" destOrd="0" presId="urn:microsoft.com/office/officeart/2005/8/layout/vList5"/>
    <dgm:cxn modelId="{C36E71CB-75FF-400D-A381-A10F4268E752}" type="presParOf" srcId="{456AB562-990D-46F3-AE4C-B2B2DAC5A98C}" destId="{0A049F47-22FD-41FA-BB19-E826C52BC9E0}" srcOrd="0" destOrd="6" presId="urn:microsoft.com/office/officeart/2005/8/layout/vList5"/>
    <dgm:cxn modelId="{658DED68-95A5-4EA1-9A36-49AA636E3C61}" type="presOf" srcId="{D8CAB33B-11A1-4A3D-B03C-C863E5ADFA60}" destId="{0A049F47-22FD-41FA-BB19-E826C52BC9E0}" srcOrd="0" destOrd="0" presId="urn:microsoft.com/office/officeart/2005/8/layout/vList5"/>
    <dgm:cxn modelId="{86A76BEE-5F41-4114-9022-F010FD07A203}" type="presParOf" srcId="{456AB562-990D-46F3-AE4C-B2B2DAC5A98C}" destId="{FD492843-5FCB-470B-82F5-7BE602DF1F14}" srcOrd="1" destOrd="6" presId="urn:microsoft.com/office/officeart/2005/8/layout/vList5"/>
    <dgm:cxn modelId="{07707932-4AE8-41B0-AB2F-7F4F03E1C430}" type="presOf" srcId="{DBA72BFC-7D72-4C9B-8C56-1C0BF2C7F2E8}" destId="{FD492843-5FCB-470B-82F5-7BE602DF1F14}" srcOrd="0" destOrd="0" presId="urn:microsoft.com/office/officeart/2005/8/layout/vList5"/>
    <dgm:cxn modelId="{3FFEB570-A14C-4BE8-AFF6-C4A941D4051E}" type="presParOf" srcId="{221A2E67-6570-4014-ADE8-9286997EF9CC}" destId="{FC03A1F3-623B-4461-8CE5-10B8C621A60D}" srcOrd="7" destOrd="0" presId="urn:microsoft.com/office/officeart/2005/8/layout/vList5"/>
    <dgm:cxn modelId="{5C722114-0896-4D82-9749-3544EE9930DF}" type="presParOf" srcId="{221A2E67-6570-4014-ADE8-9286997EF9CC}" destId="{5A823088-3F90-4CB1-BAD5-9994380E63E8}" srcOrd="8" destOrd="0" presId="urn:microsoft.com/office/officeart/2005/8/layout/vList5"/>
    <dgm:cxn modelId="{66689B71-B633-4B5E-A127-ACC2BE3399E5}" type="presParOf" srcId="{5A823088-3F90-4CB1-BAD5-9994380E63E8}" destId="{821D7BB6-F5B6-4EF0-B946-D511F11B78C5}" srcOrd="0" destOrd="8" presId="urn:microsoft.com/office/officeart/2005/8/layout/vList5"/>
    <dgm:cxn modelId="{A01F0E46-B7CE-4CB6-A0BA-FE1374CEB0D8}" type="presOf" srcId="{FB2F2CEE-3DA1-485E-B166-FC126E17055A}" destId="{821D7BB6-F5B6-4EF0-B946-D511F11B78C5}" srcOrd="0" destOrd="0" presId="urn:microsoft.com/office/officeart/2005/8/layout/vList5"/>
    <dgm:cxn modelId="{E516CCDB-52FF-4B65-90F3-211433CB1395}" type="presParOf" srcId="{5A823088-3F90-4CB1-BAD5-9994380E63E8}" destId="{E8D67370-C7C1-4D95-B242-0C9E0178D30C}" srcOrd="1" destOrd="8" presId="urn:microsoft.com/office/officeart/2005/8/layout/vList5"/>
    <dgm:cxn modelId="{A5F622D5-499D-48BF-A421-2EA7F7D6E079}" type="presOf" srcId="{D2C596C5-DCF0-4352-BDC4-20461304745F}" destId="{E8D67370-C7C1-4D95-B242-0C9E0178D30C}" srcOrd="0" destOrd="0" presId="urn:microsoft.com/office/officeart/2005/8/layout/vList5"/>
    <dgm:cxn modelId="{8274B036-7B00-4B95-A816-0F3B54376F24}" type="presOf" srcId="{E9007F4F-46C2-465B-974F-480DAC752F42}" destId="{E8D67370-C7C1-4D95-B242-0C9E0178D30C}" srcOrd="0" destOrd="1" presId="urn:microsoft.com/office/officeart/2005/8/layout/vList5"/>
    <dgm:cxn modelId="{19CFAE14-F99E-4C90-9B61-E925B71DF96D}" type="presParOf" srcId="{221A2E67-6570-4014-ADE8-9286997EF9CC}" destId="{957C87F0-0E7B-4B3D-B0CD-B0FCE4FBE21A}" srcOrd="9" destOrd="0" presId="urn:microsoft.com/office/officeart/2005/8/layout/vList5"/>
    <dgm:cxn modelId="{228784F8-3F7C-45CE-A4E4-237C95ED9BF8}" type="presParOf" srcId="{221A2E67-6570-4014-ADE8-9286997EF9CC}" destId="{C65E8F23-EB62-46D2-8675-ECC33419DCFE}" srcOrd="10" destOrd="0" presId="urn:microsoft.com/office/officeart/2005/8/layout/vList5"/>
    <dgm:cxn modelId="{3B57CF01-64B1-4110-B995-6DB39CE33BB7}" type="presParOf" srcId="{C65E8F23-EB62-46D2-8675-ECC33419DCFE}" destId="{B46D3A1F-0C93-47F2-9937-12B0573DCA90}" srcOrd="0" destOrd="10" presId="urn:microsoft.com/office/officeart/2005/8/layout/vList5"/>
    <dgm:cxn modelId="{BB801D12-94BB-4A83-8316-B3277C5B1100}" type="presOf" srcId="{A3683994-10D7-423C-8F3F-B77EF0202DC6}" destId="{B46D3A1F-0C93-47F2-9937-12B0573DCA90}" srcOrd="0" destOrd="0" presId="urn:microsoft.com/office/officeart/2005/8/layout/vList5"/>
    <dgm:cxn modelId="{9A138616-7346-4EC8-8CB5-F4B9A9C79680}" type="presParOf" srcId="{C65E8F23-EB62-46D2-8675-ECC33419DCFE}" destId="{1218C15A-78CE-4E42-99DE-BAA1331B6AAD}" srcOrd="1" destOrd="10" presId="urn:microsoft.com/office/officeart/2005/8/layout/vList5"/>
    <dgm:cxn modelId="{FD94F4DC-C624-4DD6-9C93-B761B9BF024A}" type="presOf" srcId="{CE47B251-1E99-4FBE-A9CE-6BDD4ED74340}" destId="{1218C15A-78CE-4E42-99DE-BAA1331B6AAD}"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87C2D8-1DD6-4F9D-95AE-2951983D32A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C50D703F-99E3-4EC2-B991-B867ECAA1033}">
      <dgm:prSet custT="1"/>
      <dgm:spPr/>
      <dgm:t>
        <a:bodyPr/>
        <a:lstStyle/>
        <a:p>
          <a:pPr rtl="0"/>
          <a:r>
            <a:rPr lang="zh-CN" altLang="en-US" sz="2800" dirty="0" smtClean="0"/>
            <a:t>企业级</a:t>
          </a:r>
          <a:endParaRPr lang="en-US" sz="2800" dirty="0"/>
        </a:p>
      </dgm:t>
    </dgm:pt>
    <dgm:pt modelId="{1EDB947D-F3BE-4DD1-9201-A18ED41F96AB}" cxnId="{2AD9BF86-4073-4EC0-A77F-6FDF56B7AB65}" type="parTrans">
      <dgm:prSet/>
      <dgm:spPr/>
      <dgm:t>
        <a:bodyPr/>
        <a:lstStyle/>
        <a:p>
          <a:endParaRPr lang="en-US"/>
        </a:p>
      </dgm:t>
    </dgm:pt>
    <dgm:pt modelId="{5A34439E-3F0D-48FE-B32F-75373B7A548A}" cxnId="{2AD9BF86-4073-4EC0-A77F-6FDF56B7AB65}" type="sibTrans">
      <dgm:prSet/>
      <dgm:spPr/>
      <dgm:t>
        <a:bodyPr/>
        <a:lstStyle/>
        <a:p>
          <a:endParaRPr lang="en-US"/>
        </a:p>
      </dgm:t>
    </dgm:pt>
    <dgm:pt modelId="{430EDAB6-A3C2-42E6-AD30-E98F54B3E44F}">
      <dgm:prSet phldr="0" custT="0"/>
      <dgm:spPr/>
      <dgm:t>
        <a:bodyPr vert="horz" wrap="square"/>
        <a:p>
          <a:pPr rtl="0">
            <a:lnSpc>
              <a:spcPct val="100000"/>
            </a:lnSpc>
            <a:spcBef>
              <a:spcPct val="0"/>
            </a:spcBef>
            <a:spcAft>
              <a:spcPct val="35000"/>
            </a:spcAft>
          </a:pPr>
          <a:r>
            <a:rPr lang="en-US" dirty="0" smtClean="0"/>
            <a:t>SAP</a:t>
          </a:r>
          <a:r>
            <a:rPr lang="zh-CN" altLang="en-US" dirty="0" smtClean="0">
              <a:ea typeface="宋体" panose="02010600030101010101" pitchFamily="2" charset="-122"/>
            </a:rPr>
            <a:t>（企业管理解决方案）</a:t>
          </a:r>
          <a:r>
            <a:rPr lang="en-US" dirty="0" smtClean="0"/>
            <a:t> </a:t>
          </a:r>
          <a:r>
            <a:rPr lang="zh-CN" altLang="en-US" dirty="0" smtClean="0"/>
            <a:t>支持</a:t>
          </a:r>
          <a:r>
            <a:rPr lang="en-US" dirty="0" smtClean="0"/>
            <a:t> OPC UA</a:t>
          </a:r>
          <a:r>
            <a:rPr lang="en-US" dirty="0"/>
            <a:t/>
          </a:r>
          <a:endParaRPr lang="en-US" dirty="0"/>
        </a:p>
      </dgm:t>
    </dgm:pt>
    <dgm:pt modelId="{52EE0031-C221-4B58-B6B8-5C6E19B105BE}" cxnId="{C512AD45-F4B4-4BF9-9C0C-3233AEE14B65}" type="parTrans">
      <dgm:prSet/>
      <dgm:spPr/>
      <dgm:t>
        <a:bodyPr/>
        <a:lstStyle/>
        <a:p>
          <a:endParaRPr lang="en-US"/>
        </a:p>
      </dgm:t>
    </dgm:pt>
    <dgm:pt modelId="{5FA9FCE9-30CE-440E-A15A-88C251BAF453}" cxnId="{C512AD45-F4B4-4BF9-9C0C-3233AEE14B65}" type="sibTrans">
      <dgm:prSet/>
      <dgm:spPr/>
      <dgm:t>
        <a:bodyPr/>
        <a:lstStyle/>
        <a:p>
          <a:endParaRPr lang="en-US"/>
        </a:p>
      </dgm:t>
    </dgm:pt>
    <dgm:pt modelId="{2BFC1CAB-D7AE-42C4-9CBE-E1470CAAD8DF}">
      <dgm:prSet/>
      <dgm:spPr/>
      <dgm:t>
        <a:bodyPr/>
        <a:lstStyle/>
        <a:p>
          <a:pPr rtl="0"/>
          <a:r>
            <a:rPr lang="en-US" dirty="0" smtClean="0"/>
            <a:t>SAP PCO (Plant Connectivity) 提供 OPC UA 客户端界面</a:t>
          </a:r>
          <a:endParaRPr lang="en-US" dirty="0"/>
        </a:p>
      </dgm:t>
    </dgm:pt>
    <dgm:pt modelId="{341557B6-B180-4888-BA92-F592761C030E}" cxnId="{EDE1B8E0-B63A-4457-A30D-EE27DFDA60B2}" type="parTrans">
      <dgm:prSet/>
      <dgm:spPr/>
      <dgm:t>
        <a:bodyPr/>
        <a:lstStyle/>
        <a:p>
          <a:endParaRPr lang="en-US"/>
        </a:p>
      </dgm:t>
    </dgm:pt>
    <dgm:pt modelId="{06D7A6D5-ECC4-4A3C-9D83-70960F15753A}" cxnId="{EDE1B8E0-B63A-4457-A30D-EE27DFDA60B2}" type="sibTrans">
      <dgm:prSet/>
      <dgm:spPr/>
      <dgm:t>
        <a:bodyPr/>
        <a:lstStyle/>
        <a:p>
          <a:endParaRPr lang="en-US"/>
        </a:p>
      </dgm:t>
    </dgm:pt>
    <dgm:pt modelId="{701E102F-2E7B-47CB-B70A-AC1A928AD73F}">
      <dgm:prSet/>
      <dgm:spPr/>
      <dgm:t>
        <a:bodyPr/>
        <a:lstStyle/>
        <a:p>
          <a:pPr rtl="0"/>
          <a:r>
            <a:rPr lang="zh-CN" altLang="en-US" dirty="0" smtClean="0"/>
            <a:t>不同的</a:t>
          </a:r>
          <a:r>
            <a:rPr lang="en-US" altLang="zh-CN" dirty="0" smtClean="0"/>
            <a:t>SAP</a:t>
          </a:r>
          <a:r>
            <a:rPr lang="zh-CN" altLang="en-US" dirty="0" smtClean="0"/>
            <a:t>研究项目工作在</a:t>
          </a:r>
          <a:r>
            <a:rPr lang="en-US" altLang="zh-CN" dirty="0" smtClean="0"/>
            <a:t>OPCUA</a:t>
          </a:r>
          <a:endParaRPr lang="en-US" dirty="0"/>
        </a:p>
      </dgm:t>
    </dgm:pt>
    <dgm:pt modelId="{FCB07A62-4871-404C-AED0-35DCEB806477}" cxnId="{EABFD81B-D144-46EC-909F-9A793DAB4AFF}" type="parTrans">
      <dgm:prSet/>
      <dgm:spPr/>
      <dgm:t>
        <a:bodyPr/>
        <a:lstStyle/>
        <a:p>
          <a:endParaRPr lang="en-US"/>
        </a:p>
      </dgm:t>
    </dgm:pt>
    <dgm:pt modelId="{EB0821F8-FBC1-462F-9DCB-CC2B7BB8BDD1}" cxnId="{EABFD81B-D144-46EC-909F-9A793DAB4AFF}" type="sibTrans">
      <dgm:prSet/>
      <dgm:spPr/>
      <dgm:t>
        <a:bodyPr/>
        <a:lstStyle/>
        <a:p>
          <a:endParaRPr lang="en-US"/>
        </a:p>
      </dgm:t>
    </dgm:pt>
    <dgm:pt modelId="{5EA13502-72E5-4C7C-BFFE-4D356C494D17}">
      <dgm:prSet custT="1"/>
      <dgm:spPr/>
      <dgm:t>
        <a:bodyPr/>
        <a:lstStyle/>
        <a:p>
          <a:pPr rtl="0"/>
          <a:r>
            <a:rPr lang="en-US" sz="2800" dirty="0" smtClean="0"/>
            <a:t>MES</a:t>
          </a:r>
          <a:endParaRPr lang="en-US" sz="2800" dirty="0"/>
        </a:p>
      </dgm:t>
    </dgm:pt>
    <dgm:pt modelId="{1DD988B2-1ACE-40AB-B050-4AF67C106D88}" cxnId="{E927E6BF-7715-4120-B926-6B0DBD2A0FD9}" type="parTrans">
      <dgm:prSet/>
      <dgm:spPr/>
      <dgm:t>
        <a:bodyPr/>
        <a:lstStyle/>
        <a:p>
          <a:endParaRPr lang="en-US"/>
        </a:p>
      </dgm:t>
    </dgm:pt>
    <dgm:pt modelId="{31CFBC41-4E99-469C-9A1D-875686B0710B}" cxnId="{E927E6BF-7715-4120-B926-6B0DBD2A0FD9}" type="sibTrans">
      <dgm:prSet/>
      <dgm:spPr/>
      <dgm:t>
        <a:bodyPr/>
        <a:lstStyle/>
        <a:p>
          <a:endParaRPr lang="en-US"/>
        </a:p>
      </dgm:t>
    </dgm:pt>
    <dgm:pt modelId="{74EBCB64-E71E-4E86-8298-FD4C72470298}">
      <dgm:prSet/>
      <dgm:spPr/>
      <dgm:t>
        <a:bodyPr/>
        <a:lstStyle/>
        <a:p>
          <a:pPr rtl="0"/>
          <a:r>
            <a:rPr lang="zh-CN" altLang="en-US" dirty="0" smtClean="0"/>
            <a:t>很多历史数据系统支持</a:t>
          </a:r>
          <a:r>
            <a:rPr lang="en-US" altLang="zh-CN" dirty="0" smtClean="0"/>
            <a:t>OPC</a:t>
          </a:r>
          <a:r>
            <a:rPr lang="zh-CN" altLang="en-US" dirty="0" smtClean="0"/>
            <a:t> </a:t>
          </a:r>
          <a:r>
            <a:rPr lang="en-US" altLang="zh-CN" dirty="0" smtClean="0"/>
            <a:t>UA</a:t>
          </a:r>
          <a:endParaRPr lang="en-US" dirty="0"/>
        </a:p>
      </dgm:t>
    </dgm:pt>
    <dgm:pt modelId="{CE0FB54E-424D-4687-A0B4-AF00FEE8B080}" cxnId="{79B22633-B6C8-4770-95E6-1CDF2C189B29}" type="parTrans">
      <dgm:prSet/>
      <dgm:spPr/>
      <dgm:t>
        <a:bodyPr/>
        <a:lstStyle/>
        <a:p>
          <a:endParaRPr lang="en-US"/>
        </a:p>
      </dgm:t>
    </dgm:pt>
    <dgm:pt modelId="{10F18D05-871C-424A-87FA-31654475BC72}" cxnId="{79B22633-B6C8-4770-95E6-1CDF2C189B29}" type="sibTrans">
      <dgm:prSet/>
      <dgm:spPr/>
      <dgm:t>
        <a:bodyPr/>
        <a:lstStyle/>
        <a:p>
          <a:endParaRPr lang="en-US"/>
        </a:p>
      </dgm:t>
    </dgm:pt>
    <dgm:pt modelId="{251A6DA8-D847-4207-BDC2-06319304E077}">
      <dgm:prSet/>
      <dgm:spPr/>
      <dgm:t>
        <a:bodyPr/>
        <a:lstStyle/>
        <a:p>
          <a:pPr rtl="0"/>
          <a:r>
            <a:rPr lang="zh-CN" altLang="en-US" dirty="0" smtClean="0"/>
            <a:t>基于</a:t>
          </a:r>
          <a:r>
            <a:rPr lang="en-US" altLang="zh-CN" dirty="0" smtClean="0"/>
            <a:t>JAVA</a:t>
          </a:r>
          <a:r>
            <a:rPr lang="zh-CN" altLang="en-US" dirty="0" smtClean="0"/>
            <a:t>的</a:t>
          </a:r>
          <a:r>
            <a:rPr lang="en-US" altLang="zh-CN" dirty="0" smtClean="0"/>
            <a:t>MES</a:t>
          </a:r>
          <a:r>
            <a:rPr lang="zh-CN" altLang="en-US" dirty="0" smtClean="0"/>
            <a:t>系统采用了</a:t>
          </a:r>
          <a:r>
            <a:rPr lang="en-US" altLang="zh-CN" dirty="0" smtClean="0"/>
            <a:t>UA</a:t>
          </a:r>
          <a:endParaRPr lang="en-US" dirty="0"/>
        </a:p>
      </dgm:t>
    </dgm:pt>
    <dgm:pt modelId="{59D3F899-3080-4236-9983-42FDA3676A01}" cxnId="{CA78A583-48F8-4EC9-808C-3C657C298525}" type="parTrans">
      <dgm:prSet/>
      <dgm:spPr/>
      <dgm:t>
        <a:bodyPr/>
        <a:lstStyle/>
        <a:p>
          <a:endParaRPr lang="en-US"/>
        </a:p>
      </dgm:t>
    </dgm:pt>
    <dgm:pt modelId="{7B09F6C4-46F5-4FBD-B256-CD54A609E68D}" cxnId="{CA78A583-48F8-4EC9-808C-3C657C298525}" type="sibTrans">
      <dgm:prSet/>
      <dgm:spPr/>
      <dgm:t>
        <a:bodyPr/>
        <a:lstStyle/>
        <a:p>
          <a:endParaRPr lang="en-US"/>
        </a:p>
      </dgm:t>
    </dgm:pt>
    <dgm:pt modelId="{AEF0D954-9128-4835-BED4-FB9FF902C0F0}">
      <dgm:prSet custT="1"/>
      <dgm:spPr/>
      <dgm:t>
        <a:bodyPr/>
        <a:lstStyle/>
        <a:p>
          <a:pPr rtl="0"/>
          <a:r>
            <a:rPr lang="zh-CN" altLang="en-US" sz="2800" dirty="0" smtClean="0"/>
            <a:t>工程</a:t>
          </a:r>
          <a:endParaRPr lang="en-US" sz="2800" dirty="0"/>
        </a:p>
      </dgm:t>
    </dgm:pt>
    <dgm:pt modelId="{5E8DEE36-D578-47FF-BBB3-F45561807934}" cxnId="{48D06D1F-C980-4098-9281-EED17C13E105}" type="parTrans">
      <dgm:prSet/>
      <dgm:spPr/>
      <dgm:t>
        <a:bodyPr/>
        <a:lstStyle/>
        <a:p>
          <a:endParaRPr lang="en-US"/>
        </a:p>
      </dgm:t>
    </dgm:pt>
    <dgm:pt modelId="{D400515E-4AF4-4D89-9276-0A192A5E7BB9}" cxnId="{48D06D1F-C980-4098-9281-EED17C13E105}" type="sibTrans">
      <dgm:prSet/>
      <dgm:spPr/>
      <dgm:t>
        <a:bodyPr/>
        <a:lstStyle/>
        <a:p>
          <a:endParaRPr lang="en-US"/>
        </a:p>
      </dgm:t>
    </dgm:pt>
    <dgm:pt modelId="{AF4A570D-8E0A-4D63-AE39-08F04EBE2651}">
      <dgm:prSet phldr="0" custT="0"/>
      <dgm:spPr/>
      <dgm:t>
        <a:bodyPr vert="horz" wrap="square"/>
        <a:p>
          <a:pPr rtl="0">
            <a:lnSpc>
              <a:spcPct val="100000"/>
            </a:lnSpc>
            <a:spcBef>
              <a:spcPct val="0"/>
            </a:spcBef>
            <a:spcAft>
              <a:spcPct val="35000"/>
            </a:spcAft>
          </a:pPr>
          <a:r>
            <a:rPr lang="zh-CN" altLang="en-US" dirty="0" smtClean="0"/>
            <a:t>工业网络和设备的</a:t>
          </a:r>
          <a:r>
            <a:rPr lang="en-US" altLang="zh-CN" dirty="0" smtClean="0"/>
            <a:t>OPC UA</a:t>
          </a:r>
          <a:r>
            <a:rPr lang="zh-CN" altLang="en-US" dirty="0" smtClean="0"/>
            <a:t>接口配置、调试和操作</a:t>
          </a:r>
          <a:r>
            <a:rPr lang="en-US" dirty="0"/>
            <a:t/>
          </a:r>
          <a:endParaRPr lang="en-US" dirty="0"/>
        </a:p>
      </dgm:t>
    </dgm:pt>
    <dgm:pt modelId="{557BB5D7-BD3F-4369-9942-A1B535090113}" cxnId="{93773B4B-2AE6-42B9-A0C5-35B863FC7C56}" type="parTrans">
      <dgm:prSet/>
      <dgm:spPr/>
      <dgm:t>
        <a:bodyPr/>
        <a:lstStyle/>
        <a:p>
          <a:endParaRPr lang="en-US"/>
        </a:p>
      </dgm:t>
    </dgm:pt>
    <dgm:pt modelId="{786FE24F-BE2C-4B1A-B9E7-8203373A5538}" cxnId="{93773B4B-2AE6-42B9-A0C5-35B863FC7C56}" type="sibTrans">
      <dgm:prSet/>
      <dgm:spPr/>
      <dgm:t>
        <a:bodyPr/>
        <a:lstStyle/>
        <a:p>
          <a:endParaRPr lang="en-US"/>
        </a:p>
      </dgm:t>
    </dgm:pt>
    <dgm:pt modelId="{1C9B8883-22FD-4E58-B11C-23446D4A39D5}" type="pres">
      <dgm:prSet presAssocID="{2687C2D8-1DD6-4F9D-95AE-2951983D32A5}" presName="diagram" presStyleCnt="0">
        <dgm:presLayoutVars>
          <dgm:chPref val="1"/>
          <dgm:dir/>
          <dgm:animOne val="branch"/>
          <dgm:animLvl val="lvl"/>
          <dgm:resizeHandles/>
        </dgm:presLayoutVars>
      </dgm:prSet>
      <dgm:spPr/>
      <dgm:t>
        <a:bodyPr/>
        <a:lstStyle/>
        <a:p>
          <a:endParaRPr lang="en-US"/>
        </a:p>
      </dgm:t>
    </dgm:pt>
    <dgm:pt modelId="{1A86AE27-FFF8-45B4-BB0F-3EA4B06C0DAF}" type="pres">
      <dgm:prSet presAssocID="{C50D703F-99E3-4EC2-B991-B867ECAA1033}" presName="root" presStyleCnt="0"/>
      <dgm:spPr/>
    </dgm:pt>
    <dgm:pt modelId="{116E6A7E-C7FB-4AD9-9454-7FD350853565}" type="pres">
      <dgm:prSet presAssocID="{C50D703F-99E3-4EC2-B991-B867ECAA1033}" presName="rootComposite" presStyleCnt="0"/>
      <dgm:spPr/>
    </dgm:pt>
    <dgm:pt modelId="{2164290E-6C89-4CE2-98E2-F5A4D2D311F8}" type="pres">
      <dgm:prSet presAssocID="{C50D703F-99E3-4EC2-B991-B867ECAA1033}" presName="rootText" presStyleLbl="node1" presStyleIdx="0" presStyleCnt="3"/>
      <dgm:spPr/>
      <dgm:t>
        <a:bodyPr/>
        <a:lstStyle/>
        <a:p>
          <a:endParaRPr lang="en-US"/>
        </a:p>
      </dgm:t>
    </dgm:pt>
    <dgm:pt modelId="{76DA8671-E038-4828-9346-B4D8D49688BE}" type="pres">
      <dgm:prSet presAssocID="{C50D703F-99E3-4EC2-B991-B867ECAA1033}" presName="rootConnector" presStyleCnt="0"/>
      <dgm:spPr/>
      <dgm:t>
        <a:bodyPr/>
        <a:lstStyle/>
        <a:p>
          <a:endParaRPr lang="en-US"/>
        </a:p>
      </dgm:t>
    </dgm:pt>
    <dgm:pt modelId="{FE09B5D9-231A-4CE0-B7FF-7A29B16AC611}" type="pres">
      <dgm:prSet presAssocID="{C50D703F-99E3-4EC2-B991-B867ECAA1033}" presName="childShape" presStyleCnt="0"/>
      <dgm:spPr/>
    </dgm:pt>
    <dgm:pt modelId="{5A858800-7865-4525-AC71-30BCBFDA8F18}" type="pres">
      <dgm:prSet presAssocID="{52EE0031-C221-4B58-B6B8-5C6E19B105BE}" presName="Name13" presStyleLbl="parChTrans1D2" presStyleIdx="0" presStyleCnt="6"/>
      <dgm:spPr/>
      <dgm:t>
        <a:bodyPr/>
        <a:lstStyle/>
        <a:p>
          <a:endParaRPr lang="en-US"/>
        </a:p>
      </dgm:t>
    </dgm:pt>
    <dgm:pt modelId="{A114BA4C-C096-4211-AD7A-F54C6A7F8474}" type="pres">
      <dgm:prSet presAssocID="{430EDAB6-A3C2-42E6-AD30-E98F54B3E44F}" presName="childText" presStyleLbl="bgAcc1" presStyleIdx="0" presStyleCnt="6">
        <dgm:presLayoutVars>
          <dgm:bulletEnabled val="1"/>
        </dgm:presLayoutVars>
      </dgm:prSet>
      <dgm:spPr/>
      <dgm:t>
        <a:bodyPr/>
        <a:lstStyle/>
        <a:p>
          <a:endParaRPr lang="en-US"/>
        </a:p>
      </dgm:t>
    </dgm:pt>
    <dgm:pt modelId="{5A58349A-B7B1-46ED-9A3A-55D15B6FF846}" type="pres">
      <dgm:prSet presAssocID="{341557B6-B180-4888-BA92-F592761C030E}" presName="Name13" presStyleLbl="parChTrans1D2" presStyleIdx="1" presStyleCnt="6"/>
      <dgm:spPr/>
      <dgm:t>
        <a:bodyPr/>
        <a:lstStyle/>
        <a:p>
          <a:endParaRPr lang="en-US"/>
        </a:p>
      </dgm:t>
    </dgm:pt>
    <dgm:pt modelId="{03450D59-742A-43E3-9AC9-2D4C62DDE72B}" type="pres">
      <dgm:prSet presAssocID="{2BFC1CAB-D7AE-42C4-9CBE-E1470CAAD8DF}" presName="childText" presStyleLbl="bgAcc1" presStyleIdx="1" presStyleCnt="6">
        <dgm:presLayoutVars>
          <dgm:bulletEnabled val="1"/>
        </dgm:presLayoutVars>
      </dgm:prSet>
      <dgm:spPr/>
      <dgm:t>
        <a:bodyPr/>
        <a:lstStyle/>
        <a:p>
          <a:endParaRPr lang="en-US"/>
        </a:p>
      </dgm:t>
    </dgm:pt>
    <dgm:pt modelId="{C41BABE8-9A1D-4CF2-BBF1-0EE4470912F9}" type="pres">
      <dgm:prSet presAssocID="{FCB07A62-4871-404C-AED0-35DCEB806477}" presName="Name13" presStyleLbl="parChTrans1D2" presStyleIdx="2" presStyleCnt="6"/>
      <dgm:spPr/>
      <dgm:t>
        <a:bodyPr/>
        <a:lstStyle/>
        <a:p>
          <a:endParaRPr lang="en-US"/>
        </a:p>
      </dgm:t>
    </dgm:pt>
    <dgm:pt modelId="{731291AC-46AF-41A6-8BE3-08E86D029CAA}" type="pres">
      <dgm:prSet presAssocID="{701E102F-2E7B-47CB-B70A-AC1A928AD73F}" presName="childText" presStyleLbl="bgAcc1" presStyleIdx="2" presStyleCnt="6">
        <dgm:presLayoutVars>
          <dgm:bulletEnabled val="1"/>
        </dgm:presLayoutVars>
      </dgm:prSet>
      <dgm:spPr/>
      <dgm:t>
        <a:bodyPr/>
        <a:lstStyle/>
        <a:p>
          <a:endParaRPr lang="en-US"/>
        </a:p>
      </dgm:t>
    </dgm:pt>
    <dgm:pt modelId="{3FC1422E-4931-47CA-9494-EE512C81F918}" type="pres">
      <dgm:prSet presAssocID="{5EA13502-72E5-4C7C-BFFE-4D356C494D17}" presName="root" presStyleCnt="0"/>
      <dgm:spPr/>
    </dgm:pt>
    <dgm:pt modelId="{565ACA35-9001-49CC-BE07-9D51D5C5CA5A}" type="pres">
      <dgm:prSet presAssocID="{5EA13502-72E5-4C7C-BFFE-4D356C494D17}" presName="rootComposite" presStyleCnt="0"/>
      <dgm:spPr/>
    </dgm:pt>
    <dgm:pt modelId="{B835E082-E57D-4A2E-B902-3FC05B4968ED}" type="pres">
      <dgm:prSet presAssocID="{5EA13502-72E5-4C7C-BFFE-4D356C494D17}" presName="rootText" presStyleLbl="node1" presStyleIdx="1" presStyleCnt="3"/>
      <dgm:spPr/>
      <dgm:t>
        <a:bodyPr/>
        <a:lstStyle/>
        <a:p>
          <a:endParaRPr lang="en-US"/>
        </a:p>
      </dgm:t>
    </dgm:pt>
    <dgm:pt modelId="{11D3C4CA-0185-4F58-8C3A-56578CD4023F}" type="pres">
      <dgm:prSet presAssocID="{5EA13502-72E5-4C7C-BFFE-4D356C494D17}" presName="rootConnector" presStyleCnt="0"/>
      <dgm:spPr/>
      <dgm:t>
        <a:bodyPr/>
        <a:lstStyle/>
        <a:p>
          <a:endParaRPr lang="en-US"/>
        </a:p>
      </dgm:t>
    </dgm:pt>
    <dgm:pt modelId="{E499A4DD-D6A9-46C1-B945-285223410E72}" type="pres">
      <dgm:prSet presAssocID="{5EA13502-72E5-4C7C-BFFE-4D356C494D17}" presName="childShape" presStyleCnt="0"/>
      <dgm:spPr/>
    </dgm:pt>
    <dgm:pt modelId="{F51F2CC3-4073-402B-8D39-46507EE07246}" type="pres">
      <dgm:prSet presAssocID="{CE0FB54E-424D-4687-A0B4-AF00FEE8B080}" presName="Name13" presStyleLbl="parChTrans1D2" presStyleIdx="3" presStyleCnt="6"/>
      <dgm:spPr/>
      <dgm:t>
        <a:bodyPr/>
        <a:lstStyle/>
        <a:p>
          <a:endParaRPr lang="en-US"/>
        </a:p>
      </dgm:t>
    </dgm:pt>
    <dgm:pt modelId="{421B3B34-BC7E-498E-BF18-532356C439FF}" type="pres">
      <dgm:prSet presAssocID="{74EBCB64-E71E-4E86-8298-FD4C72470298}" presName="childText" presStyleLbl="bgAcc1" presStyleIdx="3" presStyleCnt="6">
        <dgm:presLayoutVars>
          <dgm:bulletEnabled val="1"/>
        </dgm:presLayoutVars>
      </dgm:prSet>
      <dgm:spPr/>
      <dgm:t>
        <a:bodyPr/>
        <a:lstStyle/>
        <a:p>
          <a:endParaRPr lang="en-US"/>
        </a:p>
      </dgm:t>
    </dgm:pt>
    <dgm:pt modelId="{30924AC6-D4C8-414B-8D12-9C6A29415D96}" type="pres">
      <dgm:prSet presAssocID="{59D3F899-3080-4236-9983-42FDA3676A01}" presName="Name13" presStyleLbl="parChTrans1D2" presStyleIdx="4" presStyleCnt="6"/>
      <dgm:spPr/>
      <dgm:t>
        <a:bodyPr/>
        <a:lstStyle/>
        <a:p>
          <a:endParaRPr lang="en-US"/>
        </a:p>
      </dgm:t>
    </dgm:pt>
    <dgm:pt modelId="{662AA7D8-2174-4618-ABF8-1ABB9835D35A}" type="pres">
      <dgm:prSet presAssocID="{251A6DA8-D847-4207-BDC2-06319304E077}" presName="childText" presStyleLbl="bgAcc1" presStyleIdx="4" presStyleCnt="6">
        <dgm:presLayoutVars>
          <dgm:bulletEnabled val="1"/>
        </dgm:presLayoutVars>
      </dgm:prSet>
      <dgm:spPr/>
      <dgm:t>
        <a:bodyPr/>
        <a:lstStyle/>
        <a:p>
          <a:endParaRPr lang="en-US"/>
        </a:p>
      </dgm:t>
    </dgm:pt>
    <dgm:pt modelId="{3F07CC98-A852-46C1-8031-89376AEAB146}" type="pres">
      <dgm:prSet presAssocID="{AEF0D954-9128-4835-BED4-FB9FF902C0F0}" presName="root" presStyleCnt="0"/>
      <dgm:spPr/>
    </dgm:pt>
    <dgm:pt modelId="{18534150-5721-43E5-B2BF-93959B3D11FD}" type="pres">
      <dgm:prSet presAssocID="{AEF0D954-9128-4835-BED4-FB9FF902C0F0}" presName="rootComposite" presStyleCnt="0"/>
      <dgm:spPr/>
    </dgm:pt>
    <dgm:pt modelId="{7E435321-CBBE-404B-BF92-3A46C58DD54E}" type="pres">
      <dgm:prSet presAssocID="{AEF0D954-9128-4835-BED4-FB9FF902C0F0}" presName="rootText" presStyleLbl="node1" presStyleIdx="2" presStyleCnt="3"/>
      <dgm:spPr/>
      <dgm:t>
        <a:bodyPr/>
        <a:lstStyle/>
        <a:p>
          <a:endParaRPr lang="en-US"/>
        </a:p>
      </dgm:t>
    </dgm:pt>
    <dgm:pt modelId="{287A4547-113B-45AA-B3AE-2DA639AB2FE6}" type="pres">
      <dgm:prSet presAssocID="{AEF0D954-9128-4835-BED4-FB9FF902C0F0}" presName="rootConnector" presStyleCnt="0"/>
      <dgm:spPr/>
      <dgm:t>
        <a:bodyPr/>
        <a:lstStyle/>
        <a:p>
          <a:endParaRPr lang="en-US"/>
        </a:p>
      </dgm:t>
    </dgm:pt>
    <dgm:pt modelId="{836CB9B7-DD09-490C-A94B-FC066792D60D}" type="pres">
      <dgm:prSet presAssocID="{AEF0D954-9128-4835-BED4-FB9FF902C0F0}" presName="childShape" presStyleCnt="0"/>
      <dgm:spPr/>
    </dgm:pt>
    <dgm:pt modelId="{89C26D42-E9C5-43D1-87D2-C6AD1ABAC65C}" type="pres">
      <dgm:prSet presAssocID="{557BB5D7-BD3F-4369-9942-A1B535090113}" presName="Name13" presStyleLbl="parChTrans1D2" presStyleIdx="5" presStyleCnt="6"/>
      <dgm:spPr/>
      <dgm:t>
        <a:bodyPr/>
        <a:lstStyle/>
        <a:p>
          <a:endParaRPr lang="en-US"/>
        </a:p>
      </dgm:t>
    </dgm:pt>
    <dgm:pt modelId="{9D1ADD87-B915-4454-94A3-188A152F7F81}" type="pres">
      <dgm:prSet presAssocID="{AF4A570D-8E0A-4D63-AE39-08F04EBE2651}" presName="childText" presStyleLbl="bgAcc1" presStyleIdx="5" presStyleCnt="6">
        <dgm:presLayoutVars>
          <dgm:bulletEnabled val="1"/>
        </dgm:presLayoutVars>
      </dgm:prSet>
      <dgm:spPr/>
      <dgm:t>
        <a:bodyPr/>
        <a:lstStyle/>
        <a:p>
          <a:endParaRPr lang="en-US"/>
        </a:p>
      </dgm:t>
    </dgm:pt>
  </dgm:ptLst>
  <dgm:cxnLst>
    <dgm:cxn modelId="{2AD9BF86-4073-4EC0-A77F-6FDF56B7AB65}" srcId="{2687C2D8-1DD6-4F9D-95AE-2951983D32A5}" destId="{C50D703F-99E3-4EC2-B991-B867ECAA1033}" srcOrd="0" destOrd="0" parTransId="{1EDB947D-F3BE-4DD1-9201-A18ED41F96AB}" sibTransId="{5A34439E-3F0D-48FE-B32F-75373B7A548A}"/>
    <dgm:cxn modelId="{C512AD45-F4B4-4BF9-9C0C-3233AEE14B65}" srcId="{C50D703F-99E3-4EC2-B991-B867ECAA1033}" destId="{430EDAB6-A3C2-42E6-AD30-E98F54B3E44F}" srcOrd="0" destOrd="0" parTransId="{52EE0031-C221-4B58-B6B8-5C6E19B105BE}" sibTransId="{5FA9FCE9-30CE-440E-A15A-88C251BAF453}"/>
    <dgm:cxn modelId="{EDE1B8E0-B63A-4457-A30D-EE27DFDA60B2}" srcId="{C50D703F-99E3-4EC2-B991-B867ECAA1033}" destId="{2BFC1CAB-D7AE-42C4-9CBE-E1470CAAD8DF}" srcOrd="1" destOrd="0" parTransId="{341557B6-B180-4888-BA92-F592761C030E}" sibTransId="{06D7A6D5-ECC4-4A3C-9D83-70960F15753A}"/>
    <dgm:cxn modelId="{EABFD81B-D144-46EC-909F-9A793DAB4AFF}" srcId="{C50D703F-99E3-4EC2-B991-B867ECAA1033}" destId="{701E102F-2E7B-47CB-B70A-AC1A928AD73F}" srcOrd="2" destOrd="0" parTransId="{FCB07A62-4871-404C-AED0-35DCEB806477}" sibTransId="{EB0821F8-FBC1-462F-9DCB-CC2B7BB8BDD1}"/>
    <dgm:cxn modelId="{E927E6BF-7715-4120-B926-6B0DBD2A0FD9}" srcId="{2687C2D8-1DD6-4F9D-95AE-2951983D32A5}" destId="{5EA13502-72E5-4C7C-BFFE-4D356C494D17}" srcOrd="1" destOrd="0" parTransId="{1DD988B2-1ACE-40AB-B050-4AF67C106D88}" sibTransId="{31CFBC41-4E99-469C-9A1D-875686B0710B}"/>
    <dgm:cxn modelId="{79B22633-B6C8-4770-95E6-1CDF2C189B29}" srcId="{5EA13502-72E5-4C7C-BFFE-4D356C494D17}" destId="{74EBCB64-E71E-4E86-8298-FD4C72470298}" srcOrd="0" destOrd="1" parTransId="{CE0FB54E-424D-4687-A0B4-AF00FEE8B080}" sibTransId="{10F18D05-871C-424A-87FA-31654475BC72}"/>
    <dgm:cxn modelId="{CA78A583-48F8-4EC9-808C-3C657C298525}" srcId="{5EA13502-72E5-4C7C-BFFE-4D356C494D17}" destId="{251A6DA8-D847-4207-BDC2-06319304E077}" srcOrd="1" destOrd="1" parTransId="{59D3F899-3080-4236-9983-42FDA3676A01}" sibTransId="{7B09F6C4-46F5-4FBD-B256-CD54A609E68D}"/>
    <dgm:cxn modelId="{48D06D1F-C980-4098-9281-EED17C13E105}" srcId="{2687C2D8-1DD6-4F9D-95AE-2951983D32A5}" destId="{AEF0D954-9128-4835-BED4-FB9FF902C0F0}" srcOrd="2" destOrd="0" parTransId="{5E8DEE36-D578-47FF-BBB3-F45561807934}" sibTransId="{D400515E-4AF4-4D89-9276-0A192A5E7BB9}"/>
    <dgm:cxn modelId="{93773B4B-2AE6-42B9-A0C5-35B863FC7C56}" srcId="{AEF0D954-9128-4835-BED4-FB9FF902C0F0}" destId="{AF4A570D-8E0A-4D63-AE39-08F04EBE2651}" srcOrd="0" destOrd="2" parTransId="{557BB5D7-BD3F-4369-9942-A1B535090113}" sibTransId="{786FE24F-BE2C-4B1A-B9E7-8203373A5538}"/>
    <dgm:cxn modelId="{D689C6F9-615D-4126-A1A3-E9011AD0AEA9}" type="presOf" srcId="{2687C2D8-1DD6-4F9D-95AE-2951983D32A5}" destId="{1C9B8883-22FD-4E58-B11C-23446D4A39D5}" srcOrd="0" destOrd="0" presId="urn:microsoft.com/office/officeart/2005/8/layout/hierarchy3"/>
    <dgm:cxn modelId="{94277FCD-0F41-4297-A173-DE053F591789}" type="presParOf" srcId="{1C9B8883-22FD-4E58-B11C-23446D4A39D5}" destId="{1A86AE27-FFF8-45B4-BB0F-3EA4B06C0DAF}" srcOrd="0" destOrd="0" presId="urn:microsoft.com/office/officeart/2005/8/layout/hierarchy3"/>
    <dgm:cxn modelId="{35FBB574-E62D-4F1E-8288-54EFD36754E5}" type="presParOf" srcId="{1A86AE27-FFF8-45B4-BB0F-3EA4B06C0DAF}" destId="{116E6A7E-C7FB-4AD9-9454-7FD350853565}" srcOrd="0" destOrd="0" presId="urn:microsoft.com/office/officeart/2005/8/layout/hierarchy3"/>
    <dgm:cxn modelId="{EA75435B-1465-4406-94E6-71355CB5767E}" type="presOf" srcId="{C50D703F-99E3-4EC2-B991-B867ECAA1033}" destId="{116E6A7E-C7FB-4AD9-9454-7FD350853565}" srcOrd="0" destOrd="0" presId="urn:microsoft.com/office/officeart/2005/8/layout/hierarchy3"/>
    <dgm:cxn modelId="{3AF1584C-F33B-48A6-B6F1-1A678589672F}" type="presParOf" srcId="{116E6A7E-C7FB-4AD9-9454-7FD350853565}" destId="{2164290E-6C89-4CE2-98E2-F5A4D2D311F8}" srcOrd="0" destOrd="0" presId="urn:microsoft.com/office/officeart/2005/8/layout/hierarchy3"/>
    <dgm:cxn modelId="{BF762EFA-084D-45E3-AC88-2B826D654277}" type="presOf" srcId="{C50D703F-99E3-4EC2-B991-B867ECAA1033}" destId="{2164290E-6C89-4CE2-98E2-F5A4D2D311F8}" srcOrd="0" destOrd="0" presId="urn:microsoft.com/office/officeart/2005/8/layout/hierarchy3"/>
    <dgm:cxn modelId="{0EC78A57-6333-44AA-BA8F-E48D1F8D4804}" type="presParOf" srcId="{116E6A7E-C7FB-4AD9-9454-7FD350853565}" destId="{76DA8671-E038-4828-9346-B4D8D49688BE}" srcOrd="1" destOrd="0" presId="urn:microsoft.com/office/officeart/2005/8/layout/hierarchy3"/>
    <dgm:cxn modelId="{423AE88F-6527-4284-82A0-9ACD6A6E0312}" type="presOf" srcId="{C50D703F-99E3-4EC2-B991-B867ECAA1033}" destId="{76DA8671-E038-4828-9346-B4D8D49688BE}" srcOrd="0" destOrd="0" presId="urn:microsoft.com/office/officeart/2005/8/layout/hierarchy3"/>
    <dgm:cxn modelId="{70FBD012-7BE0-4AD8-B0C7-50094C4038D0}" type="presParOf" srcId="{1A86AE27-FFF8-45B4-BB0F-3EA4B06C0DAF}" destId="{FE09B5D9-231A-4CE0-B7FF-7A29B16AC611}" srcOrd="1" destOrd="0" presId="urn:microsoft.com/office/officeart/2005/8/layout/hierarchy3"/>
    <dgm:cxn modelId="{140D8F0B-3F03-4D8C-B640-9D4F88322B6A}" type="presParOf" srcId="{FE09B5D9-231A-4CE0-B7FF-7A29B16AC611}" destId="{5A858800-7865-4525-AC71-30BCBFDA8F18}" srcOrd="0" destOrd="1" presId="urn:microsoft.com/office/officeart/2005/8/layout/hierarchy3"/>
    <dgm:cxn modelId="{70C0E677-5354-4193-8736-32916AE49238}" type="presOf" srcId="{52EE0031-C221-4B58-B6B8-5C6E19B105BE}" destId="{5A858800-7865-4525-AC71-30BCBFDA8F18}" srcOrd="0" destOrd="0" presId="urn:microsoft.com/office/officeart/2005/8/layout/hierarchy3"/>
    <dgm:cxn modelId="{8D6498D7-90CA-47F7-9088-6B9D9464A7BA}" type="presParOf" srcId="{FE09B5D9-231A-4CE0-B7FF-7A29B16AC611}" destId="{A114BA4C-C096-4211-AD7A-F54C6A7F8474}" srcOrd="1" destOrd="1" presId="urn:microsoft.com/office/officeart/2005/8/layout/hierarchy3"/>
    <dgm:cxn modelId="{637F6C68-71A4-4FF6-A884-967F0CE74F7D}" type="presOf" srcId="{430EDAB6-A3C2-42E6-AD30-E98F54B3E44F}" destId="{A114BA4C-C096-4211-AD7A-F54C6A7F8474}" srcOrd="0" destOrd="0" presId="urn:microsoft.com/office/officeart/2005/8/layout/hierarchy3"/>
    <dgm:cxn modelId="{F53B09F5-B749-4713-B4A0-F9BA678D95EE}" type="presParOf" srcId="{FE09B5D9-231A-4CE0-B7FF-7A29B16AC611}" destId="{5A58349A-B7B1-46ED-9A3A-55D15B6FF846}" srcOrd="2" destOrd="1" presId="urn:microsoft.com/office/officeart/2005/8/layout/hierarchy3"/>
    <dgm:cxn modelId="{EAC6EF38-49BF-4F90-8126-BB968F104288}" type="presOf" srcId="{341557B6-B180-4888-BA92-F592761C030E}" destId="{5A58349A-B7B1-46ED-9A3A-55D15B6FF846}" srcOrd="0" destOrd="0" presId="urn:microsoft.com/office/officeart/2005/8/layout/hierarchy3"/>
    <dgm:cxn modelId="{76AE56BE-2A64-42CE-A34A-B3DC93629917}" type="presParOf" srcId="{FE09B5D9-231A-4CE0-B7FF-7A29B16AC611}" destId="{03450D59-742A-43E3-9AC9-2D4C62DDE72B}" srcOrd="3" destOrd="1" presId="urn:microsoft.com/office/officeart/2005/8/layout/hierarchy3"/>
    <dgm:cxn modelId="{4758EC2F-4024-4840-B75A-886E1FF3F208}" type="presOf" srcId="{2BFC1CAB-D7AE-42C4-9CBE-E1470CAAD8DF}" destId="{03450D59-742A-43E3-9AC9-2D4C62DDE72B}" srcOrd="0" destOrd="0" presId="urn:microsoft.com/office/officeart/2005/8/layout/hierarchy3"/>
    <dgm:cxn modelId="{824B6CAF-A576-472B-943C-67147FC466E4}" type="presParOf" srcId="{FE09B5D9-231A-4CE0-B7FF-7A29B16AC611}" destId="{C41BABE8-9A1D-4CF2-BBF1-0EE4470912F9}" srcOrd="4" destOrd="1" presId="urn:microsoft.com/office/officeart/2005/8/layout/hierarchy3"/>
    <dgm:cxn modelId="{24005B38-3104-4C78-A490-477B7685E8F6}" type="presOf" srcId="{FCB07A62-4871-404C-AED0-35DCEB806477}" destId="{C41BABE8-9A1D-4CF2-BBF1-0EE4470912F9}" srcOrd="0" destOrd="0" presId="urn:microsoft.com/office/officeart/2005/8/layout/hierarchy3"/>
    <dgm:cxn modelId="{F4457888-3529-4A52-9854-3C81CC8D1A16}" type="presParOf" srcId="{FE09B5D9-231A-4CE0-B7FF-7A29B16AC611}" destId="{731291AC-46AF-41A6-8BE3-08E86D029CAA}" srcOrd="5" destOrd="1" presId="urn:microsoft.com/office/officeart/2005/8/layout/hierarchy3"/>
    <dgm:cxn modelId="{65FFC241-796C-4C84-A2EB-F2CCAC742648}" type="presOf" srcId="{701E102F-2E7B-47CB-B70A-AC1A928AD73F}" destId="{731291AC-46AF-41A6-8BE3-08E86D029CAA}" srcOrd="0" destOrd="0" presId="urn:microsoft.com/office/officeart/2005/8/layout/hierarchy3"/>
    <dgm:cxn modelId="{F8E92B95-CFD9-4E36-BF10-8FFC9B74A1D7}" type="presParOf" srcId="{1C9B8883-22FD-4E58-B11C-23446D4A39D5}" destId="{3FC1422E-4931-47CA-9494-EE512C81F918}" srcOrd="1" destOrd="0" presId="urn:microsoft.com/office/officeart/2005/8/layout/hierarchy3"/>
    <dgm:cxn modelId="{B7089AAA-5703-401C-8EC8-AAB70908FD7A}" type="presParOf" srcId="{3FC1422E-4931-47CA-9494-EE512C81F918}" destId="{565ACA35-9001-49CC-BE07-9D51D5C5CA5A}" srcOrd="0" destOrd="1" presId="urn:microsoft.com/office/officeart/2005/8/layout/hierarchy3"/>
    <dgm:cxn modelId="{E5715E08-A21B-497D-B0FA-01C065431569}" type="presOf" srcId="{5EA13502-72E5-4C7C-BFFE-4D356C494D17}" destId="{565ACA35-9001-49CC-BE07-9D51D5C5CA5A}" srcOrd="0" destOrd="0" presId="urn:microsoft.com/office/officeart/2005/8/layout/hierarchy3"/>
    <dgm:cxn modelId="{A5B34758-D56E-4A99-A716-65BDD2A58214}" type="presParOf" srcId="{565ACA35-9001-49CC-BE07-9D51D5C5CA5A}" destId="{B835E082-E57D-4A2E-B902-3FC05B4968ED}" srcOrd="0" destOrd="0" presId="urn:microsoft.com/office/officeart/2005/8/layout/hierarchy3"/>
    <dgm:cxn modelId="{81824277-4952-4A06-9955-767E714BAA7F}" type="presOf" srcId="{5EA13502-72E5-4C7C-BFFE-4D356C494D17}" destId="{B835E082-E57D-4A2E-B902-3FC05B4968ED}" srcOrd="0" destOrd="0" presId="urn:microsoft.com/office/officeart/2005/8/layout/hierarchy3"/>
    <dgm:cxn modelId="{47910DEA-8E30-476C-A286-EF8FE732530F}" type="presParOf" srcId="{565ACA35-9001-49CC-BE07-9D51D5C5CA5A}" destId="{11D3C4CA-0185-4F58-8C3A-56578CD4023F}" srcOrd="1" destOrd="0" presId="urn:microsoft.com/office/officeart/2005/8/layout/hierarchy3"/>
    <dgm:cxn modelId="{4B1AC0DA-D963-4F43-A8AD-45CADB335A17}" type="presOf" srcId="{5EA13502-72E5-4C7C-BFFE-4D356C494D17}" destId="{11D3C4CA-0185-4F58-8C3A-56578CD4023F}" srcOrd="0" destOrd="0" presId="urn:microsoft.com/office/officeart/2005/8/layout/hierarchy3"/>
    <dgm:cxn modelId="{A5A75B60-D99C-41D3-9D01-EF13C84D52E6}" type="presParOf" srcId="{3FC1422E-4931-47CA-9494-EE512C81F918}" destId="{E499A4DD-D6A9-46C1-B945-285223410E72}" srcOrd="1" destOrd="1" presId="urn:microsoft.com/office/officeart/2005/8/layout/hierarchy3"/>
    <dgm:cxn modelId="{017093D1-4A98-48EF-8D7D-046285582A98}" type="presParOf" srcId="{E499A4DD-D6A9-46C1-B945-285223410E72}" destId="{F51F2CC3-4073-402B-8D39-46507EE07246}" srcOrd="0" destOrd="1" presId="urn:microsoft.com/office/officeart/2005/8/layout/hierarchy3"/>
    <dgm:cxn modelId="{8F73FE7C-3636-4C18-A6A2-B2510DF25168}" type="presOf" srcId="{CE0FB54E-424D-4687-A0B4-AF00FEE8B080}" destId="{F51F2CC3-4073-402B-8D39-46507EE07246}" srcOrd="0" destOrd="0" presId="urn:microsoft.com/office/officeart/2005/8/layout/hierarchy3"/>
    <dgm:cxn modelId="{CA043E08-107D-4859-AF83-BFBF35C9017D}" type="presParOf" srcId="{E499A4DD-D6A9-46C1-B945-285223410E72}" destId="{421B3B34-BC7E-498E-BF18-532356C439FF}" srcOrd="1" destOrd="1" presId="urn:microsoft.com/office/officeart/2005/8/layout/hierarchy3"/>
    <dgm:cxn modelId="{3CE2A91E-944B-49C7-87CF-4B0D563CD506}" type="presOf" srcId="{74EBCB64-E71E-4E86-8298-FD4C72470298}" destId="{421B3B34-BC7E-498E-BF18-532356C439FF}" srcOrd="0" destOrd="0" presId="urn:microsoft.com/office/officeart/2005/8/layout/hierarchy3"/>
    <dgm:cxn modelId="{7535AD9A-2908-45F3-B391-3597549BCB89}" type="presParOf" srcId="{E499A4DD-D6A9-46C1-B945-285223410E72}" destId="{30924AC6-D4C8-414B-8D12-9C6A29415D96}" srcOrd="2" destOrd="1" presId="urn:microsoft.com/office/officeart/2005/8/layout/hierarchy3"/>
    <dgm:cxn modelId="{8BE51B12-5E44-4731-A4CC-D874908A519D}" type="presOf" srcId="{59D3F899-3080-4236-9983-42FDA3676A01}" destId="{30924AC6-D4C8-414B-8D12-9C6A29415D96}" srcOrd="0" destOrd="0" presId="urn:microsoft.com/office/officeart/2005/8/layout/hierarchy3"/>
    <dgm:cxn modelId="{747A0418-A280-41A8-B988-610A01F9F3D4}" type="presParOf" srcId="{E499A4DD-D6A9-46C1-B945-285223410E72}" destId="{662AA7D8-2174-4618-ABF8-1ABB9835D35A}" srcOrd="3" destOrd="1" presId="urn:microsoft.com/office/officeart/2005/8/layout/hierarchy3"/>
    <dgm:cxn modelId="{B70FFA09-13A3-4B97-A5CA-3017DACDD0E3}" type="presOf" srcId="{251A6DA8-D847-4207-BDC2-06319304E077}" destId="{662AA7D8-2174-4618-ABF8-1ABB9835D35A}" srcOrd="0" destOrd="0" presId="urn:microsoft.com/office/officeart/2005/8/layout/hierarchy3"/>
    <dgm:cxn modelId="{26BA4D08-2449-446F-8EF4-537AD8EAB051}" type="presParOf" srcId="{1C9B8883-22FD-4E58-B11C-23446D4A39D5}" destId="{3F07CC98-A852-46C1-8031-89376AEAB146}" srcOrd="2" destOrd="0" presId="urn:microsoft.com/office/officeart/2005/8/layout/hierarchy3"/>
    <dgm:cxn modelId="{F7711A92-AFEE-44E1-B4DA-9E73FA70DA34}" type="presParOf" srcId="{3F07CC98-A852-46C1-8031-89376AEAB146}" destId="{18534150-5721-43E5-B2BF-93959B3D11FD}" srcOrd="0" destOrd="2" presId="urn:microsoft.com/office/officeart/2005/8/layout/hierarchy3"/>
    <dgm:cxn modelId="{893E1AA4-251F-4D0F-9061-074EE9757D8D}" type="presOf" srcId="{AEF0D954-9128-4835-BED4-FB9FF902C0F0}" destId="{18534150-5721-43E5-B2BF-93959B3D11FD}" srcOrd="0" destOrd="0" presId="urn:microsoft.com/office/officeart/2005/8/layout/hierarchy3"/>
    <dgm:cxn modelId="{4E8980A3-6DAE-4F0A-B33B-A288E2D22348}" type="presParOf" srcId="{18534150-5721-43E5-B2BF-93959B3D11FD}" destId="{7E435321-CBBE-404B-BF92-3A46C58DD54E}" srcOrd="0" destOrd="0" presId="urn:microsoft.com/office/officeart/2005/8/layout/hierarchy3"/>
    <dgm:cxn modelId="{816982D3-FDD1-4304-9E2D-E4D55BBF0B6B}" type="presOf" srcId="{AEF0D954-9128-4835-BED4-FB9FF902C0F0}" destId="{7E435321-CBBE-404B-BF92-3A46C58DD54E}" srcOrd="0" destOrd="0" presId="urn:microsoft.com/office/officeart/2005/8/layout/hierarchy3"/>
    <dgm:cxn modelId="{04D9215A-37D9-4D7B-9B7A-2AD816712912}" type="presParOf" srcId="{18534150-5721-43E5-B2BF-93959B3D11FD}" destId="{287A4547-113B-45AA-B3AE-2DA639AB2FE6}" srcOrd="1" destOrd="0" presId="urn:microsoft.com/office/officeart/2005/8/layout/hierarchy3"/>
    <dgm:cxn modelId="{AD370371-E1EC-41D2-9E4D-5DF554009995}" type="presOf" srcId="{AEF0D954-9128-4835-BED4-FB9FF902C0F0}" destId="{287A4547-113B-45AA-B3AE-2DA639AB2FE6}" srcOrd="0" destOrd="0" presId="urn:microsoft.com/office/officeart/2005/8/layout/hierarchy3"/>
    <dgm:cxn modelId="{8FD60ED9-93D3-48D8-A09A-00AF8582E813}" type="presParOf" srcId="{3F07CC98-A852-46C1-8031-89376AEAB146}" destId="{836CB9B7-DD09-490C-A94B-FC066792D60D}" srcOrd="1" destOrd="2" presId="urn:microsoft.com/office/officeart/2005/8/layout/hierarchy3"/>
    <dgm:cxn modelId="{C22A6A94-2FE1-4607-8894-C8839BB5F25E}" type="presParOf" srcId="{836CB9B7-DD09-490C-A94B-FC066792D60D}" destId="{89C26D42-E9C5-43D1-87D2-C6AD1ABAC65C}" srcOrd="0" destOrd="1" presId="urn:microsoft.com/office/officeart/2005/8/layout/hierarchy3"/>
    <dgm:cxn modelId="{900A923E-AC6A-4D53-A2E3-F208BE5D28C6}" type="presOf" srcId="{557BB5D7-BD3F-4369-9942-A1B535090113}" destId="{89C26D42-E9C5-43D1-87D2-C6AD1ABAC65C}" srcOrd="0" destOrd="0" presId="urn:microsoft.com/office/officeart/2005/8/layout/hierarchy3"/>
    <dgm:cxn modelId="{A3DDFE41-7D69-41C8-81EC-1C409D6F620D}" type="presParOf" srcId="{836CB9B7-DD09-490C-A94B-FC066792D60D}" destId="{9D1ADD87-B915-4454-94A3-188A152F7F81}" srcOrd="1" destOrd="1" presId="urn:microsoft.com/office/officeart/2005/8/layout/hierarchy3"/>
    <dgm:cxn modelId="{2BCD9E98-311B-4727-8A82-FAE5CC09EA7F}" type="presOf" srcId="{AF4A570D-8E0A-4D63-AE39-08F04EBE2651}" destId="{9D1ADD87-B915-4454-94A3-188A152F7F81}" srcOrd="0"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C3004D-F59F-4BAA-A28E-A54D7830A7C7}"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en-US"/>
        </a:p>
      </dgm:t>
    </dgm:pt>
    <dgm:pt modelId="{2F6CB44F-2640-4D17-BF7E-F068AEDF40D8}">
      <dgm:prSet/>
      <dgm:spPr/>
      <dgm:t>
        <a:bodyPr/>
        <a:lstStyle/>
        <a:p>
          <a:pPr rtl="0"/>
          <a:r>
            <a:rPr lang="zh-CN" altLang="en-US" dirty="0" smtClean="0"/>
            <a:t>把所有</a:t>
          </a:r>
          <a:r>
            <a:rPr lang="en-US" altLang="zh-CN" dirty="0" smtClean="0"/>
            <a:t>OPC</a:t>
          </a:r>
          <a:r>
            <a:rPr lang="zh-CN" altLang="en-US" dirty="0" smtClean="0"/>
            <a:t>的经典的规范归入到一个统一的规范内</a:t>
          </a:r>
          <a:r>
            <a:rPr lang="en-US" dirty="0" smtClean="0"/>
            <a:t>:</a:t>
          </a:r>
          <a:br>
            <a:rPr lang="en-US" dirty="0" smtClean="0"/>
          </a:br>
          <a:r>
            <a:rPr lang="zh-CN" altLang="en-US" dirty="0" smtClean="0"/>
            <a:t>包括</a:t>
          </a:r>
          <a:r>
            <a:rPr lang="en-US" dirty="0" smtClean="0"/>
            <a:t>DA, HDA, A&amp;E, DX, XMLDA, Batch, Security, Program etc.</a:t>
          </a:r>
          <a:endParaRPr lang="en-US" dirty="0"/>
        </a:p>
      </dgm:t>
    </dgm:pt>
    <dgm:pt modelId="{570B7C91-9FB7-48FD-A7BE-F1FC1F5BA551}" cxnId="{10E08889-4168-4104-88A6-5386ED4A63E1}" type="parTrans">
      <dgm:prSet/>
      <dgm:spPr/>
      <dgm:t>
        <a:bodyPr/>
        <a:lstStyle/>
        <a:p>
          <a:endParaRPr lang="en-US"/>
        </a:p>
      </dgm:t>
    </dgm:pt>
    <dgm:pt modelId="{84FEBD31-55FF-40F3-A178-62A29150D309}" cxnId="{10E08889-4168-4104-88A6-5386ED4A63E1}" type="sibTrans">
      <dgm:prSet/>
      <dgm:spPr/>
      <dgm:t>
        <a:bodyPr/>
        <a:lstStyle/>
        <a:p>
          <a:endParaRPr lang="en-US"/>
        </a:p>
      </dgm:t>
    </dgm:pt>
    <dgm:pt modelId="{AC1855F3-5F09-435B-8221-452ADD9FBD81}">
      <dgm:prSet phldr="0" custT="0"/>
      <dgm:spPr/>
      <dgm:t>
        <a:bodyPr vert="horz" wrap="square"/>
        <a:p>
          <a:pPr rtl="0">
            <a:lnSpc>
              <a:spcPct val="100000"/>
            </a:lnSpc>
            <a:spcBef>
              <a:spcPct val="0"/>
            </a:spcBef>
            <a:spcAft>
              <a:spcPct val="35000"/>
            </a:spcAft>
          </a:pPr>
          <a:r>
            <a:rPr lang="zh-CN" altLang="en-US" dirty="0" smtClean="0"/>
            <a:t>可以通过</a:t>
          </a:r>
          <a:r>
            <a:rPr lang="zh-CN" altLang="en-US" dirty="0" smtClean="0"/>
            <a:t>代理组件（</a:t>
          </a:r>
          <a:r>
            <a:rPr lang="en-US" altLang="zh-CN" dirty="0" smtClean="0"/>
            <a:t>DA Server</a:t>
          </a:r>
          <a:r>
            <a:rPr lang="zh-CN" altLang="en-US" dirty="0" smtClean="0">
              <a:ea typeface="宋体" panose="02010600030101010101" pitchFamily="2" charset="-122"/>
            </a:rPr>
            <a:t>包装器或</a:t>
          </a:r>
          <a:r>
            <a:rPr lang="en-US" altLang="zh-CN" dirty="0" smtClean="0">
              <a:ea typeface="宋体" panose="02010600030101010101" pitchFamily="2" charset="-122"/>
            </a:rPr>
            <a:t>DA Client</a:t>
          </a:r>
          <a:r>
            <a:rPr lang="zh-CN" altLang="en-US" dirty="0" smtClean="0">
              <a:ea typeface="宋体" panose="02010600030101010101" pitchFamily="2" charset="-122"/>
            </a:rPr>
            <a:t>代理</a:t>
          </a:r>
          <a:r>
            <a:rPr lang="zh-CN" altLang="en-US" dirty="0" smtClean="0"/>
            <a:t>）兼容经典</a:t>
          </a:r>
          <a:r>
            <a:rPr lang="en-US" altLang="zh-CN" dirty="0" smtClean="0"/>
            <a:t>OPC</a:t>
          </a:r>
          <a:r>
            <a:rPr lang="en-US" dirty="0" smtClean="0"/>
            <a:t>.</a:t>
          </a:r>
          <a:r>
            <a:rPr lang="en-US" dirty="0"/>
            <a:t/>
          </a:r>
          <a:endParaRPr lang="en-US" dirty="0"/>
        </a:p>
      </dgm:t>
    </dgm:pt>
    <dgm:pt modelId="{7D5F7261-8F2C-414B-8808-F4E38F4E1FDC}" cxnId="{83984D37-9961-4E77-8EBA-3554FEC00ADF}" type="parTrans">
      <dgm:prSet/>
      <dgm:spPr/>
      <dgm:t>
        <a:bodyPr/>
        <a:lstStyle/>
        <a:p>
          <a:endParaRPr lang="en-US"/>
        </a:p>
      </dgm:t>
    </dgm:pt>
    <dgm:pt modelId="{1F726984-13BB-47D4-923B-10231999D663}" cxnId="{83984D37-9961-4E77-8EBA-3554FEC00ADF}" type="sibTrans">
      <dgm:prSet/>
      <dgm:spPr/>
      <dgm:t>
        <a:bodyPr/>
        <a:lstStyle/>
        <a:p>
          <a:endParaRPr lang="en-US"/>
        </a:p>
      </dgm:t>
    </dgm:pt>
    <dgm:pt modelId="{B0AB4C2E-D322-46CD-B297-CFB23374B5B0}">
      <dgm:prSet/>
      <dgm:spPr/>
      <dgm:t>
        <a:bodyPr/>
        <a:lstStyle/>
        <a:p>
          <a:pPr rtl="0"/>
          <a:r>
            <a:rPr lang="zh-CN" altLang="en-US" dirty="0" smtClean="0"/>
            <a:t>安全性，平台独立性</a:t>
          </a:r>
          <a:endParaRPr lang="en-US" dirty="0"/>
        </a:p>
      </dgm:t>
    </dgm:pt>
    <dgm:pt modelId="{7D926A0E-E177-4CB6-9F62-7F8CC3BA16DF}" cxnId="{AC030DFD-6CD0-48F1-A88E-996039ED5F5F}" type="parTrans">
      <dgm:prSet/>
      <dgm:spPr/>
      <dgm:t>
        <a:bodyPr/>
        <a:lstStyle/>
        <a:p>
          <a:endParaRPr lang="en-US"/>
        </a:p>
      </dgm:t>
    </dgm:pt>
    <dgm:pt modelId="{1F056591-C60E-4D8E-B230-7737384B0FDD}" cxnId="{AC030DFD-6CD0-48F1-A88E-996039ED5F5F}" type="sibTrans">
      <dgm:prSet/>
      <dgm:spPr/>
      <dgm:t>
        <a:bodyPr/>
        <a:lstStyle/>
        <a:p>
          <a:endParaRPr lang="en-US"/>
        </a:p>
      </dgm:t>
    </dgm:pt>
    <dgm:pt modelId="{F826DAA3-F530-4B43-8B35-50E562AF024A}">
      <dgm:prSet/>
      <dgm:spPr/>
      <dgm:t>
        <a:bodyPr/>
        <a:lstStyle/>
        <a:p>
          <a:pPr rtl="0"/>
          <a:r>
            <a:rPr lang="zh-CN" altLang="en-US" dirty="0" smtClean="0"/>
            <a:t>供应商可以用最小的成本随时进行信息模型的扩展</a:t>
          </a:r>
          <a:endParaRPr lang="en-US" dirty="0"/>
        </a:p>
      </dgm:t>
    </dgm:pt>
    <dgm:pt modelId="{FE6A2A35-3491-4976-9B68-A5F64D2102CF}" cxnId="{678DC1C0-A6FD-4A24-9DF2-1061D7829346}" type="parTrans">
      <dgm:prSet/>
      <dgm:spPr/>
      <dgm:t>
        <a:bodyPr/>
        <a:lstStyle/>
        <a:p>
          <a:endParaRPr lang="en-US"/>
        </a:p>
      </dgm:t>
    </dgm:pt>
    <dgm:pt modelId="{377C4AEA-936E-4432-B396-E98F02C1FD0C}" cxnId="{678DC1C0-A6FD-4A24-9DF2-1061D7829346}" type="sibTrans">
      <dgm:prSet/>
      <dgm:spPr/>
      <dgm:t>
        <a:bodyPr/>
        <a:lstStyle/>
        <a:p>
          <a:endParaRPr lang="en-US"/>
        </a:p>
      </dgm:t>
    </dgm:pt>
    <dgm:pt modelId="{D415D0BC-33C6-41B7-88E2-18E38053F302}" type="pres">
      <dgm:prSet presAssocID="{7AC3004D-F59F-4BAA-A28E-A54D7830A7C7}" presName="linearFlow" presStyleCnt="0">
        <dgm:presLayoutVars>
          <dgm:dir/>
          <dgm:resizeHandles val="exact"/>
        </dgm:presLayoutVars>
      </dgm:prSet>
      <dgm:spPr/>
      <dgm:t>
        <a:bodyPr/>
        <a:lstStyle/>
        <a:p>
          <a:endParaRPr lang="en-US"/>
        </a:p>
      </dgm:t>
    </dgm:pt>
    <dgm:pt modelId="{D633F597-2A26-48E4-9B71-E9BEC62B2436}" type="pres">
      <dgm:prSet presAssocID="{2F6CB44F-2640-4D17-BF7E-F068AEDF40D8}" presName="composite" presStyleCnt="0"/>
      <dgm:spPr/>
    </dgm:pt>
    <dgm:pt modelId="{69BA3B1B-8421-4C7D-BED5-526C5F4F3704}" type="pres">
      <dgm:prSet presAssocID="{2F6CB44F-2640-4D17-BF7E-F068AEDF40D8}" presName="imgShp" presStyleLbl="fgImgPlace1" presStyleIdx="0" presStyleCnt="4"/>
      <dgm:spPr/>
    </dgm:pt>
    <dgm:pt modelId="{1EB2342A-33A6-4822-A3F0-6D9C33532811}" type="pres">
      <dgm:prSet presAssocID="{2F6CB44F-2640-4D17-BF7E-F068AEDF40D8}" presName="txShp" presStyleLbl="node1" presStyleIdx="0" presStyleCnt="4">
        <dgm:presLayoutVars>
          <dgm:bulletEnabled val="1"/>
        </dgm:presLayoutVars>
      </dgm:prSet>
      <dgm:spPr/>
      <dgm:t>
        <a:bodyPr/>
        <a:lstStyle/>
        <a:p>
          <a:endParaRPr lang="en-US"/>
        </a:p>
      </dgm:t>
    </dgm:pt>
    <dgm:pt modelId="{63E1AA46-367D-423C-BBD8-DE0134C77C85}" type="pres">
      <dgm:prSet presAssocID="{84FEBD31-55FF-40F3-A178-62A29150D309}" presName="spacing" presStyleCnt="0"/>
      <dgm:spPr/>
    </dgm:pt>
    <dgm:pt modelId="{7E41C390-A153-44B9-9976-21F1D5FD787C}" type="pres">
      <dgm:prSet presAssocID="{AC1855F3-5F09-435B-8221-452ADD9FBD81}" presName="composite" presStyleCnt="0"/>
      <dgm:spPr/>
    </dgm:pt>
    <dgm:pt modelId="{96EAA3A7-5275-41FF-AB0C-069EDBACE1A6}" type="pres">
      <dgm:prSet presAssocID="{AC1855F3-5F09-435B-8221-452ADD9FBD81}" presName="imgShp" presStyleLbl="fgImgPlace1" presStyleIdx="1" presStyleCnt="4"/>
      <dgm:spPr/>
    </dgm:pt>
    <dgm:pt modelId="{4320D942-F64E-4B3C-923C-CCD369B790F8}" type="pres">
      <dgm:prSet presAssocID="{AC1855F3-5F09-435B-8221-452ADD9FBD81}" presName="txShp" presStyleLbl="node1" presStyleIdx="1" presStyleCnt="4">
        <dgm:presLayoutVars>
          <dgm:bulletEnabled val="1"/>
        </dgm:presLayoutVars>
      </dgm:prSet>
      <dgm:spPr/>
      <dgm:t>
        <a:bodyPr/>
        <a:lstStyle/>
        <a:p>
          <a:endParaRPr lang="en-US"/>
        </a:p>
      </dgm:t>
    </dgm:pt>
    <dgm:pt modelId="{B7E0CCE7-E1C9-4D7F-AB7B-73184E195BD8}" type="pres">
      <dgm:prSet presAssocID="{1F726984-13BB-47D4-923B-10231999D663}" presName="spacing" presStyleCnt="0"/>
      <dgm:spPr/>
    </dgm:pt>
    <dgm:pt modelId="{4AFA82DE-A4B0-4B85-AF7C-F39DCE9118B3}" type="pres">
      <dgm:prSet presAssocID="{B0AB4C2E-D322-46CD-B297-CFB23374B5B0}" presName="composite" presStyleCnt="0"/>
      <dgm:spPr/>
    </dgm:pt>
    <dgm:pt modelId="{65EB397D-34E4-40D7-84C3-C10739B5E418}" type="pres">
      <dgm:prSet presAssocID="{B0AB4C2E-D322-46CD-B297-CFB23374B5B0}" presName="imgShp" presStyleLbl="fgImgPlace1" presStyleIdx="2" presStyleCnt="4"/>
      <dgm:spPr/>
    </dgm:pt>
    <dgm:pt modelId="{1B397DFF-2845-45E3-B221-DE4E63F0300C}" type="pres">
      <dgm:prSet presAssocID="{B0AB4C2E-D322-46CD-B297-CFB23374B5B0}" presName="txShp" presStyleLbl="node1" presStyleIdx="2" presStyleCnt="4">
        <dgm:presLayoutVars>
          <dgm:bulletEnabled val="1"/>
        </dgm:presLayoutVars>
      </dgm:prSet>
      <dgm:spPr/>
      <dgm:t>
        <a:bodyPr/>
        <a:lstStyle/>
        <a:p>
          <a:endParaRPr lang="en-US"/>
        </a:p>
      </dgm:t>
    </dgm:pt>
    <dgm:pt modelId="{E2852C71-2E1C-43D9-B283-B263156E51E7}" type="pres">
      <dgm:prSet presAssocID="{1F056591-C60E-4D8E-B230-7737384B0FDD}" presName="spacing" presStyleCnt="0"/>
      <dgm:spPr/>
    </dgm:pt>
    <dgm:pt modelId="{063F2F1E-7E3D-41DC-BE5E-4143E8DD234E}" type="pres">
      <dgm:prSet presAssocID="{F826DAA3-F530-4B43-8B35-50E562AF024A}" presName="composite" presStyleCnt="0"/>
      <dgm:spPr/>
    </dgm:pt>
    <dgm:pt modelId="{D2451190-53D1-4404-990E-5336783B1E71}" type="pres">
      <dgm:prSet presAssocID="{F826DAA3-F530-4B43-8B35-50E562AF024A}" presName="imgShp" presStyleLbl="fgImgPlace1" presStyleIdx="3" presStyleCnt="4"/>
      <dgm:spPr/>
    </dgm:pt>
    <dgm:pt modelId="{3566E1AF-2CFD-47A3-AFDB-A2A9F023C056}" type="pres">
      <dgm:prSet presAssocID="{F826DAA3-F530-4B43-8B35-50E562AF024A}" presName="txShp" presStyleLbl="node1" presStyleIdx="3" presStyleCnt="4">
        <dgm:presLayoutVars>
          <dgm:bulletEnabled val="1"/>
        </dgm:presLayoutVars>
      </dgm:prSet>
      <dgm:spPr/>
      <dgm:t>
        <a:bodyPr/>
        <a:lstStyle/>
        <a:p>
          <a:endParaRPr lang="en-US"/>
        </a:p>
      </dgm:t>
    </dgm:pt>
  </dgm:ptLst>
  <dgm:cxnLst>
    <dgm:cxn modelId="{10E08889-4168-4104-88A6-5386ED4A63E1}" srcId="{7AC3004D-F59F-4BAA-A28E-A54D7830A7C7}" destId="{2F6CB44F-2640-4D17-BF7E-F068AEDF40D8}" srcOrd="0" destOrd="0" parTransId="{570B7C91-9FB7-48FD-A7BE-F1FC1F5BA551}" sibTransId="{84FEBD31-55FF-40F3-A178-62A29150D309}"/>
    <dgm:cxn modelId="{83984D37-9961-4E77-8EBA-3554FEC00ADF}" srcId="{7AC3004D-F59F-4BAA-A28E-A54D7830A7C7}" destId="{AC1855F3-5F09-435B-8221-452ADD9FBD81}" srcOrd="1" destOrd="0" parTransId="{7D5F7261-8F2C-414B-8808-F4E38F4E1FDC}" sibTransId="{1F726984-13BB-47D4-923B-10231999D663}"/>
    <dgm:cxn modelId="{AC030DFD-6CD0-48F1-A88E-996039ED5F5F}" srcId="{7AC3004D-F59F-4BAA-A28E-A54D7830A7C7}" destId="{B0AB4C2E-D322-46CD-B297-CFB23374B5B0}" srcOrd="2" destOrd="0" parTransId="{7D926A0E-E177-4CB6-9F62-7F8CC3BA16DF}" sibTransId="{1F056591-C60E-4D8E-B230-7737384B0FDD}"/>
    <dgm:cxn modelId="{678DC1C0-A6FD-4A24-9DF2-1061D7829346}" srcId="{7AC3004D-F59F-4BAA-A28E-A54D7830A7C7}" destId="{F826DAA3-F530-4B43-8B35-50E562AF024A}" srcOrd="3" destOrd="0" parTransId="{FE6A2A35-3491-4976-9B68-A5F64D2102CF}" sibTransId="{377C4AEA-936E-4432-B396-E98F02C1FD0C}"/>
    <dgm:cxn modelId="{430F085D-2368-4A41-9BD4-A7A2373DE3D4}" type="presOf" srcId="{7AC3004D-F59F-4BAA-A28E-A54D7830A7C7}" destId="{D415D0BC-33C6-41B7-88E2-18E38053F302}" srcOrd="0" destOrd="0" presId="urn:microsoft.com/office/officeart/2005/8/layout/vList3#2"/>
    <dgm:cxn modelId="{A1505CCB-D0D0-4977-BF1B-8A0DDC35503E}" type="presParOf" srcId="{D415D0BC-33C6-41B7-88E2-18E38053F302}" destId="{D633F597-2A26-48E4-9B71-E9BEC62B2436}" srcOrd="0" destOrd="0" presId="urn:microsoft.com/office/officeart/2005/8/layout/vList3#2"/>
    <dgm:cxn modelId="{B80D1DDE-322E-40A5-82AA-884358791C2A}" type="presParOf" srcId="{D633F597-2A26-48E4-9B71-E9BEC62B2436}" destId="{69BA3B1B-8421-4C7D-BED5-526C5F4F3704}" srcOrd="0" destOrd="0" presId="urn:microsoft.com/office/officeart/2005/8/layout/vList3#2"/>
    <dgm:cxn modelId="{A5F4D2A9-CD0E-45C0-9639-B08FE7E8FE95}" type="presParOf" srcId="{D633F597-2A26-48E4-9B71-E9BEC62B2436}" destId="{1EB2342A-33A6-4822-A3F0-6D9C33532811}" srcOrd="1" destOrd="0" presId="urn:microsoft.com/office/officeart/2005/8/layout/vList3#2"/>
    <dgm:cxn modelId="{C43103CA-4EA2-4097-BFA5-0224EBD29291}" type="presOf" srcId="{2F6CB44F-2640-4D17-BF7E-F068AEDF40D8}" destId="{1EB2342A-33A6-4822-A3F0-6D9C33532811}" srcOrd="0" destOrd="0" presId="urn:microsoft.com/office/officeart/2005/8/layout/vList3#2"/>
    <dgm:cxn modelId="{694AF309-45BF-4C35-BEF6-378426719281}" type="presParOf" srcId="{D415D0BC-33C6-41B7-88E2-18E38053F302}" destId="{63E1AA46-367D-423C-BBD8-DE0134C77C85}" srcOrd="1" destOrd="0" presId="urn:microsoft.com/office/officeart/2005/8/layout/vList3#2"/>
    <dgm:cxn modelId="{EFEA620A-272A-48EB-BD80-6DBAD38E96B6}" type="presOf" srcId="{84FEBD31-55FF-40F3-A178-62A29150D309}" destId="{63E1AA46-367D-423C-BBD8-DE0134C77C85}" srcOrd="0" destOrd="0" presId="urn:microsoft.com/office/officeart/2005/8/layout/vList3#2"/>
    <dgm:cxn modelId="{23AC0B6E-F9F7-444C-BA41-D5FB4432C6E3}" type="presParOf" srcId="{D415D0BC-33C6-41B7-88E2-18E38053F302}" destId="{7E41C390-A153-44B9-9976-21F1D5FD787C}" srcOrd="2" destOrd="0" presId="urn:microsoft.com/office/officeart/2005/8/layout/vList3#2"/>
    <dgm:cxn modelId="{9FEFAB80-4550-4C29-9A98-4F66EFC0F418}" type="presParOf" srcId="{7E41C390-A153-44B9-9976-21F1D5FD787C}" destId="{96EAA3A7-5275-41FF-AB0C-069EDBACE1A6}" srcOrd="0" destOrd="2" presId="urn:microsoft.com/office/officeart/2005/8/layout/vList3#2"/>
    <dgm:cxn modelId="{D1E95536-DA17-4962-B05E-B7E2CD8449C0}" type="presParOf" srcId="{7E41C390-A153-44B9-9976-21F1D5FD787C}" destId="{4320D942-F64E-4B3C-923C-CCD369B790F8}" srcOrd="1" destOrd="2" presId="urn:microsoft.com/office/officeart/2005/8/layout/vList3#2"/>
    <dgm:cxn modelId="{66BA63B0-7198-4577-94AA-2745D1B823FA}" type="presOf" srcId="{AC1855F3-5F09-435B-8221-452ADD9FBD81}" destId="{4320D942-F64E-4B3C-923C-CCD369B790F8}" srcOrd="0" destOrd="0" presId="urn:microsoft.com/office/officeart/2005/8/layout/vList3#2"/>
    <dgm:cxn modelId="{3B6A9853-6558-4351-BB51-7C5723B7256D}" type="presParOf" srcId="{D415D0BC-33C6-41B7-88E2-18E38053F302}" destId="{B7E0CCE7-E1C9-4D7F-AB7B-73184E195BD8}" srcOrd="3" destOrd="0" presId="urn:microsoft.com/office/officeart/2005/8/layout/vList3#2"/>
    <dgm:cxn modelId="{816D49B6-F9C5-45DC-9BA3-EEBECE71AED2}" type="presOf" srcId="{1F726984-13BB-47D4-923B-10231999D663}" destId="{B7E0CCE7-E1C9-4D7F-AB7B-73184E195BD8}" srcOrd="0" destOrd="0" presId="urn:microsoft.com/office/officeart/2005/8/layout/vList3#2"/>
    <dgm:cxn modelId="{1F810D74-E542-4509-B184-F8F53CC10C94}" type="presParOf" srcId="{D415D0BC-33C6-41B7-88E2-18E38053F302}" destId="{4AFA82DE-A4B0-4B85-AF7C-F39DCE9118B3}" srcOrd="4" destOrd="0" presId="urn:microsoft.com/office/officeart/2005/8/layout/vList3#2"/>
    <dgm:cxn modelId="{3D44949D-FC2A-4663-9129-0191D9D193C3}" type="presParOf" srcId="{4AFA82DE-A4B0-4B85-AF7C-F39DCE9118B3}" destId="{65EB397D-34E4-40D7-84C3-C10739B5E418}" srcOrd="0" destOrd="4" presId="urn:microsoft.com/office/officeart/2005/8/layout/vList3#2"/>
    <dgm:cxn modelId="{22A5A9F5-A0F0-4DE9-8E8C-4AF3AD5F65BA}" type="presParOf" srcId="{4AFA82DE-A4B0-4B85-AF7C-F39DCE9118B3}" destId="{1B397DFF-2845-45E3-B221-DE4E63F0300C}" srcOrd="1" destOrd="4" presId="urn:microsoft.com/office/officeart/2005/8/layout/vList3#2"/>
    <dgm:cxn modelId="{FC9F5085-C4FE-474A-9196-351DE6D68859}" type="presOf" srcId="{B0AB4C2E-D322-46CD-B297-CFB23374B5B0}" destId="{1B397DFF-2845-45E3-B221-DE4E63F0300C}" srcOrd="0" destOrd="0" presId="urn:microsoft.com/office/officeart/2005/8/layout/vList3#2"/>
    <dgm:cxn modelId="{43D9B679-FB3B-4482-832A-A501AA159D9A}" type="presParOf" srcId="{D415D0BC-33C6-41B7-88E2-18E38053F302}" destId="{E2852C71-2E1C-43D9-B283-B263156E51E7}" srcOrd="5" destOrd="0" presId="urn:microsoft.com/office/officeart/2005/8/layout/vList3#2"/>
    <dgm:cxn modelId="{014489FD-30F4-4485-92E5-E12CD46CE402}" type="presOf" srcId="{1F056591-C60E-4D8E-B230-7737384B0FDD}" destId="{E2852C71-2E1C-43D9-B283-B263156E51E7}" srcOrd="0" destOrd="0" presId="urn:microsoft.com/office/officeart/2005/8/layout/vList3#2"/>
    <dgm:cxn modelId="{9F2E70D9-73AF-4A93-8F07-C3558EA18AE0}" type="presParOf" srcId="{D415D0BC-33C6-41B7-88E2-18E38053F302}" destId="{063F2F1E-7E3D-41DC-BE5E-4143E8DD234E}" srcOrd="6" destOrd="0" presId="urn:microsoft.com/office/officeart/2005/8/layout/vList3#2"/>
    <dgm:cxn modelId="{521B05E2-F20E-4BF4-809D-8F0EBBED0FCB}" type="presParOf" srcId="{063F2F1E-7E3D-41DC-BE5E-4143E8DD234E}" destId="{D2451190-53D1-4404-990E-5336783B1E71}" srcOrd="0" destOrd="6" presId="urn:microsoft.com/office/officeart/2005/8/layout/vList3#2"/>
    <dgm:cxn modelId="{5C17C2D5-50D3-49F8-BD4F-8E1B41E1FCB7}" type="presParOf" srcId="{063F2F1E-7E3D-41DC-BE5E-4143E8DD234E}" destId="{3566E1AF-2CFD-47A3-AFDB-A2A9F023C056}" srcOrd="1" destOrd="6" presId="urn:microsoft.com/office/officeart/2005/8/layout/vList3#2"/>
    <dgm:cxn modelId="{325D440E-387E-4816-BED0-D165B81065A4}" type="presOf" srcId="{F826DAA3-F530-4B43-8B35-50E562AF024A}" destId="{3566E1AF-2CFD-47A3-AFDB-A2A9F023C056}" srcOrd="0" destOrd="0" presId="urn:microsoft.com/office/officeart/2005/8/layout/vList3#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69135-A0D3-4A9C-B31E-15CA7D7662A2}">
      <dsp:nvSpPr>
        <dsp:cNvPr id="0" name=""/>
        <dsp:cNvSpPr/>
      </dsp:nvSpPr>
      <dsp:spPr>
        <a:xfrm rot="10800000">
          <a:off x="1560861" y="3357"/>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供应商不再需要保存广泛的设备协议库</a:t>
          </a:r>
          <a:endParaRPr lang="en-US" sz="1500" kern="1200" dirty="0"/>
        </a:p>
      </dsp:txBody>
      <dsp:txXfrm rot="10800000">
        <a:off x="1743264" y="3357"/>
        <a:ext cx="5290281" cy="729613"/>
      </dsp:txXfrm>
    </dsp:sp>
    <dsp:sp modelId="{A925FA58-EA42-4470-AA3C-80301C87A1EE}">
      <dsp:nvSpPr>
        <dsp:cNvPr id="0" name=""/>
        <dsp:cNvSpPr/>
      </dsp:nvSpPr>
      <dsp:spPr>
        <a:xfrm>
          <a:off x="1196054" y="3357"/>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C8EAA7-FA02-49CB-A7DC-9CC16B96816F}">
      <dsp:nvSpPr>
        <dsp:cNvPr id="0" name=""/>
        <dsp:cNvSpPr/>
      </dsp:nvSpPr>
      <dsp:spPr>
        <a:xfrm rot="10800000">
          <a:off x="1560861" y="950766"/>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更高质量和可承受的设备驱动程序（服务器）的出现</a:t>
          </a:r>
          <a:endParaRPr lang="en-US" sz="1500" kern="1200" dirty="0"/>
        </a:p>
      </dsp:txBody>
      <dsp:txXfrm rot="10800000">
        <a:off x="1743264" y="950766"/>
        <a:ext cx="5290281" cy="729613"/>
      </dsp:txXfrm>
    </dsp:sp>
    <dsp:sp modelId="{7BF7A512-E7F8-4B1C-B376-EA8E99198BAE}">
      <dsp:nvSpPr>
        <dsp:cNvPr id="0" name=""/>
        <dsp:cNvSpPr/>
      </dsp:nvSpPr>
      <dsp:spPr>
        <a:xfrm>
          <a:off x="1196054" y="950766"/>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5F7B65-59CB-48F8-957C-319FBF4F9C22}">
      <dsp:nvSpPr>
        <dsp:cNvPr id="0" name=""/>
        <dsp:cNvSpPr/>
      </dsp:nvSpPr>
      <dsp:spPr>
        <a:xfrm rot="10800000">
          <a:off x="1560861" y="1898174"/>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可以发掘更专业的客户群</a:t>
          </a:r>
          <a:endParaRPr lang="en-US" sz="1500" kern="1200" dirty="0"/>
        </a:p>
      </dsp:txBody>
      <dsp:txXfrm rot="10800000">
        <a:off x="1743264" y="1898174"/>
        <a:ext cx="5290281" cy="729613"/>
      </dsp:txXfrm>
    </dsp:sp>
    <dsp:sp modelId="{492BEE77-46B1-4922-9840-40C801F09176}">
      <dsp:nvSpPr>
        <dsp:cNvPr id="0" name=""/>
        <dsp:cNvSpPr/>
      </dsp:nvSpPr>
      <dsp:spPr>
        <a:xfrm>
          <a:off x="1196054" y="1898174"/>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CBB1E2-4098-4FF6-9470-5323C9B6AA54}">
      <dsp:nvSpPr>
        <dsp:cNvPr id="0" name=""/>
        <dsp:cNvSpPr/>
      </dsp:nvSpPr>
      <dsp:spPr>
        <a:xfrm rot="10800000">
          <a:off x="1560861" y="2845583"/>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快速发展的各类开发者工具包同样可以与</a:t>
          </a:r>
          <a:r>
            <a:rPr lang="en-US" altLang="zh-CN" sz="1500" kern="1200" dirty="0" smtClean="0"/>
            <a:t>OPC</a:t>
          </a:r>
          <a:r>
            <a:rPr lang="zh-CN" altLang="en-US" sz="1500" kern="1200" dirty="0" smtClean="0"/>
            <a:t>架构完美结合</a:t>
          </a:r>
          <a:endParaRPr lang="en-US" sz="1500" kern="1200" dirty="0"/>
        </a:p>
      </dsp:txBody>
      <dsp:txXfrm rot="10800000">
        <a:off x="1743264" y="2845583"/>
        <a:ext cx="5290281" cy="729613"/>
      </dsp:txXfrm>
    </dsp:sp>
    <dsp:sp modelId="{D95C3211-C7D2-4538-8CE8-2D1C12E2B1EF}">
      <dsp:nvSpPr>
        <dsp:cNvPr id="0" name=""/>
        <dsp:cNvSpPr/>
      </dsp:nvSpPr>
      <dsp:spPr>
        <a:xfrm>
          <a:off x="1196054" y="2845583"/>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A8DEC2-E5F7-4981-9868-59BA443D982E}">
      <dsp:nvSpPr>
        <dsp:cNvPr id="0" name=""/>
        <dsp:cNvSpPr/>
      </dsp:nvSpPr>
      <dsp:spPr>
        <a:xfrm rot="10800000">
          <a:off x="1560861" y="3792991"/>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最终用户可以混搭众多供应商产品来实现最佳的整体解决方案</a:t>
          </a:r>
          <a:endParaRPr lang="en-US" sz="1500" kern="1200" dirty="0"/>
        </a:p>
      </dsp:txBody>
      <dsp:txXfrm rot="10800000">
        <a:off x="1743264" y="3792991"/>
        <a:ext cx="5290281" cy="729613"/>
      </dsp:txXfrm>
    </dsp:sp>
    <dsp:sp modelId="{566C70FE-9267-491B-8164-1CE834A02D6A}">
      <dsp:nvSpPr>
        <dsp:cNvPr id="0" name=""/>
        <dsp:cNvSpPr/>
      </dsp:nvSpPr>
      <dsp:spPr>
        <a:xfrm>
          <a:off x="1196054" y="3792991"/>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2BC96-2DF1-4ED9-9707-943343629452}">
      <dsp:nvSpPr>
        <dsp:cNvPr id="0" name=""/>
        <dsp:cNvSpPr/>
      </dsp:nvSpPr>
      <dsp:spPr>
        <a:xfrm rot="5400000">
          <a:off x="4405911" y="-1871543"/>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集成了</a:t>
          </a:r>
          <a:r>
            <a:rPr lang="en-US" altLang="zh-CN" sz="900" kern="1200" dirty="0" smtClean="0"/>
            <a:t>OPC</a:t>
          </a:r>
          <a:r>
            <a:rPr lang="zh-CN" altLang="en-US" sz="900" kern="1200" dirty="0" smtClean="0"/>
            <a:t> </a:t>
          </a:r>
          <a:r>
            <a:rPr lang="en-US" altLang="zh-CN" sz="900" kern="1200" dirty="0" smtClean="0"/>
            <a:t>UA</a:t>
          </a:r>
          <a:r>
            <a:rPr lang="zh-CN" altLang="en-US" sz="900" kern="1200" dirty="0" smtClean="0"/>
            <a:t>服务器的</a:t>
          </a:r>
          <a:r>
            <a:rPr lang="en-US" sz="900" kern="1200" dirty="0" smtClean="0"/>
            <a:t>PLC &amp; DCS </a:t>
          </a:r>
          <a:endParaRPr lang="en-US" sz="900" kern="1200" dirty="0"/>
        </a:p>
      </dsp:txBody>
      <dsp:txXfrm rot="-5400000">
        <a:off x="2468880" y="90631"/>
        <a:ext cx="4363977" cy="464770"/>
      </dsp:txXfrm>
    </dsp:sp>
    <dsp:sp modelId="{F8ACC4A9-7C56-42B5-8E8D-8A7D777F2801}">
      <dsp:nvSpPr>
        <dsp:cNvPr id="0" name=""/>
        <dsp:cNvSpPr/>
      </dsp:nvSpPr>
      <dsp:spPr>
        <a:xfrm>
          <a:off x="0" y="1105"/>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PLC &amp; DCS</a:t>
          </a:r>
          <a:endParaRPr lang="en-US" sz="2000" kern="1200"/>
        </a:p>
      </dsp:txBody>
      <dsp:txXfrm>
        <a:off x="31429" y="32534"/>
        <a:ext cx="2406022" cy="580962"/>
      </dsp:txXfrm>
    </dsp:sp>
    <dsp:sp modelId="{D3D0D04A-B827-4EB1-85AC-90E41B7065B9}">
      <dsp:nvSpPr>
        <dsp:cNvPr id="0" name=""/>
        <dsp:cNvSpPr/>
      </dsp:nvSpPr>
      <dsp:spPr>
        <a:xfrm rot="5400000">
          <a:off x="4405911" y="-1195532"/>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可以集成到</a:t>
          </a:r>
          <a:r>
            <a:rPr lang="en-US" sz="900" kern="1200" dirty="0" smtClean="0"/>
            <a:t> IEC 61131-3 </a:t>
          </a:r>
          <a:r>
            <a:rPr lang="zh-CN" altLang="en-US" sz="900" kern="1200" dirty="0" smtClean="0"/>
            <a:t>实时系统</a:t>
          </a:r>
          <a:endParaRPr lang="en-US" sz="900" kern="1200" dirty="0"/>
        </a:p>
      </dsp:txBody>
      <dsp:txXfrm rot="-5400000">
        <a:off x="2468880" y="766642"/>
        <a:ext cx="4363977" cy="464770"/>
      </dsp:txXfrm>
    </dsp:sp>
    <dsp:sp modelId="{CBED2DDD-E4FD-441D-8AAD-54E29E4EFF9F}">
      <dsp:nvSpPr>
        <dsp:cNvPr id="0" name=""/>
        <dsp:cNvSpPr/>
      </dsp:nvSpPr>
      <dsp:spPr>
        <a:xfrm>
          <a:off x="0" y="677117"/>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IEC 61131-3 </a:t>
          </a:r>
          <a:r>
            <a:rPr lang="zh-CN" altLang="en-US" sz="2000" kern="1200" dirty="0" smtClean="0"/>
            <a:t>供应商</a:t>
          </a:r>
          <a:endParaRPr lang="en-US" sz="2000" kern="1200" dirty="0"/>
        </a:p>
      </dsp:txBody>
      <dsp:txXfrm>
        <a:off x="31429" y="708546"/>
        <a:ext cx="2406022" cy="580962"/>
      </dsp:txXfrm>
    </dsp:sp>
    <dsp:sp modelId="{DFD4F926-0283-441E-8F1E-65354B7560F9}">
      <dsp:nvSpPr>
        <dsp:cNvPr id="0" name=""/>
        <dsp:cNvSpPr/>
      </dsp:nvSpPr>
      <dsp:spPr>
        <a:xfrm rot="5400000">
          <a:off x="4405911" y="-519520"/>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基于</a:t>
          </a:r>
          <a:r>
            <a:rPr lang="en-US" sz="900" kern="1200" dirty="0" smtClean="0"/>
            <a:t>Windows CE </a:t>
          </a:r>
          <a:r>
            <a:rPr lang="zh-CN" altLang="en-US" sz="900" kern="1200" dirty="0" smtClean="0"/>
            <a:t>下的</a:t>
          </a:r>
          <a:r>
            <a:rPr lang="en-US" sz="900" kern="1200" dirty="0" smtClean="0"/>
            <a:t>OPC UA </a:t>
          </a:r>
          <a:r>
            <a:rPr lang="zh-CN" altLang="en-US" sz="900" kern="1200" dirty="0" smtClean="0"/>
            <a:t>客户端</a:t>
          </a:r>
          <a:endParaRPr lang="en-US" sz="900" kern="1200" dirty="0"/>
        </a:p>
      </dsp:txBody>
      <dsp:txXfrm rot="-5400000">
        <a:off x="2468880" y="1442654"/>
        <a:ext cx="4363977" cy="464770"/>
      </dsp:txXfrm>
    </dsp:sp>
    <dsp:sp modelId="{E91133C4-6E9B-4756-A4D3-5B8C6BEDA4D3}">
      <dsp:nvSpPr>
        <dsp:cNvPr id="0" name=""/>
        <dsp:cNvSpPr/>
      </dsp:nvSpPr>
      <dsp:spPr>
        <a:xfrm>
          <a:off x="0" y="1353129"/>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zh-CN" altLang="en-US" sz="2000" kern="1200" dirty="0" smtClean="0"/>
            <a:t>嵌入式</a:t>
          </a:r>
          <a:r>
            <a:rPr lang="en-US" sz="2000" kern="1200" dirty="0" smtClean="0"/>
            <a:t> HMI</a:t>
          </a:r>
          <a:endParaRPr lang="en-US" sz="2000" kern="1200" dirty="0"/>
        </a:p>
      </dsp:txBody>
      <dsp:txXfrm>
        <a:off x="31429" y="1384558"/>
        <a:ext cx="2406022" cy="580962"/>
      </dsp:txXfrm>
    </dsp:sp>
    <dsp:sp modelId="{FD492843-5FCB-470B-82F5-7BE602DF1F14}">
      <dsp:nvSpPr>
        <dsp:cNvPr id="0" name=""/>
        <dsp:cNvSpPr/>
      </dsp:nvSpPr>
      <dsp:spPr>
        <a:xfrm rot="5400000">
          <a:off x="4405911" y="156491"/>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有扩展到其他领域的机会，如安全领域及楼宇自动化</a:t>
          </a:r>
          <a:endParaRPr lang="en-US" sz="900" kern="1200" dirty="0"/>
        </a:p>
      </dsp:txBody>
      <dsp:txXfrm rot="-5400000">
        <a:off x="2468880" y="2118666"/>
        <a:ext cx="4363977" cy="464770"/>
      </dsp:txXfrm>
    </dsp:sp>
    <dsp:sp modelId="{0A049F47-22FD-41FA-BB19-E826C52BC9E0}">
      <dsp:nvSpPr>
        <dsp:cNvPr id="0" name=""/>
        <dsp:cNvSpPr/>
      </dsp:nvSpPr>
      <dsp:spPr>
        <a:xfrm>
          <a:off x="0" y="2029141"/>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altLang="zh-CN" sz="2000" kern="1200" dirty="0" smtClean="0"/>
            <a:t>OPC</a:t>
          </a:r>
          <a:r>
            <a:rPr lang="zh-CN" altLang="en-US" sz="2000" kern="1200" dirty="0" smtClean="0"/>
            <a:t> </a:t>
          </a:r>
          <a:r>
            <a:rPr lang="en-US" altLang="zh-CN" sz="2000" kern="1200" dirty="0" smtClean="0"/>
            <a:t>UA</a:t>
          </a:r>
          <a:r>
            <a:rPr lang="zh-CN" altLang="en-US" sz="2000" kern="1200" dirty="0" smtClean="0"/>
            <a:t> 芯片</a:t>
          </a:r>
          <a:endParaRPr lang="en-US" sz="2000" kern="1200" dirty="0"/>
        </a:p>
      </dsp:txBody>
      <dsp:txXfrm>
        <a:off x="31429" y="2060570"/>
        <a:ext cx="2406022" cy="580962"/>
      </dsp:txXfrm>
    </dsp:sp>
    <dsp:sp modelId="{E8D67370-C7C1-4D95-B242-0C9E0178D30C}">
      <dsp:nvSpPr>
        <dsp:cNvPr id="0" name=""/>
        <dsp:cNvSpPr/>
      </dsp:nvSpPr>
      <dsp:spPr>
        <a:xfrm rot="5400000">
          <a:off x="4405911" y="832503"/>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集成</a:t>
          </a:r>
          <a:r>
            <a:rPr lang="en-US" sz="900" kern="1200" dirty="0" smtClean="0"/>
            <a:t>OPC UA </a:t>
          </a:r>
          <a:r>
            <a:rPr lang="zh-CN" altLang="en-US" sz="900" kern="1200" dirty="0" smtClean="0"/>
            <a:t>服务器的无线高级网关</a:t>
          </a:r>
          <a:endParaRPr lang="en-US" sz="900" kern="1200" dirty="0"/>
        </a:p>
        <a:p>
          <a:pPr marL="57150" lvl="1" indent="-57150" algn="l" defTabSz="400050" rtl="0">
            <a:lnSpc>
              <a:spcPct val="90000"/>
            </a:lnSpc>
            <a:spcBef>
              <a:spcPct val="0"/>
            </a:spcBef>
            <a:spcAft>
              <a:spcPct val="15000"/>
            </a:spcAft>
            <a:buChar char="••"/>
          </a:pPr>
          <a:r>
            <a:rPr lang="zh-CN" altLang="en-US" sz="900" kern="1200" dirty="0" smtClean="0"/>
            <a:t>集成</a:t>
          </a:r>
          <a:r>
            <a:rPr lang="en-US" altLang="zh-CN" sz="900" kern="1200" dirty="0" smtClean="0"/>
            <a:t>OPC</a:t>
          </a:r>
          <a:r>
            <a:rPr lang="zh-CN" altLang="en-US" sz="900" kern="1200" dirty="0" smtClean="0"/>
            <a:t> </a:t>
          </a:r>
          <a:r>
            <a:rPr lang="en-US" altLang="zh-CN" sz="900" kern="1200" dirty="0" smtClean="0"/>
            <a:t>UA</a:t>
          </a:r>
          <a:r>
            <a:rPr lang="zh-CN" altLang="en-US" sz="900" kern="1200" dirty="0" smtClean="0"/>
            <a:t>服务器的现场总线网关</a:t>
          </a:r>
          <a:endParaRPr lang="en-US" sz="900" kern="1200" dirty="0"/>
        </a:p>
      </dsp:txBody>
      <dsp:txXfrm rot="-5400000">
        <a:off x="2468880" y="2794678"/>
        <a:ext cx="4363977" cy="464770"/>
      </dsp:txXfrm>
    </dsp:sp>
    <dsp:sp modelId="{821D7BB6-F5B6-4EF0-B946-D511F11B78C5}">
      <dsp:nvSpPr>
        <dsp:cNvPr id="0" name=""/>
        <dsp:cNvSpPr/>
      </dsp:nvSpPr>
      <dsp:spPr>
        <a:xfrm>
          <a:off x="0" y="2705152"/>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zh-CN" altLang="en-US" sz="2000" kern="1200" dirty="0" smtClean="0"/>
            <a:t>通信网关</a:t>
          </a:r>
          <a:endParaRPr lang="en-US" sz="2000" kern="1200" dirty="0"/>
        </a:p>
      </dsp:txBody>
      <dsp:txXfrm>
        <a:off x="31429" y="2736581"/>
        <a:ext cx="2406022" cy="580962"/>
      </dsp:txXfrm>
    </dsp:sp>
    <dsp:sp modelId="{1218C15A-78CE-4E42-99DE-BAA1331B6AAD}">
      <dsp:nvSpPr>
        <dsp:cNvPr id="0" name=""/>
        <dsp:cNvSpPr/>
      </dsp:nvSpPr>
      <dsp:spPr>
        <a:xfrm rot="5400000">
          <a:off x="4405911" y="1508514"/>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同</a:t>
          </a:r>
          <a:r>
            <a:rPr lang="en-US" altLang="zh-CN" sz="900" kern="1200" dirty="0" err="1" smtClean="0"/>
            <a:t>BACnet</a:t>
          </a:r>
          <a:r>
            <a:rPr lang="zh-CN" altLang="en-US" sz="900" kern="1200" dirty="0" smtClean="0"/>
            <a:t>的整合（包括数据和所有元数据）</a:t>
          </a:r>
          <a:endParaRPr lang="en-US" sz="900" kern="1200" dirty="0"/>
        </a:p>
      </dsp:txBody>
      <dsp:txXfrm rot="-5400000">
        <a:off x="2468880" y="3470689"/>
        <a:ext cx="4363977" cy="464770"/>
      </dsp:txXfrm>
    </dsp:sp>
    <dsp:sp modelId="{B46D3A1F-0C93-47F2-9937-12B0573DCA90}">
      <dsp:nvSpPr>
        <dsp:cNvPr id="0" name=""/>
        <dsp:cNvSpPr/>
      </dsp:nvSpPr>
      <dsp:spPr>
        <a:xfrm>
          <a:off x="0" y="3381164"/>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zh-CN" altLang="en-US" sz="2000" kern="1200" dirty="0" smtClean="0"/>
            <a:t>楼宇自动化</a:t>
          </a:r>
          <a:endParaRPr lang="en-US" sz="2000" kern="1200" dirty="0"/>
        </a:p>
      </dsp:txBody>
      <dsp:txXfrm>
        <a:off x="31429" y="3412593"/>
        <a:ext cx="2406022" cy="580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4290E-6C89-4CE2-98E2-F5A4D2D311F8}">
      <dsp:nvSpPr>
        <dsp:cNvPr id="0" name=""/>
        <dsp:cNvSpPr/>
      </dsp:nvSpPr>
      <dsp:spPr>
        <a:xfrm>
          <a:off x="660" y="427826"/>
          <a:ext cx="1545394" cy="77269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企业级</a:t>
          </a:r>
          <a:endParaRPr lang="en-US" sz="2800" kern="1200" dirty="0"/>
        </a:p>
      </dsp:txBody>
      <dsp:txXfrm>
        <a:off x="23292" y="450458"/>
        <a:ext cx="1500130" cy="727433"/>
      </dsp:txXfrm>
    </dsp:sp>
    <dsp:sp modelId="{5A858800-7865-4525-AC71-30BCBFDA8F18}">
      <dsp:nvSpPr>
        <dsp:cNvPr id="0" name=""/>
        <dsp:cNvSpPr/>
      </dsp:nvSpPr>
      <dsp:spPr>
        <a:xfrm>
          <a:off x="155199" y="1200523"/>
          <a:ext cx="154539" cy="579522"/>
        </a:xfrm>
        <a:custGeom>
          <a:avLst/>
          <a:gdLst/>
          <a:ahLst/>
          <a:cxnLst/>
          <a:rect l="0" t="0" r="0" b="0"/>
          <a:pathLst>
            <a:path>
              <a:moveTo>
                <a:pt x="0" y="0"/>
              </a:moveTo>
              <a:lnTo>
                <a:pt x="0" y="579522"/>
              </a:lnTo>
              <a:lnTo>
                <a:pt x="154539" y="57952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4BA4C-C096-4211-AD7A-F54C6A7F8474}">
      <dsp:nvSpPr>
        <dsp:cNvPr id="0" name=""/>
        <dsp:cNvSpPr/>
      </dsp:nvSpPr>
      <dsp:spPr>
        <a:xfrm>
          <a:off x="309739" y="1393697"/>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SAP </a:t>
          </a:r>
          <a:r>
            <a:rPr lang="zh-CN" altLang="en-US" sz="900" kern="1200" dirty="0" smtClean="0"/>
            <a:t>支持</a:t>
          </a:r>
          <a:r>
            <a:rPr lang="en-US" sz="900" kern="1200" dirty="0" smtClean="0"/>
            <a:t> OPC UA</a:t>
          </a:r>
          <a:endParaRPr lang="en-US" sz="900" kern="1200" dirty="0"/>
        </a:p>
      </dsp:txBody>
      <dsp:txXfrm>
        <a:off x="332371" y="1416329"/>
        <a:ext cx="1191051" cy="727433"/>
      </dsp:txXfrm>
    </dsp:sp>
    <dsp:sp modelId="{5A58349A-B7B1-46ED-9A3A-55D15B6FF846}">
      <dsp:nvSpPr>
        <dsp:cNvPr id="0" name=""/>
        <dsp:cNvSpPr/>
      </dsp:nvSpPr>
      <dsp:spPr>
        <a:xfrm>
          <a:off x="155199" y="1200523"/>
          <a:ext cx="154539" cy="1545394"/>
        </a:xfrm>
        <a:custGeom>
          <a:avLst/>
          <a:gdLst/>
          <a:ahLst/>
          <a:cxnLst/>
          <a:rect l="0" t="0" r="0" b="0"/>
          <a:pathLst>
            <a:path>
              <a:moveTo>
                <a:pt x="0" y="0"/>
              </a:moveTo>
              <a:lnTo>
                <a:pt x="0" y="1545394"/>
              </a:lnTo>
              <a:lnTo>
                <a:pt x="154539" y="154539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450D59-742A-43E3-9AC9-2D4C62DDE72B}">
      <dsp:nvSpPr>
        <dsp:cNvPr id="0" name=""/>
        <dsp:cNvSpPr/>
      </dsp:nvSpPr>
      <dsp:spPr>
        <a:xfrm>
          <a:off x="309739" y="2359568"/>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SAP PCO (Plant Connectivity) 提供 OPC UA 客户端界面</a:t>
          </a:r>
          <a:endParaRPr lang="en-US" sz="900" kern="1200" dirty="0"/>
        </a:p>
      </dsp:txBody>
      <dsp:txXfrm>
        <a:off x="332371" y="2382200"/>
        <a:ext cx="1191051" cy="727433"/>
      </dsp:txXfrm>
    </dsp:sp>
    <dsp:sp modelId="{C41BABE8-9A1D-4CF2-BBF1-0EE4470912F9}">
      <dsp:nvSpPr>
        <dsp:cNvPr id="0" name=""/>
        <dsp:cNvSpPr/>
      </dsp:nvSpPr>
      <dsp:spPr>
        <a:xfrm>
          <a:off x="155199" y="1200523"/>
          <a:ext cx="154539" cy="2511265"/>
        </a:xfrm>
        <a:custGeom>
          <a:avLst/>
          <a:gdLst/>
          <a:ahLst/>
          <a:cxnLst/>
          <a:rect l="0" t="0" r="0" b="0"/>
          <a:pathLst>
            <a:path>
              <a:moveTo>
                <a:pt x="0" y="0"/>
              </a:moveTo>
              <a:lnTo>
                <a:pt x="0" y="2511265"/>
              </a:lnTo>
              <a:lnTo>
                <a:pt x="154539" y="251126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1291AC-46AF-41A6-8BE3-08E86D029CAA}">
      <dsp:nvSpPr>
        <dsp:cNvPr id="0" name=""/>
        <dsp:cNvSpPr/>
      </dsp:nvSpPr>
      <dsp:spPr>
        <a:xfrm>
          <a:off x="309739" y="3325439"/>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不同的</a:t>
          </a:r>
          <a:r>
            <a:rPr lang="en-US" altLang="zh-CN" sz="900" kern="1200" dirty="0" smtClean="0"/>
            <a:t>SAP</a:t>
          </a:r>
          <a:r>
            <a:rPr lang="zh-CN" altLang="en-US" sz="900" kern="1200" dirty="0" smtClean="0"/>
            <a:t>研究项目工作在</a:t>
          </a:r>
          <a:r>
            <a:rPr lang="en-US" altLang="zh-CN" sz="900" kern="1200" dirty="0" smtClean="0"/>
            <a:t>OPCUA</a:t>
          </a:r>
          <a:endParaRPr lang="en-US" sz="900" kern="1200" dirty="0"/>
        </a:p>
      </dsp:txBody>
      <dsp:txXfrm>
        <a:off x="332371" y="3348071"/>
        <a:ext cx="1191051" cy="727433"/>
      </dsp:txXfrm>
    </dsp:sp>
    <dsp:sp modelId="{B835E082-E57D-4A2E-B902-3FC05B4968ED}">
      <dsp:nvSpPr>
        <dsp:cNvPr id="0" name=""/>
        <dsp:cNvSpPr/>
      </dsp:nvSpPr>
      <dsp:spPr>
        <a:xfrm>
          <a:off x="1932402" y="427826"/>
          <a:ext cx="1545394" cy="77269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dirty="0" smtClean="0"/>
            <a:t>MES</a:t>
          </a:r>
          <a:endParaRPr lang="en-US" sz="2800" kern="1200" dirty="0"/>
        </a:p>
      </dsp:txBody>
      <dsp:txXfrm>
        <a:off x="1955034" y="450458"/>
        <a:ext cx="1500130" cy="727433"/>
      </dsp:txXfrm>
    </dsp:sp>
    <dsp:sp modelId="{F51F2CC3-4073-402B-8D39-46507EE07246}">
      <dsp:nvSpPr>
        <dsp:cNvPr id="0" name=""/>
        <dsp:cNvSpPr/>
      </dsp:nvSpPr>
      <dsp:spPr>
        <a:xfrm>
          <a:off x="2086942" y="1200523"/>
          <a:ext cx="154539" cy="579522"/>
        </a:xfrm>
        <a:custGeom>
          <a:avLst/>
          <a:gdLst/>
          <a:ahLst/>
          <a:cxnLst/>
          <a:rect l="0" t="0" r="0" b="0"/>
          <a:pathLst>
            <a:path>
              <a:moveTo>
                <a:pt x="0" y="0"/>
              </a:moveTo>
              <a:lnTo>
                <a:pt x="0" y="579522"/>
              </a:lnTo>
              <a:lnTo>
                <a:pt x="154539" y="57952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B3B34-BC7E-498E-BF18-532356C439FF}">
      <dsp:nvSpPr>
        <dsp:cNvPr id="0" name=""/>
        <dsp:cNvSpPr/>
      </dsp:nvSpPr>
      <dsp:spPr>
        <a:xfrm>
          <a:off x="2241481" y="1393697"/>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很多历史数据系统支持</a:t>
          </a:r>
          <a:r>
            <a:rPr lang="en-US" altLang="zh-CN" sz="900" kern="1200" dirty="0" smtClean="0"/>
            <a:t>OPC</a:t>
          </a:r>
          <a:r>
            <a:rPr lang="zh-CN" altLang="en-US" sz="900" kern="1200" dirty="0" smtClean="0"/>
            <a:t> </a:t>
          </a:r>
          <a:r>
            <a:rPr lang="en-US" altLang="zh-CN" sz="900" kern="1200" dirty="0" smtClean="0"/>
            <a:t>UA</a:t>
          </a:r>
          <a:endParaRPr lang="en-US" sz="900" kern="1200" dirty="0"/>
        </a:p>
      </dsp:txBody>
      <dsp:txXfrm>
        <a:off x="2264113" y="1416329"/>
        <a:ext cx="1191051" cy="727433"/>
      </dsp:txXfrm>
    </dsp:sp>
    <dsp:sp modelId="{30924AC6-D4C8-414B-8D12-9C6A29415D96}">
      <dsp:nvSpPr>
        <dsp:cNvPr id="0" name=""/>
        <dsp:cNvSpPr/>
      </dsp:nvSpPr>
      <dsp:spPr>
        <a:xfrm>
          <a:off x="2086942" y="1200523"/>
          <a:ext cx="154539" cy="1545394"/>
        </a:xfrm>
        <a:custGeom>
          <a:avLst/>
          <a:gdLst/>
          <a:ahLst/>
          <a:cxnLst/>
          <a:rect l="0" t="0" r="0" b="0"/>
          <a:pathLst>
            <a:path>
              <a:moveTo>
                <a:pt x="0" y="0"/>
              </a:moveTo>
              <a:lnTo>
                <a:pt x="0" y="1545394"/>
              </a:lnTo>
              <a:lnTo>
                <a:pt x="154539" y="154539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AA7D8-2174-4618-ABF8-1ABB9835D35A}">
      <dsp:nvSpPr>
        <dsp:cNvPr id="0" name=""/>
        <dsp:cNvSpPr/>
      </dsp:nvSpPr>
      <dsp:spPr>
        <a:xfrm>
          <a:off x="2241481" y="2359568"/>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基于</a:t>
          </a:r>
          <a:r>
            <a:rPr lang="en-US" altLang="zh-CN" sz="900" kern="1200" dirty="0" smtClean="0"/>
            <a:t>JAVA</a:t>
          </a:r>
          <a:r>
            <a:rPr lang="zh-CN" altLang="en-US" sz="900" kern="1200" dirty="0" smtClean="0"/>
            <a:t>的</a:t>
          </a:r>
          <a:r>
            <a:rPr lang="en-US" altLang="zh-CN" sz="900" kern="1200" dirty="0" smtClean="0"/>
            <a:t>MES</a:t>
          </a:r>
          <a:r>
            <a:rPr lang="zh-CN" altLang="en-US" sz="900" kern="1200" dirty="0" smtClean="0"/>
            <a:t>系统采用了</a:t>
          </a:r>
          <a:r>
            <a:rPr lang="en-US" altLang="zh-CN" sz="900" kern="1200" dirty="0" smtClean="0"/>
            <a:t>UA</a:t>
          </a:r>
          <a:endParaRPr lang="en-US" sz="900" kern="1200" dirty="0"/>
        </a:p>
      </dsp:txBody>
      <dsp:txXfrm>
        <a:off x="2264113" y="2382200"/>
        <a:ext cx="1191051" cy="727433"/>
      </dsp:txXfrm>
    </dsp:sp>
    <dsp:sp modelId="{7E435321-CBBE-404B-BF92-3A46C58DD54E}">
      <dsp:nvSpPr>
        <dsp:cNvPr id="0" name=""/>
        <dsp:cNvSpPr/>
      </dsp:nvSpPr>
      <dsp:spPr>
        <a:xfrm>
          <a:off x="3864145" y="427826"/>
          <a:ext cx="1545394" cy="77269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工程</a:t>
          </a:r>
          <a:endParaRPr lang="en-US" sz="2800" kern="1200" dirty="0"/>
        </a:p>
      </dsp:txBody>
      <dsp:txXfrm>
        <a:off x="3886777" y="450458"/>
        <a:ext cx="1500130" cy="727433"/>
      </dsp:txXfrm>
    </dsp:sp>
    <dsp:sp modelId="{89C26D42-E9C5-43D1-87D2-C6AD1ABAC65C}">
      <dsp:nvSpPr>
        <dsp:cNvPr id="0" name=""/>
        <dsp:cNvSpPr/>
      </dsp:nvSpPr>
      <dsp:spPr>
        <a:xfrm>
          <a:off x="4018684" y="1200523"/>
          <a:ext cx="154539" cy="579522"/>
        </a:xfrm>
        <a:custGeom>
          <a:avLst/>
          <a:gdLst/>
          <a:ahLst/>
          <a:cxnLst/>
          <a:rect l="0" t="0" r="0" b="0"/>
          <a:pathLst>
            <a:path>
              <a:moveTo>
                <a:pt x="0" y="0"/>
              </a:moveTo>
              <a:lnTo>
                <a:pt x="0" y="579522"/>
              </a:lnTo>
              <a:lnTo>
                <a:pt x="154539" y="57952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DD87-B915-4454-94A3-188A152F7F81}">
      <dsp:nvSpPr>
        <dsp:cNvPr id="0" name=""/>
        <dsp:cNvSpPr/>
      </dsp:nvSpPr>
      <dsp:spPr>
        <a:xfrm>
          <a:off x="4173224" y="1393697"/>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工业网络和设备的</a:t>
          </a:r>
          <a:r>
            <a:rPr lang="en-US" altLang="zh-CN" sz="900" kern="1200" dirty="0" smtClean="0"/>
            <a:t>OPC</a:t>
          </a:r>
          <a:r>
            <a:rPr lang="zh-CN" altLang="en-US" sz="900" kern="1200" dirty="0" smtClean="0"/>
            <a:t>统一架构接口配置、调试和操作</a:t>
          </a:r>
          <a:endParaRPr lang="en-US" sz="900" kern="1200" dirty="0"/>
        </a:p>
      </dsp:txBody>
      <dsp:txXfrm>
        <a:off x="4195856" y="1416329"/>
        <a:ext cx="1191051" cy="727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2342A-33A6-4822-A3F0-6D9C33532811}">
      <dsp:nvSpPr>
        <dsp:cNvPr id="0" name=""/>
        <dsp:cNvSpPr/>
      </dsp:nvSpPr>
      <dsp:spPr>
        <a:xfrm rot="10800000">
          <a:off x="1609322" y="2573"/>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把所有</a:t>
          </a:r>
          <a:r>
            <a:rPr lang="en-US" altLang="zh-CN" sz="1500" kern="1200" dirty="0" smtClean="0"/>
            <a:t>OPC</a:t>
          </a:r>
          <a:r>
            <a:rPr lang="zh-CN" altLang="en-US" sz="1500" kern="1200" dirty="0" smtClean="0"/>
            <a:t>的经典的规范归入到一个统一的规范内</a:t>
          </a:r>
          <a:r>
            <a:rPr lang="en-US" sz="1500" kern="1200" dirty="0" smtClean="0"/>
            <a:t>:</a:t>
          </a:r>
          <a:br>
            <a:rPr lang="en-US" sz="1500" kern="1200" dirty="0" smtClean="0"/>
          </a:br>
          <a:r>
            <a:rPr lang="zh-CN" altLang="en-US" sz="1500" kern="1200" dirty="0" smtClean="0"/>
            <a:t>包括</a:t>
          </a:r>
          <a:r>
            <a:rPr lang="en-US" sz="1500" kern="1200" dirty="0" smtClean="0"/>
            <a:t>DA, HDA, A&amp;E, DX, XMLDA, Batch, Security, Program etc.</a:t>
          </a:r>
          <a:endParaRPr lang="en-US" sz="1500" kern="1200" dirty="0"/>
        </a:p>
      </dsp:txBody>
      <dsp:txXfrm rot="10800000">
        <a:off x="1840187" y="2573"/>
        <a:ext cx="5241819" cy="923459"/>
      </dsp:txXfrm>
    </dsp:sp>
    <dsp:sp modelId="{69BA3B1B-8421-4C7D-BED5-526C5F4F3704}">
      <dsp:nvSpPr>
        <dsp:cNvPr id="0" name=""/>
        <dsp:cNvSpPr/>
      </dsp:nvSpPr>
      <dsp:spPr>
        <a:xfrm>
          <a:off x="1147593" y="2573"/>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0D942-F64E-4B3C-923C-CCD369B790F8}">
      <dsp:nvSpPr>
        <dsp:cNvPr id="0" name=""/>
        <dsp:cNvSpPr/>
      </dsp:nvSpPr>
      <dsp:spPr>
        <a:xfrm rot="10800000">
          <a:off x="1609322" y="1201692"/>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提供基于代理组件的经典</a:t>
          </a:r>
          <a:r>
            <a:rPr lang="en-US" altLang="zh-CN" sz="1500" kern="1200" dirty="0" smtClean="0"/>
            <a:t>OPC</a:t>
          </a:r>
          <a:r>
            <a:rPr lang="zh-CN" altLang="en-US" sz="1500" kern="1200" dirty="0" smtClean="0"/>
            <a:t>的向下兼容性</a:t>
          </a:r>
          <a:r>
            <a:rPr lang="en-US" sz="1500" kern="1200" dirty="0" smtClean="0"/>
            <a:t>.</a:t>
          </a:r>
          <a:endParaRPr lang="en-US" sz="1500" kern="1200" dirty="0"/>
        </a:p>
      </dsp:txBody>
      <dsp:txXfrm rot="10800000">
        <a:off x="1840187" y="1201692"/>
        <a:ext cx="5241819" cy="923459"/>
      </dsp:txXfrm>
    </dsp:sp>
    <dsp:sp modelId="{96EAA3A7-5275-41FF-AB0C-069EDBACE1A6}">
      <dsp:nvSpPr>
        <dsp:cNvPr id="0" name=""/>
        <dsp:cNvSpPr/>
      </dsp:nvSpPr>
      <dsp:spPr>
        <a:xfrm>
          <a:off x="1147593" y="1201692"/>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397DFF-2845-45E3-B221-DE4E63F0300C}">
      <dsp:nvSpPr>
        <dsp:cNvPr id="0" name=""/>
        <dsp:cNvSpPr/>
      </dsp:nvSpPr>
      <dsp:spPr>
        <a:xfrm rot="10800000">
          <a:off x="1609322" y="2400811"/>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安全性，平台独立性</a:t>
          </a:r>
          <a:endParaRPr lang="en-US" sz="1500" kern="1200" dirty="0"/>
        </a:p>
      </dsp:txBody>
      <dsp:txXfrm rot="10800000">
        <a:off x="1840187" y="2400811"/>
        <a:ext cx="5241819" cy="923459"/>
      </dsp:txXfrm>
    </dsp:sp>
    <dsp:sp modelId="{65EB397D-34E4-40D7-84C3-C10739B5E418}">
      <dsp:nvSpPr>
        <dsp:cNvPr id="0" name=""/>
        <dsp:cNvSpPr/>
      </dsp:nvSpPr>
      <dsp:spPr>
        <a:xfrm>
          <a:off x="1147593" y="2400811"/>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6E1AF-2CFD-47A3-AFDB-A2A9F023C056}">
      <dsp:nvSpPr>
        <dsp:cNvPr id="0" name=""/>
        <dsp:cNvSpPr/>
      </dsp:nvSpPr>
      <dsp:spPr>
        <a:xfrm rot="10800000">
          <a:off x="1609322" y="3599929"/>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供应商可以用最小的成本随时进行信息模型的扩展</a:t>
          </a:r>
          <a:endParaRPr lang="en-US" sz="1500" kern="1200" dirty="0"/>
        </a:p>
      </dsp:txBody>
      <dsp:txXfrm rot="10800000">
        <a:off x="1840187" y="3599929"/>
        <a:ext cx="5241819" cy="923459"/>
      </dsp:txXfrm>
    </dsp:sp>
    <dsp:sp modelId="{D2451190-53D1-4404-990E-5336783B1E71}">
      <dsp:nvSpPr>
        <dsp:cNvPr id="0" name=""/>
        <dsp:cNvSpPr/>
      </dsp:nvSpPr>
      <dsp:spPr>
        <a:xfrm>
          <a:off x="1147593" y="3599929"/>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7F81F3-B7A7-4CB3-B15A-95E4331675C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E7199E-EBCA-49F8-8B51-265437A925B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4EC685-C114-434C-9229-27EBA3968A9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62C36-391B-4569-8872-559EAAF5358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5565.htm"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71EC42-B7A5-4BD5-8AFC-AB871A3EBA62}" type="slidenum">
              <a:rPr lang="en-US"/>
            </a:fld>
            <a:endParaRPr lang="en-US"/>
          </a:p>
        </p:txBody>
      </p:sp>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p:txBody>
          <a:bodyPr/>
          <a:lstStyle/>
          <a:p>
            <a:endParaRPr lang="zh-CN" altLang="en-US" sz="1200" b="0" i="0" kern="1200" dirty="0" smtClean="0">
              <a:solidFill>
                <a:schemeClr val="tx1"/>
              </a:solidFill>
              <a:latin typeface="+mn-lt"/>
              <a:ea typeface="+mn-ea"/>
              <a:cs typeface="+mn-cs"/>
            </a:endParaRPr>
          </a:p>
          <a:p>
            <a:pPr marL="228600" indent="-228600">
              <a:buAutoNum type="arabicPeriod"/>
            </a:pPr>
            <a:r>
              <a:rPr lang="en-US" altLang="zh-CN" sz="1200" b="0" i="0" kern="1200" dirty="0" smtClean="0">
                <a:solidFill>
                  <a:schemeClr val="tx1"/>
                </a:solidFill>
                <a:latin typeface="+mn-lt"/>
                <a:ea typeface="+mn-ea"/>
                <a:cs typeface="+mn-cs"/>
              </a:rPr>
              <a:t>opc</a:t>
            </a:r>
            <a:r>
              <a:rPr lang="zh-CN" altLang="en-US" sz="1200" b="0" i="0" kern="1200" dirty="0" smtClean="0">
                <a:solidFill>
                  <a:schemeClr val="tx1"/>
                </a:solidFill>
                <a:latin typeface="+mn-lt"/>
                <a:ea typeface="+mn-ea"/>
                <a:cs typeface="+mn-cs"/>
              </a:rPr>
              <a:t>出现前，不同厂家、不同</a:t>
            </a:r>
            <a:r>
              <a:rPr lang="zh-CN" altLang="en-US" dirty="0" smtClean="0">
                <a:sym typeface="+mn-ea"/>
              </a:rPr>
              <a:t>设备、</a:t>
            </a:r>
            <a:r>
              <a:rPr lang="zh-CN" altLang="en-US" dirty="0" smtClean="0">
                <a:sym typeface="+mn-ea"/>
              </a:rPr>
              <a:t>提供不同</a:t>
            </a:r>
            <a:r>
              <a:rPr lang="zh-CN" altLang="en-US" sz="1200" b="0" i="0" kern="1200" dirty="0" smtClean="0">
                <a:solidFill>
                  <a:schemeClr val="tx1"/>
                </a:solidFill>
                <a:latin typeface="+mn-lt"/>
                <a:ea typeface="+mn-ea"/>
                <a:cs typeface="+mn-cs"/>
              </a:rPr>
              <a:t>接口函数来存取设备上的数据。</a:t>
            </a:r>
            <a:endParaRPr lang="zh-CN" altLang="en-US" sz="1200" b="0" i="0" kern="1200" dirty="0" smtClean="0">
              <a:solidFill>
                <a:schemeClr val="tx1"/>
              </a:solidFill>
              <a:latin typeface="+mn-lt"/>
              <a:ea typeface="+mn-ea"/>
              <a:cs typeface="+mn-cs"/>
            </a:endParaRPr>
          </a:p>
          <a:p>
            <a:pPr marL="742950" lvl="1" indent="-285750">
              <a:buFont typeface="+mj-ea"/>
              <a:buAutoNum type="ea1JpnChsDbPeriod"/>
            </a:pPr>
            <a:r>
              <a:rPr lang="zh-CN" altLang="en-US" sz="1200" b="0" i="0" kern="1200" dirty="0" smtClean="0">
                <a:solidFill>
                  <a:schemeClr val="tx1"/>
                </a:solidFill>
                <a:latin typeface="+mn-lt"/>
                <a:ea typeface="+mn-ea"/>
                <a:cs typeface="+mn-cs"/>
              </a:rPr>
              <a:t>集成商、上层应用开发商，适配不同设备、不同接口。</a:t>
            </a:r>
            <a:endParaRPr lang="zh-CN" altLang="en-US" sz="1200" b="0" i="0" kern="1200" dirty="0" smtClean="0">
              <a:solidFill>
                <a:schemeClr val="tx1"/>
              </a:solidFill>
              <a:latin typeface="+mn-lt"/>
              <a:ea typeface="+mn-ea"/>
              <a:cs typeface="+mn-cs"/>
            </a:endParaRPr>
          </a:p>
          <a:p>
            <a:pPr marL="1143000" lvl="2" indent="-228600">
              <a:buFont typeface="+mj-lt"/>
              <a:buAutoNum type="alphaLcParenR"/>
            </a:pPr>
            <a:r>
              <a:rPr lang="zh-CN" altLang="en-US" dirty="0" smtClean="0">
                <a:sym typeface="+mn-ea"/>
              </a:rPr>
              <a:t>设备的种类多</a:t>
            </a:r>
            <a:endParaRPr lang="zh-CN" altLang="en-US" b="0" i="0" kern="1200" dirty="0" smtClean="0">
              <a:solidFill>
                <a:schemeClr val="tx1"/>
              </a:solidFill>
              <a:latin typeface="+mn-lt"/>
              <a:ea typeface="+mn-ea"/>
              <a:cs typeface="+mn-cs"/>
            </a:endParaRPr>
          </a:p>
          <a:p>
            <a:pPr marL="1143000" lvl="2" indent="-228600">
              <a:buFont typeface="+mj-lt"/>
              <a:buAutoNum type="alphaLcParenR"/>
            </a:pPr>
            <a:r>
              <a:rPr lang="zh-CN" altLang="en-US" dirty="0" smtClean="0">
                <a:sym typeface="+mn-ea"/>
              </a:rPr>
              <a:t>产品升级</a:t>
            </a:r>
            <a:r>
              <a:rPr lang="en-US" altLang="zh-CN" dirty="0" smtClean="0">
                <a:sym typeface="+mn-ea"/>
              </a:rPr>
              <a:t>(</a:t>
            </a:r>
            <a:r>
              <a:rPr lang="zh-CN" altLang="en-US" dirty="0" smtClean="0">
                <a:sym typeface="+mn-ea"/>
              </a:rPr>
              <a:t>接口修改</a:t>
            </a:r>
            <a:r>
              <a:rPr lang="en-US" altLang="zh-CN" dirty="0" smtClean="0">
                <a:sym typeface="+mn-ea"/>
              </a:rPr>
              <a:t>)</a:t>
            </a:r>
            <a:endParaRPr lang="zh-CN" altLang="en-US" sz="1200" b="0" i="0" kern="1200" dirty="0" smtClean="0">
              <a:solidFill>
                <a:schemeClr val="tx1"/>
              </a:solidFill>
              <a:latin typeface="+mn-lt"/>
              <a:ea typeface="+mn-ea"/>
              <a:cs typeface="+mn-cs"/>
            </a:endParaRPr>
          </a:p>
          <a:p>
            <a:pPr marL="742950" lvl="1" indent="-285750">
              <a:buFont typeface="+mj-ea"/>
              <a:buAutoNum type="ea1JpnChsDbPeriod"/>
            </a:pPr>
            <a:r>
              <a:rPr lang="zh-CN" altLang="en-US" sz="1200" b="0" i="0" kern="1200" dirty="0" smtClean="0">
                <a:solidFill>
                  <a:schemeClr val="tx1"/>
                </a:solidFill>
                <a:latin typeface="+mn-lt"/>
                <a:ea typeface="+mn-ea"/>
                <a:cs typeface="+mn-cs"/>
              </a:rPr>
              <a:t>设备厂商</a:t>
            </a:r>
            <a:endParaRPr lang="zh-CN" altLang="en-US" sz="1200" b="0" i="0" kern="1200" dirty="0" smtClean="0">
              <a:solidFill>
                <a:schemeClr val="tx1"/>
              </a:solidFill>
              <a:latin typeface="+mn-lt"/>
              <a:ea typeface="+mn-ea"/>
              <a:cs typeface="+mn-cs"/>
            </a:endParaRPr>
          </a:p>
          <a:p>
            <a:pPr marL="1200150" lvl="2" indent="-285750">
              <a:buFont typeface="+mj-ea"/>
              <a:buAutoNum type="alphaLcParenR"/>
            </a:pPr>
            <a:r>
              <a:rPr lang="zh-CN" altLang="en-US" sz="1200" b="0" i="0" kern="1200" dirty="0" smtClean="0">
                <a:solidFill>
                  <a:schemeClr val="tx1"/>
                </a:solidFill>
                <a:latin typeface="+mn-lt"/>
                <a:ea typeface="+mn-ea"/>
                <a:cs typeface="+mn-cs"/>
              </a:rPr>
              <a:t>与已有应用系统兼容性不好，设备推广不好。</a:t>
            </a:r>
            <a:endParaRPr lang="zh-CN" altLang="en-US" sz="1200" b="0" i="0" kern="1200" dirty="0" smtClean="0">
              <a:solidFill>
                <a:schemeClr val="tx1"/>
              </a:solidFill>
              <a:latin typeface="+mn-lt"/>
              <a:ea typeface="+mn-ea"/>
              <a:cs typeface="+mn-cs"/>
            </a:endParaRPr>
          </a:p>
          <a:p>
            <a:pPr marL="228600" indent="-228600">
              <a:buAutoNum type="arabicPeriod"/>
            </a:pPr>
            <a:r>
              <a:rPr lang="zh-CN" altLang="en-US" dirty="0" smtClean="0">
                <a:sym typeface="+mn-ea"/>
              </a:rPr>
              <a:t>不能满足功能上的实际需要。</a:t>
            </a:r>
            <a:endParaRPr lang="zh-CN" altLang="en-US" sz="1200" b="0" i="0" kern="1200" dirty="0" smtClean="0">
              <a:solidFill>
                <a:schemeClr val="tx1"/>
              </a:solidFill>
              <a:latin typeface="+mn-lt"/>
              <a:ea typeface="+mn-ea"/>
              <a:cs typeface="+mn-cs"/>
            </a:endParaRPr>
          </a:p>
          <a:p>
            <a:pPr marL="228600" indent="-228600">
              <a:buAutoNum type="arabicPeriod"/>
            </a:pPr>
            <a:r>
              <a:rPr lang="zh-CN" altLang="en-US" sz="1200" b="0" i="0" kern="1200" dirty="0" smtClean="0">
                <a:solidFill>
                  <a:schemeClr val="tx1"/>
                </a:solidFill>
                <a:latin typeface="+mn-lt"/>
                <a:ea typeface="+mn-ea"/>
                <a:cs typeface="+mn-cs"/>
              </a:rPr>
              <a:t>系统集成商、应用开发商、设备厂商急切需要一种具有</a:t>
            </a:r>
            <a:r>
              <a:rPr lang="zh-CN" altLang="en-US" sz="1200" b="0" i="0" kern="1200" dirty="0" smtClean="0">
                <a:solidFill>
                  <a:srgbClr val="FF0000"/>
                </a:solidFill>
                <a:latin typeface="+mn-lt"/>
                <a:ea typeface="+mn-ea"/>
                <a:cs typeface="+mn-cs"/>
              </a:rPr>
              <a:t>高效性</a:t>
            </a:r>
            <a:r>
              <a:rPr lang="zh-CN" altLang="en-US" sz="1200" b="0" i="0" kern="1200" dirty="0" smtClean="0">
                <a:solidFill>
                  <a:schemeClr val="tx1"/>
                </a:solidFill>
                <a:latin typeface="+mn-lt"/>
                <a:ea typeface="+mn-ea"/>
                <a:cs typeface="+mn-cs"/>
              </a:rPr>
              <a:t>、可靠性、开放性、可互操作性的即插即用的</a:t>
            </a:r>
            <a:r>
              <a:rPr lang="zh-CN" altLang="en-US" sz="1200" b="0" i="0" u="none" strike="noStrike" kern="1200" dirty="0" smtClean="0">
                <a:solidFill>
                  <a:schemeClr val="tx1"/>
                </a:solidFill>
                <a:latin typeface="+mn-lt"/>
                <a:ea typeface="+mn-ea"/>
                <a:cs typeface="+mn-cs"/>
                <a:hlinkClick r:id="rId3"/>
              </a:rPr>
              <a:t>设备驱动程序</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pPr marL="228600" indent="-228600">
              <a:buAutoNum type="arabicPeriod"/>
            </a:pPr>
            <a:r>
              <a:rPr lang="zh-CN" altLang="en-US" dirty="0"/>
              <a:t>不同语言、不同开发环境</a:t>
            </a:r>
            <a:endParaRPr lang="zh-CN" altLang="en-US" dirty="0"/>
          </a:p>
          <a:p>
            <a:pPr marL="228600" indent="-228600">
              <a:buAutoNum type="arabicPeriod"/>
            </a:pPr>
            <a:endParaRPr lang="zh-CN" altLang="en-US" dirty="0"/>
          </a:p>
          <a:p>
            <a:pPr marL="228600" indent="-228600">
              <a:buAutoNum type="arabicPeriod"/>
            </a:pPr>
            <a:r>
              <a:rPr lang="zh-CN" altLang="en-US" dirty="0"/>
              <a:t>OPC是一种利用微软的COM/DCOM技术来达成自动化控制的协定，采用典型的C/S模式，针对硬件设备的驱动程序由硬件厂商完成，提供统一OPC接口标准的Server程序，软件厂商只需按照OPC标准接口编写Client程序就访问Server程序进行读写，即可实现与硬件设备的通信。</a:t>
            </a:r>
            <a:endParaRPr lang="zh-CN" altLang="en-US" dirty="0"/>
          </a:p>
          <a:p>
            <a:pPr marL="228600" indent="-228600">
              <a:buAutoNum type="arabicPeriod"/>
            </a:pPr>
            <a:endParaRPr lang="zh-CN" altLang="en-US" dirty="0"/>
          </a:p>
          <a:p>
            <a:pPr marL="228600" indent="-228600">
              <a:buAutoNum type="arabicPeriod"/>
            </a:pPr>
            <a:r>
              <a:rPr lang="zh-CN" altLang="en-US" dirty="0"/>
              <a:t>OPC协定包括：</a:t>
            </a:r>
            <a:endParaRPr lang="zh-CN" altLang="en-US" dirty="0"/>
          </a:p>
          <a:p>
            <a:pPr marL="228600" indent="-228600">
              <a:buAutoNum type="arabicPeriod"/>
            </a:pPr>
            <a:r>
              <a:rPr lang="zh-CN" altLang="en-US" dirty="0"/>
              <a:t>DA(Data Access)规范：访问数据主要采用该规范</a:t>
            </a:r>
            <a:endParaRPr lang="zh-CN" altLang="en-US" dirty="0"/>
          </a:p>
          <a:p>
            <a:pPr marL="228600" indent="-228600">
              <a:buAutoNum type="arabicPeriod"/>
            </a:pPr>
            <a:r>
              <a:rPr lang="zh-CN" altLang="en-US" dirty="0"/>
              <a:t>A&amp;E(Alarm and Event)规范：基于事件，提供Client端订阅，事件触发后Server端主动提交回数据的数据访问方式。</a:t>
            </a:r>
            <a:endParaRPr lang="zh-CN" altLang="en-US" dirty="0"/>
          </a:p>
          <a:p>
            <a:pPr marL="228600" indent="-228600">
              <a:buAutoNum type="arabicPeriod"/>
            </a:pPr>
            <a:r>
              <a:rPr lang="zh-CN" altLang="en-US" dirty="0"/>
              <a:t>HDA(History data access)规范</a:t>
            </a:r>
            <a:endParaRPr lang="zh-CN" altLang="en-US" dirty="0"/>
          </a:p>
          <a:p>
            <a:pPr marL="228600" indent="-228600">
              <a:buAutoNum type="arabicPeriod"/>
            </a:pPr>
            <a:r>
              <a:rPr lang="zh-CN" altLang="en-US" dirty="0"/>
              <a:t>OPC XML-DA规范，XML-basedexchange of real-time values</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28600" indent="-228600">
              <a:buAutoNum type="arabicPeriod"/>
            </a:pPr>
            <a:r>
              <a:rPr lang="zh-CN" altLang="en-US" dirty="0" smtClean="0">
                <a:sym typeface="+mn-ea"/>
              </a:rPr>
              <a:t>以上我们大概了解了一下</a:t>
            </a:r>
            <a:r>
              <a:rPr lang="en-US" altLang="zh-CN" dirty="0" err="1" smtClean="0">
                <a:sym typeface="+mn-ea"/>
              </a:rPr>
              <a:t>opc</a:t>
            </a:r>
            <a:r>
              <a:rPr lang="en-US" altLang="zh-CN" dirty="0" smtClean="0">
                <a:sym typeface="+mn-ea"/>
              </a:rPr>
              <a:t> </a:t>
            </a:r>
            <a:r>
              <a:rPr lang="en-US" altLang="zh-CN" dirty="0" err="1" smtClean="0">
                <a:sym typeface="+mn-ea"/>
              </a:rPr>
              <a:t>ua</a:t>
            </a:r>
            <a:r>
              <a:rPr lang="zh-CN" altLang="en-US" dirty="0" smtClean="0">
                <a:sym typeface="+mn-ea"/>
              </a:rPr>
              <a:t>技术的一些关键特征和优势。下面我重点介绍一下大家可能比较关注的</a:t>
            </a:r>
            <a:r>
              <a:rPr lang="en-US" altLang="zh-CN" dirty="0" smtClean="0">
                <a:sym typeface="+mn-ea"/>
              </a:rPr>
              <a:t>OPC UA</a:t>
            </a:r>
            <a:r>
              <a:rPr lang="zh-CN" altLang="en-US" dirty="0" smtClean="0">
                <a:sym typeface="+mn-ea"/>
              </a:rPr>
              <a:t>的几个技术点。</a:t>
            </a:r>
            <a:endParaRPr lang="en-US" altLang="zh-CN" baseline="0" dirty="0" smtClean="0"/>
          </a:p>
          <a:p>
            <a:pPr marL="228600" indent="-228600">
              <a:buAutoNum type="arabicPeriod"/>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OPC UA</a:t>
            </a:r>
            <a:r>
              <a:rPr lang="zh-CN" altLang="en-US" dirty="0" smtClean="0"/>
              <a:t>为应用程序之间提供了互操作的、平台独立的、高性能的、可扩展的、安全和可靠的通信。从微软的</a:t>
            </a:r>
            <a:r>
              <a:rPr lang="en-US" altLang="zh-CN" dirty="0" smtClean="0"/>
              <a:t>COM/DCOM</a:t>
            </a:r>
            <a:r>
              <a:rPr lang="zh-CN" altLang="en-US" dirty="0" smtClean="0"/>
              <a:t>切换到最先进的平台独立的传输协议，允许</a:t>
            </a:r>
            <a:r>
              <a:rPr lang="en-US" altLang="zh-CN" dirty="0" smtClean="0"/>
              <a:t>OPC</a:t>
            </a:r>
            <a:r>
              <a:rPr lang="en-US" altLang="zh-CN" baseline="0" dirty="0" smtClean="0"/>
              <a:t> UA</a:t>
            </a:r>
            <a:r>
              <a:rPr lang="zh-CN" altLang="en-US" baseline="0" dirty="0" smtClean="0"/>
              <a:t>的应用程序运行在智能设备和控制器上，同时也运行在</a:t>
            </a:r>
            <a:r>
              <a:rPr lang="en-US" altLang="zh-CN" baseline="0" dirty="0" smtClean="0"/>
              <a:t>DCS</a:t>
            </a:r>
            <a:r>
              <a:rPr lang="zh-CN" altLang="en-US" baseline="0" dirty="0" smtClean="0"/>
              <a:t>和</a:t>
            </a:r>
            <a:r>
              <a:rPr lang="en-US" altLang="zh-CN" baseline="0" dirty="0" smtClean="0"/>
              <a:t>SCADA</a:t>
            </a:r>
            <a:r>
              <a:rPr lang="zh-CN" altLang="en-US" baseline="0" dirty="0" smtClean="0"/>
              <a:t>系统上，以及企业级的</a:t>
            </a:r>
            <a:r>
              <a:rPr lang="en-US" altLang="zh-CN" baseline="0" dirty="0" smtClean="0"/>
              <a:t>MES</a:t>
            </a:r>
            <a:r>
              <a:rPr lang="zh-CN" altLang="en-US" baseline="0" dirty="0" smtClean="0"/>
              <a:t>和</a:t>
            </a:r>
            <a:r>
              <a:rPr lang="en-US" altLang="zh-CN" baseline="0" dirty="0" smtClean="0"/>
              <a:t>ERP</a:t>
            </a:r>
            <a:r>
              <a:rPr lang="zh-CN" altLang="en-US" baseline="0" dirty="0" smtClean="0"/>
              <a:t>系统之上。相对于经典</a:t>
            </a:r>
            <a:r>
              <a:rPr lang="en-US" altLang="zh-CN" baseline="0" dirty="0" smtClean="0"/>
              <a:t>OPC</a:t>
            </a:r>
            <a:r>
              <a:rPr lang="zh-CN" altLang="en-US" baseline="0" dirty="0" smtClean="0"/>
              <a:t>应用，这大大扩展了应用范围。</a:t>
            </a:r>
            <a:endParaRPr lang="en-US" altLang="zh-CN" baseline="0" dirty="0" smtClean="0"/>
          </a:p>
          <a:p>
            <a:r>
              <a:rPr lang="zh-CN" altLang="en-US" baseline="0" dirty="0" smtClean="0"/>
              <a:t>从这个图片可以看到，</a:t>
            </a:r>
            <a:r>
              <a:rPr lang="en-US" altLang="zh-CN" baseline="0" dirty="0" err="1" smtClean="0"/>
              <a:t>opc</a:t>
            </a:r>
            <a:r>
              <a:rPr lang="en-US" altLang="zh-CN" baseline="0" dirty="0" smtClean="0"/>
              <a:t> </a:t>
            </a:r>
            <a:r>
              <a:rPr lang="en-US" altLang="zh-CN" baseline="0" dirty="0" err="1" smtClean="0"/>
              <a:t>ua</a:t>
            </a:r>
            <a:r>
              <a:rPr lang="zh-CN" altLang="en-US" baseline="0" dirty="0" smtClean="0"/>
              <a:t>应用程序可以运行在各种应该平台上，小到芯片，大到企业级的服务器，具备非常好的扩展性。下面介绍一下</a:t>
            </a:r>
            <a:r>
              <a:rPr lang="en-US" altLang="zh-CN" baseline="0" dirty="0" smtClean="0"/>
              <a:t>UA</a:t>
            </a:r>
            <a:r>
              <a:rPr lang="zh-CN" altLang="en-US" baseline="0" dirty="0" smtClean="0"/>
              <a:t>技术在各类系统的应用情况。</a:t>
            </a:r>
            <a:endParaRPr lang="en-US" altLang="zh-CN" baseline="0"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下面我们看看目前的</a:t>
            </a:r>
            <a:r>
              <a:rPr lang="en-US" altLang="zh-CN" dirty="0" smtClean="0"/>
              <a:t>SCADA</a:t>
            </a:r>
            <a:r>
              <a:rPr lang="zh-CN" altLang="en-US" dirty="0" smtClean="0"/>
              <a:t>层级的针对</a:t>
            </a:r>
            <a:r>
              <a:rPr lang="en-US" altLang="zh-CN" dirty="0" smtClean="0"/>
              <a:t>OPC UA</a:t>
            </a:r>
            <a:r>
              <a:rPr lang="zh-CN" altLang="en-US" dirty="0" smtClean="0"/>
              <a:t>解决方案是什么样子的。</a:t>
            </a:r>
            <a:r>
              <a:rPr lang="zh-CN" altLang="en-US" dirty="0" smtClean="0">
                <a:sym typeface="+mn-ea"/>
              </a:rPr>
              <a:t>解决方案分为两类。</a:t>
            </a:r>
            <a:endParaRPr lang="zh-CN" altLang="en-US" dirty="0" smtClean="0"/>
          </a:p>
          <a:p>
            <a:pPr marL="228600" indent="-228600">
              <a:buAutoNum type="arabicPeriod"/>
            </a:pPr>
            <a:r>
              <a:rPr lang="zh-CN" altLang="en-US" dirty="0" smtClean="0"/>
              <a:t>直接在设备里预装了</a:t>
            </a:r>
            <a:r>
              <a:rPr lang="en-US" altLang="zh-CN" dirty="0" err="1" smtClean="0"/>
              <a:t>opcua</a:t>
            </a:r>
            <a:r>
              <a:rPr lang="en-US" altLang="zh-CN" baseline="0" dirty="0" smtClean="0"/>
              <a:t> server</a:t>
            </a:r>
            <a:r>
              <a:rPr lang="zh-CN" altLang="en-US" baseline="0" dirty="0" smtClean="0"/>
              <a:t>，针对这类设备</a:t>
            </a:r>
            <a:r>
              <a:rPr lang="en-US" altLang="zh-CN" baseline="0" dirty="0" smtClean="0"/>
              <a:t>SCADA</a:t>
            </a:r>
            <a:r>
              <a:rPr lang="zh-CN" altLang="en-US" baseline="0" dirty="0" smtClean="0"/>
              <a:t>和</a:t>
            </a:r>
            <a:r>
              <a:rPr lang="en-US" altLang="zh-CN" baseline="0" dirty="0" smtClean="0"/>
              <a:t>HMI</a:t>
            </a:r>
            <a:r>
              <a:rPr lang="zh-CN" altLang="en-US" baseline="0" dirty="0" smtClean="0"/>
              <a:t>可以作为</a:t>
            </a:r>
            <a:r>
              <a:rPr lang="en-US" altLang="zh-CN" baseline="0" dirty="0" smtClean="0"/>
              <a:t>UA</a:t>
            </a:r>
            <a:r>
              <a:rPr lang="zh-CN" altLang="en-US" baseline="0" dirty="0" smtClean="0"/>
              <a:t>客户端与其通讯，例如倍福的控制器。</a:t>
            </a:r>
            <a:endParaRPr lang="zh-CN" altLang="en-US" baseline="0" dirty="0" smtClean="0"/>
          </a:p>
          <a:p>
            <a:pPr marL="228600" indent="-228600">
              <a:buAutoNum type="arabicPeriod"/>
            </a:pPr>
            <a:r>
              <a:rPr lang="zh-CN" altLang="en-US" baseline="0" dirty="0" smtClean="0"/>
              <a:t>通过硬件厂商提供的软件套件使</a:t>
            </a:r>
            <a:r>
              <a:rPr lang="en-US" altLang="zh-CN" baseline="0" dirty="0" smtClean="0"/>
              <a:t>SCADA</a:t>
            </a:r>
            <a:r>
              <a:rPr lang="zh-CN" altLang="en-US" baseline="0" dirty="0" smtClean="0"/>
              <a:t>和</a:t>
            </a:r>
            <a:r>
              <a:rPr lang="en-US" altLang="zh-CN" baseline="0" dirty="0" smtClean="0"/>
              <a:t>HMI</a:t>
            </a:r>
            <a:r>
              <a:rPr lang="zh-CN" altLang="en-US" baseline="0" dirty="0" smtClean="0"/>
              <a:t>可以作为</a:t>
            </a:r>
            <a:r>
              <a:rPr lang="en-US" altLang="zh-CN" baseline="0" dirty="0" smtClean="0"/>
              <a:t>UA</a:t>
            </a:r>
            <a:r>
              <a:rPr lang="zh-CN" altLang="en-US" baseline="0" dirty="0" smtClean="0"/>
              <a:t>客户端与其通讯，这类厂商有西门子等。</a:t>
            </a:r>
            <a:endParaRPr lang="en-US" altLang="zh-CN" baseline="0"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a:t>
            </a:r>
            <a:r>
              <a:rPr lang="en-US" altLang="zh-CN" dirty="0" smtClean="0"/>
              <a:t>OPC UA</a:t>
            </a:r>
            <a:r>
              <a:rPr lang="zh-CN" altLang="en-US" dirty="0" smtClean="0"/>
              <a:t>在企业级软件的应用情况。</a:t>
            </a:r>
            <a:endParaRPr lang="en-US" altLang="zh-CN" dirty="0" smtClean="0"/>
          </a:p>
          <a:p>
            <a:pPr marL="228600" indent="-228600">
              <a:buAutoNum type="arabicPeriod"/>
            </a:pPr>
            <a:r>
              <a:rPr lang="zh-CN" altLang="en-US" dirty="0" smtClean="0"/>
              <a:t>与</a:t>
            </a:r>
            <a:r>
              <a:rPr lang="en-US" altLang="zh-CN" dirty="0" smtClean="0"/>
              <a:t>SAP</a:t>
            </a:r>
            <a:r>
              <a:rPr lang="zh-CN" altLang="en-US" dirty="0" smtClean="0"/>
              <a:t>软件的结合。</a:t>
            </a:r>
            <a:r>
              <a:rPr lang="en-US" altLang="zh-CN" dirty="0" smtClean="0"/>
              <a:t>Sap</a:t>
            </a:r>
            <a:r>
              <a:rPr lang="zh-CN" altLang="en-US" dirty="0" smtClean="0"/>
              <a:t>软件支持</a:t>
            </a:r>
            <a:r>
              <a:rPr lang="en-US" altLang="zh-CN" dirty="0" err="1" smtClean="0"/>
              <a:t>opcua</a:t>
            </a:r>
            <a:r>
              <a:rPr lang="zh-CN" altLang="en-US" dirty="0" smtClean="0"/>
              <a:t>并提供了</a:t>
            </a:r>
            <a:r>
              <a:rPr lang="en-US" altLang="zh-CN" dirty="0" err="1" smtClean="0"/>
              <a:t>opc</a:t>
            </a:r>
            <a:r>
              <a:rPr lang="en-US" altLang="zh-CN" dirty="0" smtClean="0"/>
              <a:t> </a:t>
            </a:r>
            <a:r>
              <a:rPr lang="en-US" altLang="zh-CN" dirty="0" err="1" smtClean="0"/>
              <a:t>ua</a:t>
            </a:r>
            <a:r>
              <a:rPr lang="zh-CN" altLang="en-US" dirty="0" smtClean="0"/>
              <a:t>客户端界面。</a:t>
            </a:r>
            <a:endParaRPr lang="en-US" altLang="zh-CN" dirty="0" smtClean="0"/>
          </a:p>
          <a:p>
            <a:pPr marL="228600" indent="-228600">
              <a:buAutoNum type="arabicPeriod"/>
            </a:pPr>
            <a:r>
              <a:rPr lang="zh-CN" altLang="en-US" dirty="0" smtClean="0"/>
              <a:t>在基于</a:t>
            </a:r>
            <a:r>
              <a:rPr lang="en-US" altLang="zh-CN" dirty="0" smtClean="0"/>
              <a:t>java</a:t>
            </a:r>
            <a:r>
              <a:rPr lang="zh-CN" altLang="en-US" dirty="0" smtClean="0"/>
              <a:t>开发的</a:t>
            </a:r>
            <a:r>
              <a:rPr lang="en-US" altLang="zh-CN" dirty="0" err="1" smtClean="0"/>
              <a:t>mes</a:t>
            </a:r>
            <a:r>
              <a:rPr lang="zh-CN" altLang="en-US" dirty="0" smtClean="0"/>
              <a:t>系统中采用</a:t>
            </a:r>
            <a:r>
              <a:rPr lang="en-US" altLang="zh-CN" dirty="0" err="1" smtClean="0"/>
              <a:t>opcua</a:t>
            </a:r>
            <a:r>
              <a:rPr lang="zh-CN" altLang="en-US" dirty="0" smtClean="0"/>
              <a:t>。以及很多实时、历史数据库系统开始支持</a:t>
            </a:r>
            <a:r>
              <a:rPr lang="en-US" altLang="zh-CN" dirty="0" err="1" smtClean="0"/>
              <a:t>opc</a:t>
            </a:r>
            <a:r>
              <a:rPr lang="en-US" altLang="zh-CN" dirty="0" smtClean="0"/>
              <a:t> </a:t>
            </a:r>
            <a:r>
              <a:rPr lang="en-US" altLang="zh-CN" dirty="0" err="1" smtClean="0"/>
              <a:t>ua</a:t>
            </a:r>
            <a:r>
              <a:rPr lang="zh-CN" altLang="en-US" dirty="0" smtClean="0"/>
              <a:t>标准。</a:t>
            </a:r>
            <a:endParaRPr lang="en-US" altLang="zh-CN" dirty="0" smtClean="0"/>
          </a:p>
          <a:p>
            <a:pPr marL="228600" indent="-228600">
              <a:buAutoNum type="arabicPeriod"/>
            </a:pPr>
            <a:r>
              <a:rPr lang="zh-CN" altLang="en-US" dirty="0" smtClean="0"/>
              <a:t>出现了基于</a:t>
            </a:r>
            <a:r>
              <a:rPr lang="en-US" altLang="zh-CN" dirty="0" err="1" smtClean="0"/>
              <a:t>opc</a:t>
            </a:r>
            <a:r>
              <a:rPr lang="en-US" altLang="zh-CN" dirty="0" smtClean="0"/>
              <a:t> </a:t>
            </a:r>
            <a:r>
              <a:rPr lang="en-US" altLang="zh-CN" dirty="0" err="1" smtClean="0"/>
              <a:t>ua</a:t>
            </a:r>
            <a:r>
              <a:rPr lang="zh-CN" altLang="en-US" dirty="0" smtClean="0"/>
              <a:t>接口的对工业网络和设备的工程配置工具。</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OPC UA</a:t>
            </a:r>
            <a:r>
              <a:rPr lang="zh-CN" altLang="en-US" dirty="0" smtClean="0"/>
              <a:t>为不同需求和等级的</a:t>
            </a:r>
            <a:r>
              <a:rPr lang="en-US" altLang="zh-CN" dirty="0" smtClean="0"/>
              <a:t>OPC UA</a:t>
            </a:r>
            <a:r>
              <a:rPr lang="zh-CN" altLang="en-US" dirty="0" smtClean="0"/>
              <a:t>应用提供了迁移策略。</a:t>
            </a:r>
            <a:endParaRPr lang="zh-CN" alt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第一等级是不要求改变现有产品；虽然通信环境、创建通讯环境的方法和访问信息的方法有不同的名称，但是从</a:t>
            </a:r>
            <a:r>
              <a:rPr lang="en-US" altLang="zh-CN" dirty="0" err="1" smtClean="0"/>
              <a:t>opc</a:t>
            </a:r>
            <a:r>
              <a:rPr lang="en-US" altLang="zh-CN" dirty="0" smtClean="0"/>
              <a:t> DA</a:t>
            </a:r>
            <a:r>
              <a:rPr lang="zh-CN" altLang="en-US" dirty="0" smtClean="0"/>
              <a:t>映射到</a:t>
            </a:r>
            <a:r>
              <a:rPr lang="en-US" altLang="zh-CN" dirty="0" smtClean="0"/>
              <a:t>OPC UA</a:t>
            </a:r>
            <a:r>
              <a:rPr lang="zh-CN" altLang="en-US" dirty="0" smtClean="0"/>
              <a:t>是很容易的。</a:t>
            </a:r>
            <a:r>
              <a:rPr lang="en-US" altLang="zh-CN" dirty="0" smtClean="0"/>
              <a:t>OPC</a:t>
            </a:r>
            <a:r>
              <a:rPr lang="zh-CN" altLang="en-US" dirty="0" smtClean="0"/>
              <a:t>基金会提供的包装器和代理能够将不同的传统</a:t>
            </a:r>
            <a:r>
              <a:rPr lang="en-US" altLang="zh-CN" dirty="0" smtClean="0"/>
              <a:t>OPC</a:t>
            </a:r>
            <a:r>
              <a:rPr lang="zh-CN" altLang="en-US" dirty="0" smtClean="0"/>
              <a:t>接口翻译成</a:t>
            </a:r>
            <a:r>
              <a:rPr lang="en-US" altLang="zh-CN" dirty="0" smtClean="0"/>
              <a:t>OPC UA</a:t>
            </a:r>
            <a:r>
              <a:rPr lang="zh-CN" altLang="en-US" dirty="0" smtClean="0"/>
              <a:t>，反之亦然。</a:t>
            </a:r>
            <a:endParaRPr lang="zh-CN" altLang="en-US" dirty="0" smtClean="0"/>
          </a:p>
          <a:p>
            <a:pPr marL="228600" marR="0" indent="-228600" algn="l" rtl="0" eaLnBrk="1" fontAlgn="auto" latinLnBrk="0" hangingPunct="1">
              <a:lnSpc>
                <a:spcPct val="100000"/>
              </a:lnSpc>
              <a:buAutoNum type="arabicPeriod"/>
            </a:pPr>
            <a:r>
              <a:rPr lang="en-US" altLang="zh-CN" dirty="0" smtClean="0"/>
              <a:t>OPC UA</a:t>
            </a:r>
            <a:r>
              <a:rPr lang="zh-CN" altLang="en-US" dirty="0" smtClean="0"/>
              <a:t>包装器能够实现</a:t>
            </a:r>
            <a:r>
              <a:rPr lang="en-US" altLang="zh-CN" dirty="0" smtClean="0"/>
              <a:t>UA</a:t>
            </a:r>
            <a:r>
              <a:rPr lang="zh-CN" altLang="en-US" dirty="0" smtClean="0"/>
              <a:t>客户端访问传统</a:t>
            </a:r>
            <a:r>
              <a:rPr lang="en-US" altLang="zh-CN" dirty="0" err="1" smtClean="0"/>
              <a:t>opc</a:t>
            </a:r>
            <a:r>
              <a:rPr lang="zh-CN" altLang="en-US" dirty="0" smtClean="0"/>
              <a:t>服务器。对于传统</a:t>
            </a:r>
            <a:r>
              <a:rPr lang="en-US" altLang="zh-CN" dirty="0" err="1" smtClean="0"/>
              <a:t>opc</a:t>
            </a:r>
            <a:r>
              <a:rPr lang="zh-CN" altLang="en-US" dirty="0" smtClean="0"/>
              <a:t>标准而言，这个包装器组件是一个访问服务器的的</a:t>
            </a:r>
            <a:r>
              <a:rPr lang="en-US" altLang="zh-CN" dirty="0" err="1" smtClean="0"/>
              <a:t>opc</a:t>
            </a:r>
            <a:r>
              <a:rPr lang="zh-CN" altLang="en-US" dirty="0" smtClean="0"/>
              <a:t>客户端，同时，他也是一个允许</a:t>
            </a:r>
            <a:r>
              <a:rPr lang="en-US" altLang="zh-CN" dirty="0" err="1" smtClean="0"/>
              <a:t>ua</a:t>
            </a:r>
            <a:r>
              <a:rPr lang="zh-CN" altLang="en-US" dirty="0" smtClean="0"/>
              <a:t>客户端访问的</a:t>
            </a:r>
            <a:r>
              <a:rPr lang="en-US" altLang="zh-CN" dirty="0" err="1" smtClean="0"/>
              <a:t>opc</a:t>
            </a:r>
            <a:r>
              <a:rPr lang="en-US" altLang="zh-CN" baseline="0" dirty="0" smtClean="0"/>
              <a:t> </a:t>
            </a:r>
            <a:r>
              <a:rPr lang="en-US" altLang="zh-CN" baseline="0" dirty="0" err="1" smtClean="0"/>
              <a:t>ua</a:t>
            </a:r>
            <a:r>
              <a:rPr lang="zh-CN" altLang="en-US" baseline="0" dirty="0" smtClean="0"/>
              <a:t>服务器。</a:t>
            </a:r>
            <a:endParaRPr lang="en-US" altLang="zh-CN" baseline="0" dirty="0" smtClean="0"/>
          </a:p>
          <a:p>
            <a:pPr marL="228600" marR="0" indent="-228600" algn="l" rtl="0" eaLnBrk="1" fontAlgn="auto" latinLnBrk="0" hangingPunct="1">
              <a:lnSpc>
                <a:spcPct val="100000"/>
              </a:lnSpc>
              <a:buAutoNum type="arabicPeriod"/>
            </a:pPr>
            <a:r>
              <a:rPr lang="zh-CN" altLang="en-US" baseline="0" dirty="0" smtClean="0"/>
              <a:t>上图中包装器实现了一个暴露</a:t>
            </a:r>
            <a:r>
              <a:rPr lang="en-US" altLang="zh-CN" baseline="0" dirty="0" err="1" smtClean="0"/>
              <a:t>ua</a:t>
            </a:r>
            <a:r>
              <a:rPr lang="en-US" altLang="zh-CN" baseline="0" dirty="0" smtClean="0"/>
              <a:t> endpoint</a:t>
            </a:r>
            <a:r>
              <a:rPr lang="zh-CN" altLang="en-US" baseline="0" dirty="0" smtClean="0"/>
              <a:t>的</a:t>
            </a:r>
            <a:r>
              <a:rPr lang="en-US" altLang="zh-CN" baseline="0" dirty="0" err="1" smtClean="0"/>
              <a:t>ua</a:t>
            </a:r>
            <a:r>
              <a:rPr lang="en-US" altLang="zh-CN" baseline="0" dirty="0" smtClean="0"/>
              <a:t> server</a:t>
            </a:r>
            <a:r>
              <a:rPr lang="zh-CN" altLang="en-US" baseline="0" dirty="0" smtClean="0"/>
              <a:t>，允许</a:t>
            </a:r>
            <a:r>
              <a:rPr lang="en-US" altLang="zh-CN" baseline="0" dirty="0" err="1" smtClean="0"/>
              <a:t>ua</a:t>
            </a:r>
            <a:r>
              <a:rPr lang="en-US" altLang="zh-CN" baseline="0" dirty="0" smtClean="0"/>
              <a:t> </a:t>
            </a:r>
            <a:r>
              <a:rPr lang="zh-CN" altLang="en-US" baseline="0" dirty="0" smtClean="0"/>
              <a:t>客户端访问任何一个可以提供</a:t>
            </a:r>
            <a:r>
              <a:rPr lang="en-US" altLang="zh-CN" baseline="0" dirty="0" err="1" smtClean="0"/>
              <a:t>opc</a:t>
            </a:r>
            <a:r>
              <a:rPr lang="en-US" altLang="zh-CN" baseline="0" dirty="0" smtClean="0"/>
              <a:t> DA </a:t>
            </a:r>
            <a:r>
              <a:rPr lang="zh-CN" altLang="en-US" baseline="0" dirty="0" smtClean="0"/>
              <a:t>兼容接口的服务器。由</a:t>
            </a:r>
            <a:r>
              <a:rPr lang="en-US" altLang="zh-CN" baseline="0" dirty="0" smtClean="0"/>
              <a:t>UA</a:t>
            </a:r>
            <a:r>
              <a:rPr lang="zh-CN" altLang="en-US" baseline="0" dirty="0" smtClean="0"/>
              <a:t> 客户端创建的会话在包装器中创建了</a:t>
            </a:r>
            <a:r>
              <a:rPr lang="en-US" altLang="zh-CN" baseline="0" dirty="0" err="1" smtClean="0"/>
              <a:t>ua</a:t>
            </a:r>
            <a:r>
              <a:rPr lang="zh-CN" altLang="en-US" baseline="0" dirty="0" smtClean="0"/>
              <a:t>订阅中的数据监视项到</a:t>
            </a:r>
            <a:r>
              <a:rPr lang="en-US" altLang="zh-CN" baseline="0" dirty="0" err="1" smtClean="0"/>
              <a:t>opc</a:t>
            </a:r>
            <a:r>
              <a:rPr lang="en-US" altLang="zh-CN" baseline="0" dirty="0" smtClean="0"/>
              <a:t> server object</a:t>
            </a:r>
            <a:r>
              <a:rPr lang="zh-CN" altLang="en-US" baseline="0" dirty="0" smtClean="0"/>
              <a:t>，</a:t>
            </a:r>
            <a:r>
              <a:rPr lang="en-US" altLang="zh-CN" baseline="0" dirty="0" smtClean="0"/>
              <a:t>group object</a:t>
            </a:r>
            <a:r>
              <a:rPr lang="zh-CN" altLang="en-US" baseline="0" dirty="0" smtClean="0"/>
              <a:t>、</a:t>
            </a:r>
            <a:r>
              <a:rPr lang="en-US" altLang="zh-CN" baseline="0" dirty="0" smtClean="0"/>
              <a:t>item object</a:t>
            </a:r>
            <a:r>
              <a:rPr lang="zh-CN" altLang="en-US" baseline="0" dirty="0" smtClean="0"/>
              <a:t>的映射。</a:t>
            </a:r>
            <a:endParaRPr lang="en-US" altLang="zh-CN" baseline="0"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同样，通过</a:t>
            </a:r>
            <a:r>
              <a:rPr lang="en-US" altLang="zh-CN" dirty="0" err="1" smtClean="0"/>
              <a:t>Opc</a:t>
            </a:r>
            <a:r>
              <a:rPr lang="en-US" altLang="zh-CN" dirty="0" smtClean="0"/>
              <a:t> </a:t>
            </a:r>
            <a:r>
              <a:rPr lang="en-US" altLang="zh-CN" dirty="0" err="1" smtClean="0"/>
              <a:t>ua</a:t>
            </a:r>
            <a:r>
              <a:rPr lang="zh-CN" altLang="en-US" dirty="0" smtClean="0"/>
              <a:t>代理能够让传统</a:t>
            </a:r>
            <a:r>
              <a:rPr lang="en-US" altLang="zh-CN" dirty="0" err="1" smtClean="0"/>
              <a:t>opc</a:t>
            </a:r>
            <a:r>
              <a:rPr lang="zh-CN" altLang="en-US" dirty="0" smtClean="0"/>
              <a:t>客户端访问</a:t>
            </a:r>
            <a:r>
              <a:rPr lang="en-US" altLang="zh-CN" dirty="0" err="1" smtClean="0"/>
              <a:t>opc</a:t>
            </a:r>
            <a:r>
              <a:rPr lang="en-US" altLang="zh-CN" dirty="0" smtClean="0"/>
              <a:t> </a:t>
            </a:r>
            <a:r>
              <a:rPr lang="en-US" altLang="zh-CN" dirty="0" err="1" smtClean="0"/>
              <a:t>ua</a:t>
            </a:r>
            <a:r>
              <a:rPr lang="zh-CN" altLang="en-US" dirty="0" smtClean="0"/>
              <a:t>服务器。</a:t>
            </a:r>
            <a:endParaRPr lang="en-US" altLang="zh-CN" dirty="0" smtClean="0"/>
          </a:p>
          <a:p>
            <a:r>
              <a:rPr lang="zh-CN" altLang="en-US" dirty="0" smtClean="0"/>
              <a:t>这样就实现了经典</a:t>
            </a:r>
            <a:r>
              <a:rPr lang="en-US" altLang="zh-CN" dirty="0" err="1" smtClean="0"/>
              <a:t>opc</a:t>
            </a:r>
            <a:r>
              <a:rPr lang="zh-CN" altLang="en-US" dirty="0" smtClean="0"/>
              <a:t>到</a:t>
            </a:r>
            <a:r>
              <a:rPr lang="en-US" altLang="zh-CN" dirty="0" err="1" smtClean="0"/>
              <a:t>opc</a:t>
            </a:r>
            <a:r>
              <a:rPr lang="en-US" altLang="zh-CN" dirty="0" smtClean="0"/>
              <a:t> </a:t>
            </a:r>
            <a:r>
              <a:rPr lang="en-US" altLang="zh-CN" dirty="0" err="1" smtClean="0"/>
              <a:t>ua</a:t>
            </a:r>
            <a:r>
              <a:rPr lang="zh-CN" altLang="en-US" dirty="0" smtClean="0"/>
              <a:t>的快速迁移。</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第三个技术点是</a:t>
            </a:r>
            <a:r>
              <a:rPr lang="en-US" altLang="zh-CN" dirty="0" err="1" smtClean="0"/>
              <a:t>Opc</a:t>
            </a:r>
            <a:r>
              <a:rPr lang="en-US" altLang="zh-CN" dirty="0" smtClean="0"/>
              <a:t> </a:t>
            </a:r>
            <a:r>
              <a:rPr lang="en-US" altLang="zh-CN" dirty="0" err="1" smtClean="0"/>
              <a:t>ua</a:t>
            </a:r>
            <a:r>
              <a:rPr lang="zh-CN" altLang="en-US" dirty="0" smtClean="0"/>
              <a:t>的一个重要概念</a:t>
            </a:r>
            <a:r>
              <a:rPr lang="en-US" altLang="zh-CN" dirty="0" smtClean="0"/>
              <a:t>----</a:t>
            </a:r>
            <a:r>
              <a:rPr lang="zh-CN" altLang="en-US" dirty="0" smtClean="0"/>
              <a:t>信息模型。</a:t>
            </a:r>
            <a:endParaRPr lang="en-US" altLang="zh-CN" dirty="0" smtClean="0"/>
          </a:p>
          <a:p>
            <a:r>
              <a:rPr lang="zh-CN" altLang="en-US" dirty="0" smtClean="0"/>
              <a:t>这张图是</a:t>
            </a:r>
            <a:r>
              <a:rPr lang="en-US" altLang="zh-CN" dirty="0" err="1" smtClean="0"/>
              <a:t>opc</a:t>
            </a:r>
            <a:r>
              <a:rPr lang="en-US" altLang="zh-CN" dirty="0" smtClean="0"/>
              <a:t> </a:t>
            </a:r>
            <a:r>
              <a:rPr lang="en-US" altLang="zh-CN" dirty="0" err="1" smtClean="0"/>
              <a:t>ua</a:t>
            </a:r>
            <a:r>
              <a:rPr lang="zh-CN" altLang="en-US" dirty="0" smtClean="0"/>
              <a:t>的分层架构。</a:t>
            </a:r>
            <a:endParaRPr lang="en-US" altLang="zh-CN" dirty="0" smtClean="0"/>
          </a:p>
          <a:p>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的基础组件是传输机制和数据建模。数据模型定义了提供</a:t>
            </a:r>
            <a:r>
              <a:rPr lang="en-US" altLang="zh-CN" dirty="0" err="1" smtClean="0"/>
              <a:t>opcua</a:t>
            </a:r>
            <a:r>
              <a:rPr lang="zh-CN" altLang="en-US" dirty="0" smtClean="0"/>
              <a:t>的信息模型的规则、地址空间入口以及如何建立类型层次的基本类型。</a:t>
            </a:r>
            <a:endParaRPr lang="en-US" altLang="zh-CN" dirty="0" smtClean="0"/>
          </a:p>
          <a:p>
            <a:r>
              <a:rPr lang="en-US" altLang="zh-CN" dirty="0" err="1" smtClean="0"/>
              <a:t>Opc</a:t>
            </a:r>
            <a:r>
              <a:rPr lang="en-US" altLang="zh-CN" dirty="0" smtClean="0"/>
              <a:t> </a:t>
            </a:r>
            <a:r>
              <a:rPr lang="en-US" altLang="zh-CN" dirty="0" err="1" smtClean="0"/>
              <a:t>ua</a:t>
            </a:r>
            <a:r>
              <a:rPr lang="zh-CN" altLang="en-US" dirty="0" smtClean="0"/>
              <a:t>基本服务作为信息模型的提供者和信息模型的使用者之间的接口。使用传输机制在服务器和客户端之间交换数据。</a:t>
            </a:r>
            <a:endParaRPr lang="en-US" altLang="zh-CN" dirty="0" smtClean="0"/>
          </a:p>
          <a:p>
            <a:r>
              <a:rPr lang="zh-CN" altLang="en-US" dirty="0" smtClean="0"/>
              <a:t>以上</a:t>
            </a:r>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的基本概念使得</a:t>
            </a:r>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的客户端可以访问最小一块数据而不需要了解系统的整个模型。</a:t>
            </a:r>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的客户端也可以访问特定领域的专有模型。这些专有模型使用信息模型的增强功能。</a:t>
            </a:r>
            <a:endParaRPr lang="en-US" altLang="zh-CN" dirty="0" smtClean="0"/>
          </a:p>
          <a:p>
            <a:r>
              <a:rPr lang="zh-CN" altLang="en-US" dirty="0" smtClean="0"/>
              <a:t>为了覆盖传统的</a:t>
            </a:r>
            <a:r>
              <a:rPr lang="en-US" altLang="zh-CN" dirty="0" err="1" smtClean="0"/>
              <a:t>opc</a:t>
            </a:r>
            <a:r>
              <a:rPr lang="zh-CN" altLang="en-US" dirty="0" smtClean="0"/>
              <a:t>功能，</a:t>
            </a:r>
            <a:r>
              <a:rPr lang="en-US" altLang="zh-CN" dirty="0" err="1" smtClean="0"/>
              <a:t>opcua</a:t>
            </a:r>
            <a:r>
              <a:rPr lang="zh-CN" altLang="en-US" dirty="0" smtClean="0"/>
              <a:t>定义了过程信息领域的信息模型。</a:t>
            </a:r>
            <a:r>
              <a:rPr lang="en-US" altLang="zh-CN" dirty="0" smtClean="0"/>
              <a:t>DA</a:t>
            </a:r>
            <a:r>
              <a:rPr lang="zh-CN" altLang="en-US" dirty="0" smtClean="0"/>
              <a:t>定义了自动化数据方面的扩展，例如模拟和离散数据建模及服务质量公开。</a:t>
            </a:r>
            <a:endParaRPr lang="en-US" altLang="zh-CN" dirty="0" smtClean="0"/>
          </a:p>
          <a:p>
            <a:r>
              <a:rPr lang="en-US" altLang="zh-CN" dirty="0" smtClean="0"/>
              <a:t>AC(</a:t>
            </a:r>
            <a:r>
              <a:rPr lang="zh-CN" altLang="en-US" dirty="0" smtClean="0"/>
              <a:t>报警和状态</a:t>
            </a:r>
            <a:r>
              <a:rPr lang="en-US" altLang="zh-CN" dirty="0" smtClean="0"/>
              <a:t>)</a:t>
            </a:r>
            <a:r>
              <a:rPr lang="zh-CN" altLang="en-US" dirty="0" smtClean="0"/>
              <a:t>定义了一个处理报警管理和状态监视的高级模型。</a:t>
            </a:r>
            <a:endParaRPr lang="en-US" altLang="zh-CN" dirty="0" smtClean="0"/>
          </a:p>
          <a:p>
            <a:r>
              <a:rPr lang="en-US" altLang="zh-CN" dirty="0" smtClean="0"/>
              <a:t>HA</a:t>
            </a:r>
            <a:r>
              <a:rPr lang="zh-CN" altLang="en-US" dirty="0" smtClean="0"/>
              <a:t>（历史访问）定义了访问历史数据和历史事件的机制。</a:t>
            </a:r>
            <a:endParaRPr lang="en-US" altLang="zh-CN" dirty="0" smtClean="0"/>
          </a:p>
          <a:p>
            <a:r>
              <a:rPr lang="en-US" altLang="zh-CN" dirty="0" err="1" smtClean="0"/>
              <a:t>Prog</a:t>
            </a:r>
            <a:r>
              <a:rPr lang="zh-CN" altLang="en-US" dirty="0" smtClean="0"/>
              <a:t>（程序）制定了启动、操作、监视程序执行的机制。</a:t>
            </a:r>
            <a:endParaRPr lang="en-US" altLang="zh-CN" dirty="0" smtClean="0"/>
          </a:p>
          <a:p>
            <a:r>
              <a:rPr lang="zh-CN" altLang="en-US" dirty="0" smtClean="0"/>
              <a:t>其他组织可以在</a:t>
            </a:r>
            <a:r>
              <a:rPr lang="en-US" altLang="zh-CN" dirty="0" smtClean="0"/>
              <a:t>UA</a:t>
            </a:r>
            <a:r>
              <a:rPr lang="zh-CN" altLang="en-US" dirty="0" smtClean="0"/>
              <a:t>基础上或者在</a:t>
            </a:r>
            <a:r>
              <a:rPr lang="en-US" altLang="zh-CN" dirty="0" err="1" smtClean="0"/>
              <a:t>opc</a:t>
            </a:r>
            <a:r>
              <a:rPr lang="zh-CN" altLang="en-US" dirty="0" smtClean="0"/>
              <a:t>信息模型上构造他们的模型。</a:t>
            </a:r>
            <a:endParaRPr lang="en-US" altLang="zh-CN" dirty="0" smtClean="0"/>
          </a:p>
          <a:p>
            <a:r>
              <a:rPr lang="zh-CN" altLang="en-US" dirty="0" smtClean="0"/>
              <a:t>供应商特定的信息模型可以基于</a:t>
            </a:r>
            <a:r>
              <a:rPr lang="en-US" altLang="zh-CN" dirty="0" smtClean="0"/>
              <a:t>UA</a:t>
            </a:r>
            <a:r>
              <a:rPr lang="zh-CN" altLang="en-US" dirty="0" smtClean="0"/>
              <a:t>基础、</a:t>
            </a:r>
            <a:r>
              <a:rPr lang="en-US" altLang="zh-CN" dirty="0" err="1" smtClean="0"/>
              <a:t>opc</a:t>
            </a:r>
            <a:r>
              <a:rPr lang="zh-CN" altLang="en-US" dirty="0" smtClean="0"/>
              <a:t>信息模型或者其他基于</a:t>
            </a:r>
            <a:r>
              <a:rPr lang="en-US" altLang="zh-CN" dirty="0" smtClean="0"/>
              <a:t>OPC UA</a:t>
            </a:r>
            <a:r>
              <a:rPr lang="zh-CN" altLang="en-US" dirty="0" smtClean="0"/>
              <a:t>的信息模型来定义。</a:t>
            </a:r>
            <a:endParaRPr lang="en-US" altLang="zh-CN"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en-US" altLang="zh-CN" dirty="0" err="1" smtClean="0"/>
              <a:t>ua</a:t>
            </a:r>
            <a:r>
              <a:rPr lang="zh-CN" altLang="en-US" dirty="0" smtClean="0"/>
              <a:t>信息模型的一个重要特点是采用全网状的节点网络，允许信息以各种方式连接。（根节点的概念比较弱）；</a:t>
            </a:r>
            <a:endParaRPr lang="zh-CN" altLang="en-US" dirty="0" smtClean="0"/>
          </a:p>
          <a:p>
            <a:pPr marL="228600" indent="-228600">
              <a:buAutoNum type="arabicPeriod"/>
            </a:pPr>
            <a:r>
              <a:rPr lang="en-US" altLang="zh-CN" dirty="0" err="1" smtClean="0"/>
              <a:t>ua</a:t>
            </a:r>
            <a:r>
              <a:rPr lang="zh-CN" altLang="en-US" dirty="0" smtClean="0"/>
              <a:t>允许支持几种不同的层次结构，暴露不同的语义，并且这些层次结构的节点可以相互引用。因此，同样的信息可能以不同的方式暴露，可以根据不同的使用情况，提供不同的路径和方法来组织同一台服务器的信息。</a:t>
            </a:r>
            <a:endParaRPr lang="zh-CN" altLang="en-US" dirty="0" smtClean="0"/>
          </a:p>
          <a:p>
            <a:pPr marL="228600" indent="-228600">
              <a:buAutoNum type="arabicPeriod"/>
            </a:pPr>
            <a:r>
              <a:rPr lang="en-US" altLang="zh-CN" dirty="0" smtClean="0"/>
              <a:t>FT1001</a:t>
            </a:r>
            <a:r>
              <a:rPr lang="zh-CN" altLang="en-US" dirty="0" smtClean="0"/>
              <a:t>既是属于锅炉</a:t>
            </a:r>
            <a:r>
              <a:rPr lang="en-US" altLang="zh-CN" dirty="0" smtClean="0"/>
              <a:t>1</a:t>
            </a:r>
            <a:r>
              <a:rPr lang="zh-CN" altLang="en-US" dirty="0" smtClean="0"/>
              <a:t>的管道</a:t>
            </a:r>
            <a:r>
              <a:rPr lang="en-US" altLang="zh-CN" dirty="0" smtClean="0"/>
              <a:t>1001</a:t>
            </a:r>
            <a:r>
              <a:rPr lang="zh-CN" altLang="en-US" dirty="0" smtClean="0"/>
              <a:t>的一个流量传感器设备对象，同时又是控制模块</a:t>
            </a:r>
            <a:r>
              <a:rPr lang="en-US" altLang="zh-CN" dirty="0" smtClean="0"/>
              <a:t>FC1001</a:t>
            </a:r>
            <a:r>
              <a:rPr lang="zh-CN" altLang="en-US" dirty="0" smtClean="0"/>
              <a:t>的一个测量对象，在</a:t>
            </a:r>
            <a:r>
              <a:rPr lang="en-US" altLang="zh-CN" dirty="0" err="1" smtClean="0"/>
              <a:t>opc</a:t>
            </a:r>
            <a:r>
              <a:rPr lang="en-US" altLang="zh-CN" baseline="0" dirty="0" smtClean="0"/>
              <a:t> </a:t>
            </a:r>
            <a:r>
              <a:rPr lang="en-US" altLang="zh-CN" baseline="0" dirty="0" err="1" smtClean="0"/>
              <a:t>ua</a:t>
            </a:r>
            <a:r>
              <a:rPr lang="zh-CN" altLang="en-US" baseline="0" dirty="0" smtClean="0"/>
              <a:t>的地址空间中可以通过不同的引用关系对</a:t>
            </a:r>
            <a:r>
              <a:rPr lang="en-US" altLang="zh-CN" baseline="0" dirty="0" smtClean="0"/>
              <a:t>ft1001</a:t>
            </a:r>
            <a:r>
              <a:rPr lang="zh-CN" altLang="en-US" baseline="0" dirty="0" smtClean="0"/>
              <a:t>进行管理。</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opc</a:t>
            </a:r>
            <a:r>
              <a:rPr lang="en-US" altLang="zh-CN" dirty="0" smtClean="0"/>
              <a:t> </a:t>
            </a:r>
            <a:r>
              <a:rPr lang="en-US" altLang="zh-CN" dirty="0" err="1" smtClean="0"/>
              <a:t>ua</a:t>
            </a:r>
            <a:r>
              <a:rPr lang="zh-CN" altLang="en-US" dirty="0" smtClean="0"/>
              <a:t>的安全架构定义了一个分层的方法，每一层负责关于安全问题的具体职责。传输层、通信层和应用层。</a:t>
            </a:r>
            <a:endParaRPr lang="zh-CN" altLang="en-US" dirty="0" smtClean="0"/>
          </a:p>
          <a:p>
            <a:pPr marL="228600" indent="-228600">
              <a:buAutoNum type="arabicPeriod"/>
            </a:pPr>
            <a:r>
              <a:rPr lang="zh-CN" altLang="en-US" dirty="0" smtClean="0"/>
              <a:t>传输层负责收发数据的安全，使用错误恢复机制维持服务的可用性；</a:t>
            </a:r>
            <a:endParaRPr lang="zh-CN" altLang="en-US" dirty="0" smtClean="0"/>
          </a:p>
          <a:p>
            <a:pPr marL="228600" indent="-228600">
              <a:buAutoNum type="arabicPeriod"/>
            </a:pPr>
            <a:r>
              <a:rPr lang="zh-CN" altLang="en-US" dirty="0" smtClean="0"/>
              <a:t>通信层保证通道的安全，采用的机制一是数字签名和传输信息加密保证完整性，二是引入应用程序身份认证和授权的概念，允许应用程序识别其他程序。</a:t>
            </a:r>
            <a:endParaRPr lang="zh-CN" altLang="en-US" dirty="0" smtClean="0"/>
          </a:p>
          <a:p>
            <a:pPr marL="228600" indent="-228600">
              <a:buAutoNum type="arabicPeriod"/>
            </a:pPr>
            <a:r>
              <a:rPr lang="zh-CN" altLang="en-US" dirty="0" smtClean="0"/>
              <a:t>应用层使用会话的方式传递相关数据，会话用于对客户端的用户进行认证和授权。</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最后，我们再一次回顾一下</a:t>
            </a:r>
            <a:r>
              <a:rPr lang="en-US" altLang="zh-CN" dirty="0" err="1" smtClean="0"/>
              <a:t>opc</a:t>
            </a:r>
            <a:r>
              <a:rPr lang="en-US" altLang="zh-CN" dirty="0" smtClean="0"/>
              <a:t> </a:t>
            </a:r>
            <a:r>
              <a:rPr lang="en-US" altLang="zh-CN" dirty="0" err="1" smtClean="0"/>
              <a:t>ua</a:t>
            </a:r>
            <a:r>
              <a:rPr lang="zh-CN" altLang="en-US" dirty="0" smtClean="0"/>
              <a:t>规范的特征。</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D179C3-28C0-4FD0-8A6D-56D235C82467}" type="slidenum">
              <a:rPr lang="en-US" smtClean="0"/>
            </a:fld>
            <a:endParaRPr lang="en-US" smtClean="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28600" indent="-228600">
              <a:buAutoNum type="arabicPeriod"/>
            </a:pPr>
            <a:r>
              <a:rPr lang="en-US" altLang="zh-CN" dirty="0" smtClean="0">
                <a:sym typeface="+mn-ea"/>
              </a:rPr>
              <a:t>OPC</a:t>
            </a:r>
            <a:r>
              <a:rPr lang="zh-CN" altLang="en-US" dirty="0" smtClean="0">
                <a:sym typeface="+mn-ea"/>
              </a:rPr>
              <a:t>是以</a:t>
            </a:r>
            <a:r>
              <a:rPr lang="en-US" altLang="zh-CN" dirty="0" smtClean="0">
                <a:sym typeface="+mn-ea"/>
              </a:rPr>
              <a:t>OLE/COM</a:t>
            </a:r>
            <a:r>
              <a:rPr lang="zh-CN" altLang="en-US" dirty="0" smtClean="0">
                <a:sym typeface="+mn-ea"/>
              </a:rPr>
              <a:t>机制作为应用程序的通讯标准。这是一种客户端</a:t>
            </a:r>
            <a:r>
              <a:rPr lang="en-US" altLang="zh-CN" dirty="0" smtClean="0">
                <a:sym typeface="+mn-ea"/>
              </a:rPr>
              <a:t>/</a:t>
            </a:r>
            <a:r>
              <a:rPr lang="zh-CN" altLang="en-US" dirty="0" smtClean="0">
                <a:sym typeface="+mn-ea"/>
              </a:rPr>
              <a:t>服务器模式，具有语言无关性、代码重用性、易于集成性等优点。</a:t>
            </a:r>
            <a:r>
              <a:rPr lang="en-US" altLang="zh-CN" dirty="0" smtClean="0">
                <a:sym typeface="+mn-ea"/>
              </a:rPr>
              <a:t>OPC</a:t>
            </a:r>
            <a:r>
              <a:rPr lang="zh-CN" altLang="en-US" dirty="0" smtClean="0">
                <a:sym typeface="+mn-ea"/>
              </a:rPr>
              <a:t>标准规范了接口函数，不管现场设备以何种形式存在，客户都以统一的方式去访问，从而保证软件对客户的透明性，使得用户完全从低层的开发中脱离出来。</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系统间通讯采用统一的</a:t>
            </a:r>
            <a:r>
              <a:rPr lang="en-US" altLang="zh-CN" dirty="0" smtClean="0"/>
              <a:t>OPC</a:t>
            </a:r>
            <a:r>
              <a:rPr lang="zh-CN" altLang="en-US" dirty="0" smtClean="0"/>
              <a:t>方式可以带来方方面面的好处。</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设备厂商根据设备驱动定制开发更高质量的</a:t>
            </a:r>
            <a:r>
              <a:rPr lang="en-US" altLang="zh-CN" dirty="0" smtClean="0"/>
              <a:t>OPC</a:t>
            </a:r>
            <a:r>
              <a:rPr lang="zh-CN" altLang="en-US" dirty="0" smtClean="0"/>
              <a:t>服务器程序，用以存取设备数据。</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把设备通讯协议转换为标准的</a:t>
            </a:r>
            <a:r>
              <a:rPr lang="en-US" altLang="zh-CN" dirty="0" smtClean="0"/>
              <a:t>OPC</a:t>
            </a:r>
            <a:r>
              <a:rPr lang="zh-CN" altLang="en-US" dirty="0" smtClean="0"/>
              <a:t>协议的工作可以交给更专业的开发团队，对外提供各种语言的</a:t>
            </a:r>
            <a:r>
              <a:rPr lang="en-US" altLang="zh-CN" dirty="0" smtClean="0"/>
              <a:t>OPC</a:t>
            </a:r>
            <a:r>
              <a:rPr lang="zh-CN" altLang="en-US" dirty="0" smtClean="0"/>
              <a:t>开发包</a:t>
            </a:r>
            <a:r>
              <a:rPr lang="zh-CN" altLang="en-US" dirty="0" smtClean="0"/>
              <a:t>。</a:t>
            </a:r>
            <a:endParaRPr lang="zh-CN" altLang="en-US"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smtClean="0"/>
              <a:t>modbus</a:t>
            </a:r>
            <a:r>
              <a:rPr lang="zh-CN" altLang="en-US" dirty="0" smtClean="0"/>
              <a:t>、</a:t>
            </a:r>
            <a:r>
              <a:rPr lang="en-US" altLang="zh-CN" dirty="0" smtClean="0"/>
              <a:t>101</a:t>
            </a:r>
            <a:r>
              <a:rPr lang="zh-CN" altLang="en-US" dirty="0" smtClean="0"/>
              <a:t>、</a:t>
            </a:r>
            <a:r>
              <a:rPr lang="en-US" altLang="zh-CN" dirty="0" smtClean="0"/>
              <a:t>103</a:t>
            </a:r>
            <a:r>
              <a:rPr lang="zh-CN" altLang="en-US" dirty="0" smtClean="0"/>
              <a:t>、</a:t>
            </a:r>
            <a:r>
              <a:rPr lang="en-US" altLang="zh-CN" dirty="0" smtClean="0"/>
              <a:t>104</a:t>
            </a:r>
            <a:r>
              <a:rPr lang="en-US" altLang="zh-CN" dirty="0" smtClean="0"/>
              <a:t>-&gt;opc</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最后，最终用户可以混搭众多供应商产品来实现最佳的整体解决方案</a:t>
            </a:r>
            <a:endParaRPr lang="en-US" dirty="0" smtClean="0"/>
          </a:p>
          <a:p>
            <a:pPr marL="228600" indent="-228600"/>
            <a:endParaRPr lang="en-US" altLang="zh-CN" dirty="0" smtClean="0"/>
          </a:p>
          <a:p>
            <a:r>
              <a:rPr lang="zh-CN" altLang="en-US" dirty="0" smtClean="0"/>
              <a:t>今天，在制造业和流程工业的工业自动化系统之间进行数据交换方面，</a:t>
            </a:r>
            <a:r>
              <a:rPr lang="en-US" altLang="zh-CN" dirty="0" smtClean="0"/>
              <a:t>OPC</a:t>
            </a:r>
            <a:r>
              <a:rPr lang="zh-CN" altLang="en-US" dirty="0" smtClean="0"/>
              <a:t>是一个普遍被接受的标准。</a:t>
            </a:r>
            <a:r>
              <a:rPr lang="en-US" altLang="zh-CN" dirty="0" smtClean="0"/>
              <a:t>SCADA</a:t>
            </a:r>
            <a:r>
              <a:rPr lang="zh-CN" altLang="en-US" dirty="0" smtClean="0"/>
              <a:t>、</a:t>
            </a:r>
            <a:r>
              <a:rPr lang="en-US" altLang="zh-CN" dirty="0" smtClean="0"/>
              <a:t>HMI</a:t>
            </a:r>
            <a:r>
              <a:rPr lang="zh-CN" altLang="en-US" dirty="0" smtClean="0"/>
              <a:t>系统、</a:t>
            </a:r>
            <a:r>
              <a:rPr lang="en-US" altLang="zh-CN" dirty="0" smtClean="0"/>
              <a:t>DCS</a:t>
            </a:r>
            <a:r>
              <a:rPr lang="zh-CN" altLang="en-US" dirty="0" smtClean="0"/>
              <a:t>系统、基于</a:t>
            </a:r>
            <a:r>
              <a:rPr lang="en-US" altLang="zh-CN" dirty="0" smtClean="0"/>
              <a:t>PC</a:t>
            </a:r>
            <a:r>
              <a:rPr lang="zh-CN" altLang="en-US" dirty="0" smtClean="0"/>
              <a:t>的控制系统、</a:t>
            </a:r>
            <a:r>
              <a:rPr lang="en-US" altLang="zh-CN" dirty="0" smtClean="0"/>
              <a:t>MES</a:t>
            </a:r>
            <a:r>
              <a:rPr lang="zh-CN" altLang="en-US" dirty="0" smtClean="0"/>
              <a:t>系统全部都支持</a:t>
            </a:r>
            <a:r>
              <a:rPr lang="en-US" altLang="zh-CN" dirty="0" smtClean="0"/>
              <a:t>OPC</a:t>
            </a:r>
            <a:r>
              <a:rPr lang="zh-CN" altLang="en-US" dirty="0" smtClean="0"/>
              <a:t>接口。</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OPC</a:t>
            </a:r>
            <a:r>
              <a:rPr lang="zh-CN" altLang="en-US" dirty="0" smtClean="0"/>
              <a:t>技术是随着满足系统间通讯的各种功能需求而逐渐形成和完善的。</a:t>
            </a:r>
            <a:endParaRPr lang="zh-CN" altLang="en-US" dirty="0" smtClean="0"/>
          </a:p>
          <a:p>
            <a:r>
              <a:rPr lang="zh-CN" altLang="en-US" dirty="0" smtClean="0"/>
              <a:t>从这个表格可以看到针对工业通讯的各个问题，</a:t>
            </a:r>
            <a:r>
              <a:rPr lang="en-US" altLang="zh-CN" dirty="0" err="1" smtClean="0"/>
              <a:t>opc</a:t>
            </a:r>
            <a:r>
              <a:rPr lang="zh-CN" altLang="en-US" dirty="0" smtClean="0"/>
              <a:t>标准都有相应的解决方案。</a:t>
            </a:r>
            <a:endParaRPr lang="zh-CN" altLang="en-US" dirty="0" smtClean="0"/>
          </a:p>
          <a:p>
            <a:r>
              <a:rPr lang="zh-CN" altLang="en-US" dirty="0" smtClean="0"/>
              <a:t>例如如何解决实时数据的读写问题、如何解决数据的存储、如何解决报警事件的标准化及存储、如何基于互联网进行标准化的数据获取等。</a:t>
            </a:r>
            <a:endParaRPr lang="zh-CN" altLang="en-US" dirty="0" smtClean="0"/>
          </a:p>
          <a:p>
            <a:r>
              <a:rPr lang="zh-CN" altLang="en-US" dirty="0" smtClean="0"/>
              <a:t>这里面有我们熟悉的</a:t>
            </a:r>
            <a:r>
              <a:rPr lang="en-US" altLang="zh-CN" dirty="0" smtClean="0"/>
              <a:t>OPC DA</a:t>
            </a:r>
            <a:r>
              <a:rPr lang="zh-CN" altLang="en-US" dirty="0" smtClean="0"/>
              <a:t>、</a:t>
            </a:r>
            <a:r>
              <a:rPr lang="en-US" altLang="zh-CN" dirty="0" smtClean="0"/>
              <a:t>OPC</a:t>
            </a:r>
            <a:r>
              <a:rPr lang="en-US" altLang="zh-CN" baseline="0" dirty="0" smtClean="0"/>
              <a:t> HDA</a:t>
            </a:r>
            <a:r>
              <a:rPr lang="zh-CN" altLang="en-US" baseline="0" dirty="0" smtClean="0"/>
              <a:t>、</a:t>
            </a:r>
            <a:r>
              <a:rPr lang="en-US" altLang="zh-CN" baseline="0" dirty="0" smtClean="0"/>
              <a:t>OPC AE</a:t>
            </a:r>
            <a:r>
              <a:rPr lang="zh-CN" altLang="en-US" baseline="0" dirty="0" smtClean="0"/>
              <a:t>等。</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随着</a:t>
            </a:r>
            <a:r>
              <a:rPr lang="en-US" altLang="zh-CN" dirty="0" err="1" smtClean="0"/>
              <a:t>opc</a:t>
            </a:r>
            <a:r>
              <a:rPr lang="zh-CN" altLang="en-US" dirty="0" smtClean="0"/>
              <a:t>标准在数以千计的产品中顺利采用，今天的</a:t>
            </a:r>
            <a:r>
              <a:rPr lang="en-US" altLang="zh-CN" dirty="0" err="1" smtClean="0"/>
              <a:t>opc</a:t>
            </a:r>
            <a:r>
              <a:rPr lang="zh-CN" altLang="en-US" dirty="0" smtClean="0"/>
              <a:t>已经作为自动化系统之间的标准接口而应用在自动化金字塔的不同层次上，他甚至用在许多不是预先设计的领域。</a:t>
            </a:r>
            <a:endParaRPr lang="en-US" altLang="zh-CN" dirty="0" smtClean="0"/>
          </a:p>
          <a:p>
            <a:r>
              <a:rPr lang="zh-CN" altLang="en-US" dirty="0" smtClean="0"/>
              <a:t>经典</a:t>
            </a:r>
            <a:r>
              <a:rPr lang="en-US" altLang="zh-CN" dirty="0" err="1" smtClean="0"/>
              <a:t>opc</a:t>
            </a:r>
            <a:r>
              <a:rPr lang="zh-CN" altLang="en-US" dirty="0" smtClean="0"/>
              <a:t>被设计作为设备驱动接口使用，但是今天，</a:t>
            </a:r>
            <a:r>
              <a:rPr lang="en-US" altLang="zh-CN" dirty="0" err="1" smtClean="0"/>
              <a:t>opc</a:t>
            </a:r>
            <a:r>
              <a:rPr lang="zh-CN" altLang="en-US" dirty="0" smtClean="0"/>
              <a:t>也被要求可以作为普通的系统接口使用。作为一个普遍适用的系统接口，需要满足下面三个需求。</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第一：许多其他领域制造商希望可以利用</a:t>
            </a:r>
            <a:r>
              <a:rPr lang="en-US" altLang="zh-CN" dirty="0" err="1" smtClean="0"/>
              <a:t>opc</a:t>
            </a:r>
            <a:r>
              <a:rPr lang="zh-CN" altLang="en-US" dirty="0" smtClean="0"/>
              <a:t>协议来提供从嵌入式系统跨越</a:t>
            </a:r>
            <a:r>
              <a:rPr lang="en-US" altLang="zh-CN" dirty="0" smtClean="0"/>
              <a:t>SCADA</a:t>
            </a:r>
            <a:r>
              <a:rPr lang="zh-CN" altLang="en-US" dirty="0" smtClean="0"/>
              <a:t>和</a:t>
            </a:r>
            <a:r>
              <a:rPr lang="en-US" altLang="zh-CN" dirty="0" smtClean="0"/>
              <a:t>DCS</a:t>
            </a:r>
            <a:r>
              <a:rPr lang="zh-CN" altLang="en-US" dirty="0" smtClean="0"/>
              <a:t>到</a:t>
            </a:r>
            <a:r>
              <a:rPr lang="en-US" altLang="zh-CN" dirty="0" smtClean="0"/>
              <a:t>MES</a:t>
            </a:r>
            <a:r>
              <a:rPr lang="zh-CN" altLang="en-US" dirty="0" smtClean="0"/>
              <a:t>和</a:t>
            </a:r>
            <a:r>
              <a:rPr lang="en-US" altLang="zh-CN" dirty="0" smtClean="0"/>
              <a:t>ERP</a:t>
            </a:r>
            <a:r>
              <a:rPr lang="zh-CN" altLang="en-US" dirty="0" smtClean="0"/>
              <a:t>系统的可伸缩性，但因为</a:t>
            </a:r>
            <a:r>
              <a:rPr lang="en-US" altLang="zh-CN" dirty="0" err="1" smtClean="0"/>
              <a:t>opc</a:t>
            </a:r>
            <a:r>
              <a:rPr lang="zh-CN" altLang="en-US" dirty="0" smtClean="0"/>
              <a:t>技术对于</a:t>
            </a:r>
            <a:r>
              <a:rPr lang="en-US" altLang="zh-CN" dirty="0" smtClean="0"/>
              <a:t>COM</a:t>
            </a:r>
            <a:r>
              <a:rPr lang="zh-CN" altLang="en-US" dirty="0" smtClean="0"/>
              <a:t>的依赖以及它使用</a:t>
            </a:r>
            <a:r>
              <a:rPr lang="en-US" altLang="zh-CN" dirty="0" smtClean="0"/>
              <a:t>DCOM</a:t>
            </a:r>
            <a:r>
              <a:rPr lang="zh-CN" altLang="en-US" dirty="0" smtClean="0"/>
              <a:t>的远程访问的局限性，使这部分需求得不到满足。</a:t>
            </a:r>
            <a:endParaRPr lang="en-US" altLang="zh-CN" dirty="0" smtClean="0"/>
          </a:p>
          <a:p>
            <a:r>
              <a:rPr lang="zh-CN" altLang="en-US" dirty="0" smtClean="0"/>
              <a:t>第二：需要满足分布式系统通讯的需求。首先要保证系统通讯的可靠性，这里包含了鲁棒性容错和冗余的要求。其次要求在互联网通讯中可以穿过提供安全和访问控制的防火墙。还有就是性能方面的要求。</a:t>
            </a:r>
            <a:endParaRPr lang="en-US" altLang="zh-CN" dirty="0" smtClean="0"/>
          </a:p>
          <a:p>
            <a:r>
              <a:rPr lang="zh-CN" altLang="en-US" dirty="0" smtClean="0"/>
              <a:t>第三：除了平台的独立性问题，许多</a:t>
            </a:r>
            <a:r>
              <a:rPr lang="en-US" altLang="zh-CN" dirty="0" err="1" smtClean="0"/>
              <a:t>opc</a:t>
            </a:r>
            <a:r>
              <a:rPr lang="zh-CN" altLang="en-US" dirty="0" smtClean="0"/>
              <a:t>的会员公司还提出了一个需求</a:t>
            </a:r>
            <a:r>
              <a:rPr lang="en-US" altLang="zh-CN" dirty="0" smtClean="0"/>
              <a:t>——————</a:t>
            </a:r>
            <a:r>
              <a:rPr lang="zh-CN" altLang="en-US" dirty="0" smtClean="0"/>
              <a:t>希望可以通过</a:t>
            </a:r>
            <a:r>
              <a:rPr lang="en-US" altLang="zh-CN" dirty="0" err="1" smtClean="0"/>
              <a:t>opc</a:t>
            </a:r>
            <a:r>
              <a:rPr lang="zh-CN" altLang="en-US" dirty="0" smtClean="0"/>
              <a:t>协议公开复杂的数据和系统。由于经典</a:t>
            </a:r>
            <a:r>
              <a:rPr lang="en-US" altLang="zh-CN" dirty="0" err="1" smtClean="0"/>
              <a:t>opc</a:t>
            </a:r>
            <a:r>
              <a:rPr lang="zh-CN" altLang="en-US" dirty="0" smtClean="0"/>
              <a:t>协议的建模能力是非常有限的，这就需要通过为</a:t>
            </a:r>
            <a:r>
              <a:rPr lang="en-US" altLang="zh-CN" dirty="0" err="1" smtClean="0"/>
              <a:t>opc</a:t>
            </a:r>
            <a:r>
              <a:rPr lang="zh-CN" altLang="en-US" dirty="0" smtClean="0"/>
              <a:t>数据提供一个通用的、面向对象的模型来增强。这一模型必须包括三个主要的特征，一是类型系统，二是支持复杂数据，三是支持方法调用。首先一个可扩展的类型系统，以便能够提供元信息，并描述复杂的系统。其次复杂数据用于描述和传输复杂的数据结构。最后具备由服务器提供的可被客户端调用方法，使得</a:t>
            </a:r>
            <a:r>
              <a:rPr lang="en-US" altLang="zh-CN" dirty="0" err="1" smtClean="0"/>
              <a:t>opc</a:t>
            </a:r>
            <a:r>
              <a:rPr lang="zh-CN" altLang="en-US" dirty="0" smtClean="0"/>
              <a:t>更灵活和可扩展。</a:t>
            </a:r>
            <a:endParaRPr lang="en-US" altLang="zh-CN" dirty="0" smtClean="0"/>
          </a:p>
          <a:p>
            <a:r>
              <a:rPr lang="zh-CN" altLang="en-US" dirty="0" smtClean="0"/>
              <a:t>另外需要补充的提高建模能力是一个重要的需求，但同样重要的是可以用简单的概念来支持简单的模型，为此必须有一个简单而抽象、可扩展的基础模型。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eaLnBrk="1" hangingPunct="1"/>
            <a:r>
              <a:rPr lang="zh-CN" altLang="en-US" sz="2800" dirty="0" smtClean="0"/>
              <a:t>下面概述一下</a:t>
            </a:r>
            <a:r>
              <a:rPr lang="en-US" altLang="zh-CN" sz="2800" dirty="0" smtClean="0"/>
              <a:t>OPC UA</a:t>
            </a:r>
            <a:r>
              <a:rPr lang="zh-CN" altLang="en-US" sz="2800" dirty="0" smtClean="0"/>
              <a:t>一些关键的技术特征和优势</a:t>
            </a:r>
            <a:endParaRPr lang="en-US" altLang="zh-CN" sz="2800" dirty="0" smtClean="0"/>
          </a:p>
          <a:p>
            <a:pPr eaLnBrk="1" hangingPunct="1"/>
            <a:r>
              <a:rPr lang="en-US" altLang="zh-CN" sz="2800" dirty="0" smtClean="0"/>
              <a:t>1</a:t>
            </a:r>
            <a:r>
              <a:rPr lang="zh-CN" altLang="en-US" sz="2800" dirty="0" smtClean="0"/>
              <a:t>、</a:t>
            </a:r>
            <a:r>
              <a:rPr lang="zh-CN" altLang="en-US" sz="2800" dirty="0" smtClean="0"/>
              <a:t>跨平台</a:t>
            </a:r>
            <a:endParaRPr lang="en-US" altLang="zh-CN" sz="2800" dirty="0" smtClean="0"/>
          </a:p>
          <a:p>
            <a:pPr marL="0" marR="0" lvl="1" indent="0" algn="l" defTabSz="914400" rtl="0" eaLnBrk="1" fontAlgn="auto" latinLnBrk="0" hangingPunct="1">
              <a:lnSpc>
                <a:spcPct val="100000"/>
              </a:lnSpc>
              <a:spcBef>
                <a:spcPts val="0"/>
              </a:spcBef>
              <a:spcAft>
                <a:spcPts val="0"/>
              </a:spcAft>
              <a:buClrTx/>
              <a:buSzTx/>
              <a:buFontTx/>
              <a:buNone/>
              <a:defRPr/>
            </a:pPr>
            <a:r>
              <a:rPr lang="en-US" altLang="zh-CN" sz="2800" dirty="0" smtClean="0"/>
              <a:t>OPC UA</a:t>
            </a:r>
            <a:r>
              <a:rPr lang="zh-CN" altLang="en-US" sz="2800" dirty="0" smtClean="0"/>
              <a:t>架构设计提供平台独立。这意味着开发者可以使用他们熟悉的语言和操作系统开发基于</a:t>
            </a:r>
            <a:r>
              <a:rPr lang="en-US" altLang="zh-CN" sz="2800" dirty="0" smtClean="0"/>
              <a:t>OPC UA</a:t>
            </a:r>
            <a:r>
              <a:rPr lang="zh-CN" altLang="en-US" sz="2800" dirty="0" smtClean="0"/>
              <a:t>的应用。</a:t>
            </a:r>
            <a:endParaRPr lang="en-US" sz="2800" dirty="0" smtClean="0"/>
          </a:p>
          <a:p>
            <a:pPr eaLnBrk="1" hangingPunct="1"/>
            <a:r>
              <a:rPr lang="zh-CN" altLang="en-US" sz="2800" dirty="0" smtClean="0"/>
              <a:t>目前</a:t>
            </a:r>
            <a:r>
              <a:rPr lang="en-US" altLang="zh-CN" sz="2800" dirty="0" smtClean="0"/>
              <a:t>OPC UA </a:t>
            </a:r>
            <a:r>
              <a:rPr lang="zh-CN" altLang="en-US" sz="2800" dirty="0" smtClean="0"/>
              <a:t>协议栈已经覆盖了主要的开发环境和编程语言。包括</a:t>
            </a:r>
            <a:r>
              <a:rPr lang="en-US" sz="2800" dirty="0" smtClean="0"/>
              <a:t>C/C++</a:t>
            </a:r>
            <a:r>
              <a:rPr lang="zh-CN" altLang="en-US" sz="2800" dirty="0" smtClean="0"/>
              <a:t>、</a:t>
            </a:r>
            <a:r>
              <a:rPr lang="en-US" sz="2800" dirty="0" smtClean="0"/>
              <a:t>JAVA</a:t>
            </a:r>
            <a:r>
              <a:rPr lang="zh-CN" altLang="en-US" sz="2800" dirty="0" smtClean="0"/>
              <a:t>、</a:t>
            </a:r>
            <a:r>
              <a:rPr lang="en-US" altLang="zh-CN" sz="2800" dirty="0" smtClean="0"/>
              <a:t>.</a:t>
            </a:r>
            <a:r>
              <a:rPr lang="en-US" sz="2800" dirty="0" smtClean="0"/>
              <a:t>NET</a:t>
            </a:r>
            <a:r>
              <a:rPr lang="zh-CN" altLang="en-US" sz="2800" dirty="0" smtClean="0"/>
              <a:t>。</a:t>
            </a:r>
            <a:endParaRPr lang="en-US" sz="2800" dirty="0" smtClean="0"/>
          </a:p>
          <a:p>
            <a:r>
              <a:rPr lang="en-US" altLang="zh-CN" dirty="0" smtClean="0"/>
              <a:t>2</a:t>
            </a:r>
            <a:r>
              <a:rPr lang="zh-CN" altLang="en-US" dirty="0" smtClean="0"/>
              <a:t>、</a:t>
            </a:r>
            <a:r>
              <a:rPr lang="zh-CN" altLang="en-US" dirty="0" smtClean="0"/>
              <a:t>统一接口</a:t>
            </a:r>
            <a:endParaRPr lang="en-US" altLang="zh-CN" dirty="0" smtClean="0"/>
          </a:p>
          <a:p>
            <a:r>
              <a:rPr lang="zh-CN" altLang="en-US" dirty="0" smtClean="0"/>
              <a:t>经典</a:t>
            </a:r>
            <a:r>
              <a:rPr lang="en-US" altLang="zh-CN" dirty="0" smtClean="0"/>
              <a:t>OPC</a:t>
            </a:r>
            <a:r>
              <a:rPr lang="zh-CN" altLang="en-US" dirty="0" smtClean="0"/>
              <a:t>规范将不同的功能分布于多个</a:t>
            </a:r>
            <a:r>
              <a:rPr lang="en-US" altLang="zh-CN" dirty="0" smtClean="0"/>
              <a:t>COM</a:t>
            </a:r>
            <a:r>
              <a:rPr lang="zh-CN" altLang="en-US" dirty="0" smtClean="0"/>
              <a:t>服务器，通过不同的接口连接不同功能的服务。例如，</a:t>
            </a:r>
            <a:r>
              <a:rPr lang="en-US" altLang="zh-CN" dirty="0" smtClean="0"/>
              <a:t>OPC AE</a:t>
            </a:r>
            <a:r>
              <a:rPr lang="zh-CN" altLang="en-US" dirty="0" smtClean="0"/>
              <a:t>服务器提供报警但不提供对触发报警的数据的访问。</a:t>
            </a:r>
            <a:r>
              <a:rPr lang="en-US" altLang="zh-CN" dirty="0" smtClean="0"/>
              <a:t>OPC</a:t>
            </a:r>
            <a:r>
              <a:rPr lang="en-US" altLang="zh-CN" baseline="0" dirty="0" smtClean="0"/>
              <a:t> HDA</a:t>
            </a:r>
            <a:r>
              <a:rPr lang="zh-CN" altLang="en-US" dirty="0" smtClean="0"/>
              <a:t>服务提供存储历史数据但不允许对当前数据读写和更新。这种特性造成了集成的问题，因为单一系统的信息不能通过一致的方式访问。</a:t>
            </a:r>
            <a:r>
              <a:rPr lang="en-US" altLang="zh-CN" dirty="0" smtClean="0"/>
              <a:t>OPC UA</a:t>
            </a:r>
            <a:r>
              <a:rPr lang="zh-CN" altLang="en-US" dirty="0" smtClean="0"/>
              <a:t>标准通过在同一地址空间公开数据、事件通知以及两者的历史，解决了包含多种可用信息的通用地址通过单一服务访问的集成问题。</a:t>
            </a:r>
            <a:endParaRPr lang="en-US" altLang="zh-CN" dirty="0" smtClean="0"/>
          </a:p>
          <a:p>
            <a:r>
              <a:rPr lang="en-US" altLang="zh-CN" dirty="0" smtClean="0"/>
              <a:t>3</a:t>
            </a:r>
            <a:r>
              <a:rPr lang="zh-CN" altLang="en-US" dirty="0" smtClean="0"/>
              <a:t>、</a:t>
            </a:r>
            <a:r>
              <a:rPr lang="zh-CN" altLang="en-US" dirty="0" smtClean="0"/>
              <a:t>可被网络及防火墙接受</a:t>
            </a:r>
            <a:endParaRPr lang="en-US" altLang="zh-CN" dirty="0" smtClean="0"/>
          </a:p>
          <a:p>
            <a:r>
              <a:rPr lang="en-US" altLang="zh-CN" dirty="0" smtClean="0"/>
              <a:t>UA TCP</a:t>
            </a:r>
            <a:r>
              <a:rPr lang="zh-CN" altLang="en-US" dirty="0" smtClean="0"/>
              <a:t>和</a:t>
            </a:r>
            <a:r>
              <a:rPr lang="en-US" altLang="zh-CN" dirty="0" smtClean="0"/>
              <a:t>SOAP/HTTP</a:t>
            </a:r>
            <a:r>
              <a:rPr lang="zh-CN" altLang="en-US" dirty="0" smtClean="0"/>
              <a:t>是</a:t>
            </a:r>
            <a:r>
              <a:rPr lang="en-US" altLang="zh-CN" dirty="0" smtClean="0"/>
              <a:t>OPC UA</a:t>
            </a:r>
            <a:r>
              <a:rPr lang="zh-CN" altLang="en-US" dirty="0" smtClean="0"/>
              <a:t>标准定义的两个传输协议，这两个协议用于在</a:t>
            </a:r>
            <a:r>
              <a:rPr lang="en-US" altLang="zh-CN" dirty="0" smtClean="0"/>
              <a:t>OPC</a:t>
            </a:r>
            <a:r>
              <a:rPr lang="zh-CN" altLang="en-US" dirty="0" smtClean="0"/>
              <a:t>客户端与服务器建立网络级的连接。因为基于</a:t>
            </a:r>
            <a:r>
              <a:rPr lang="en-US" altLang="zh-CN" dirty="0" smtClean="0"/>
              <a:t>HTTP</a:t>
            </a:r>
            <a:r>
              <a:rPr lang="zh-CN" altLang="en-US" dirty="0" smtClean="0"/>
              <a:t>的</a:t>
            </a:r>
            <a:r>
              <a:rPr lang="en-US" altLang="zh-CN" dirty="0" smtClean="0"/>
              <a:t>SOAP</a:t>
            </a:r>
            <a:r>
              <a:rPr lang="zh-CN" altLang="en-US" dirty="0" smtClean="0"/>
              <a:t>是简单并且对防火墙友好的，因此</a:t>
            </a:r>
            <a:r>
              <a:rPr lang="en-US" altLang="zh-CN" dirty="0" smtClean="0"/>
              <a:t>SOAP/HTTP</a:t>
            </a:r>
            <a:r>
              <a:rPr lang="zh-CN" altLang="en-US" dirty="0" smtClean="0"/>
              <a:t>在</a:t>
            </a:r>
            <a:r>
              <a:rPr lang="en-US" altLang="zh-CN" dirty="0" err="1" smtClean="0"/>
              <a:t>WebService</a:t>
            </a:r>
            <a:r>
              <a:rPr lang="zh-CN" altLang="en-US" dirty="0" smtClean="0"/>
              <a:t>环境下是一种被广泛接受的通信方案。由于使用</a:t>
            </a:r>
            <a:r>
              <a:rPr lang="en-US" altLang="zh-CN" dirty="0" smtClean="0"/>
              <a:t>HTTP</a:t>
            </a:r>
            <a:r>
              <a:rPr lang="zh-CN" altLang="en-US" dirty="0" smtClean="0"/>
              <a:t>协议的标准端口来传输，不需要在防火墙上打开其他端口。这意味着，</a:t>
            </a:r>
            <a:r>
              <a:rPr lang="en-US" altLang="zh-CN" dirty="0" smtClean="0"/>
              <a:t>OPC UA</a:t>
            </a:r>
            <a:r>
              <a:rPr lang="zh-CN" altLang="en-US" dirty="0" smtClean="0"/>
              <a:t>的应用可以像</a:t>
            </a:r>
            <a:r>
              <a:rPr lang="en-US" altLang="zh-CN" dirty="0" smtClean="0"/>
              <a:t>Web</a:t>
            </a:r>
            <a:r>
              <a:rPr lang="zh-CN" altLang="en-US" dirty="0" smtClean="0"/>
              <a:t>浏览器访问</a:t>
            </a:r>
            <a:r>
              <a:rPr lang="en-US" altLang="zh-CN" dirty="0" smtClean="0"/>
              <a:t>Web</a:t>
            </a:r>
            <a:r>
              <a:rPr lang="zh-CN" altLang="en-US" dirty="0" smtClean="0"/>
              <a:t>服务器一样，通过</a:t>
            </a:r>
            <a:r>
              <a:rPr lang="en-US" altLang="zh-CN" dirty="0" smtClean="0"/>
              <a:t>Internet</a:t>
            </a:r>
            <a:r>
              <a:rPr lang="zh-CN" altLang="en-US" dirty="0" smtClean="0"/>
              <a:t>彼此间安全地通信。</a:t>
            </a:r>
            <a:endParaRPr lang="en-US" altLang="zh-CN" dirty="0" smtClean="0"/>
          </a:p>
          <a:p>
            <a:r>
              <a:rPr lang="en-US" altLang="zh-CN" dirty="0" smtClean="0"/>
              <a:t>4</a:t>
            </a:r>
            <a:r>
              <a:rPr lang="zh-CN" altLang="en-US" dirty="0" smtClean="0"/>
              <a:t>标准安全模型</a:t>
            </a:r>
            <a:endParaRPr lang="en-US" altLang="zh-CN" dirty="0" smtClean="0"/>
          </a:p>
          <a:p>
            <a:r>
              <a:rPr lang="en-US" altLang="zh-CN" dirty="0" err="1" smtClean="0"/>
              <a:t>opc</a:t>
            </a:r>
            <a:r>
              <a:rPr lang="en-US" altLang="zh-CN" dirty="0" smtClean="0"/>
              <a:t> </a:t>
            </a:r>
            <a:r>
              <a:rPr lang="en-US" altLang="zh-CN" dirty="0" err="1" smtClean="0"/>
              <a:t>ua</a:t>
            </a:r>
            <a:r>
              <a:rPr lang="zh-CN" altLang="en-US" dirty="0" smtClean="0"/>
              <a:t>的应用程序将运行在具有不同安全要求、威胁和安全策略的多样环境中。必须提供一个灵活的安全模型，它要允许应用程序可以在自动化金字塔的不同层次上运行，同时满足每个运行环境的安全要求。（例如。如何做好安全性和性能之间的平衡。在顶层应用中，安全性可能比性能重要，因为这时网络直接连到了互联网上。在底层的应用中要求可能是完全不同的：性能可能比安全性重要，因为这时必须以非常快速和高效的方式获取数据，以控制生产过程。）</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smtClean="0"/>
              <a:t>5</a:t>
            </a:r>
            <a:r>
              <a:rPr lang="zh-CN" altLang="en-US" dirty="0" smtClean="0"/>
              <a:t>单一解决方案</a:t>
            </a:r>
            <a:endParaRPr lang="en-US" altLang="zh-CN" dirty="0" smtClean="0"/>
          </a:p>
          <a:p>
            <a:r>
              <a:rPr lang="zh-CN" altLang="en-US" dirty="0" smtClean="0"/>
              <a:t>经典</a:t>
            </a:r>
            <a:r>
              <a:rPr lang="en-US" altLang="zh-CN" dirty="0" smtClean="0"/>
              <a:t>OPC</a:t>
            </a:r>
            <a:r>
              <a:rPr lang="zh-CN" altLang="en-US" dirty="0" smtClean="0"/>
              <a:t>在过去的十几年一直作为工业自动化普遍被接受的通信标准，但是技术的发展要求更多的互操作性。</a:t>
            </a:r>
            <a:r>
              <a:rPr lang="en-US" altLang="zh-CN" dirty="0" smtClean="0"/>
              <a:t>OPC UA</a:t>
            </a:r>
            <a:r>
              <a:rPr lang="zh-CN" altLang="en-US" dirty="0" smtClean="0"/>
              <a:t>服务器可以部署在各种硬件平台，不仅包括大型的服务器也包括嵌入式设备。这样使得</a:t>
            </a:r>
            <a:r>
              <a:rPr lang="en-US" altLang="zh-CN" dirty="0" smtClean="0"/>
              <a:t>OPC UA</a:t>
            </a:r>
            <a:r>
              <a:rPr lang="zh-CN" altLang="en-US" dirty="0" smtClean="0"/>
              <a:t>完整适应了各种层次的自动化系统，实现了一套结构化数据在各种自动化和信息化系统高水平的转移方案。</a:t>
            </a:r>
            <a:endParaRPr lang="en-US" altLang="zh-CN" dirty="0" smtClean="0"/>
          </a:p>
          <a:p>
            <a:endParaRPr lang="en-US" altLang="zh-CN" dirty="0" smtClean="0"/>
          </a:p>
          <a:p>
            <a:r>
              <a:rPr lang="en-US" altLang="zh-CN" dirty="0" smtClean="0"/>
              <a:t>6 </a:t>
            </a:r>
            <a:r>
              <a:rPr lang="zh-CN" altLang="en-US" dirty="0" smtClean="0"/>
              <a:t>从</a:t>
            </a:r>
            <a:r>
              <a:rPr lang="en-US" altLang="zh-CN" dirty="0" smtClean="0"/>
              <a:t>OPC</a:t>
            </a:r>
            <a:r>
              <a:rPr lang="zh-CN" altLang="en-US" dirty="0" smtClean="0"/>
              <a:t>迁移至</a:t>
            </a:r>
            <a:r>
              <a:rPr lang="en-US" altLang="zh-CN" dirty="0" smtClean="0"/>
              <a:t>OPC UA</a:t>
            </a:r>
            <a:endParaRPr lang="en-US" altLang="zh-CN" dirty="0" smtClean="0"/>
          </a:p>
          <a:p>
            <a:r>
              <a:rPr lang="en-US" altLang="zh-CN" dirty="0" smtClean="0"/>
              <a:t>OPC UA</a:t>
            </a:r>
            <a:r>
              <a:rPr lang="zh-CN" altLang="en-US" dirty="0" smtClean="0"/>
              <a:t>一个重要的设计目标是允许从经典</a:t>
            </a:r>
            <a:r>
              <a:rPr lang="en-US" altLang="zh-CN" dirty="0" smtClean="0"/>
              <a:t>OPC</a:t>
            </a:r>
            <a:r>
              <a:rPr lang="zh-CN" altLang="en-US" dirty="0" smtClean="0"/>
              <a:t>到</a:t>
            </a:r>
            <a:r>
              <a:rPr lang="en-US" altLang="zh-CN" dirty="0" smtClean="0"/>
              <a:t>OPC</a:t>
            </a:r>
            <a:r>
              <a:rPr lang="en-US" altLang="zh-CN" baseline="0" dirty="0" smtClean="0"/>
              <a:t> UA</a:t>
            </a:r>
            <a:r>
              <a:rPr lang="zh-CN" altLang="en-US" baseline="0" dirty="0" smtClean="0"/>
              <a:t>的轻松迁移，基于这个原因，大多数经典</a:t>
            </a:r>
            <a:r>
              <a:rPr lang="en-US" altLang="zh-CN" baseline="0" dirty="0" smtClean="0"/>
              <a:t>OPC</a:t>
            </a:r>
            <a:r>
              <a:rPr lang="zh-CN" altLang="en-US" baseline="0" dirty="0" smtClean="0"/>
              <a:t>的功能可以在</a:t>
            </a:r>
            <a:r>
              <a:rPr lang="en-US" altLang="zh-CN" baseline="0" dirty="0" smtClean="0"/>
              <a:t>OPC UA</a:t>
            </a:r>
            <a:r>
              <a:rPr lang="zh-CN" altLang="en-US" baseline="0" dirty="0" smtClean="0"/>
              <a:t>中看到，有时只是使用稍微不同的术语。</a:t>
            </a:r>
            <a:r>
              <a:rPr lang="en-US" altLang="zh-CN" baseline="0" dirty="0" smtClean="0"/>
              <a:t>OPC</a:t>
            </a:r>
            <a:r>
              <a:rPr lang="zh-CN" altLang="en-US" baseline="0" dirty="0" smtClean="0"/>
              <a:t>基金会提供的包装器和代理能够将不同的经典</a:t>
            </a:r>
            <a:r>
              <a:rPr lang="en-US" altLang="zh-CN" baseline="0" dirty="0" smtClean="0"/>
              <a:t>OPC</a:t>
            </a:r>
            <a:r>
              <a:rPr lang="zh-CN" altLang="en-US" baseline="0" dirty="0" smtClean="0"/>
              <a:t>接口翻译成</a:t>
            </a:r>
            <a:r>
              <a:rPr lang="en-US" altLang="zh-CN" baseline="0" dirty="0" smtClean="0"/>
              <a:t>OPC UA</a:t>
            </a:r>
            <a:r>
              <a:rPr lang="zh-CN" altLang="en-US" baseline="0" dirty="0" smtClean="0"/>
              <a:t>的，反之亦然。</a:t>
            </a:r>
            <a:endParaRPr lang="en-US" altLang="zh-CN" baseline="0" dirty="0" smtClean="0"/>
          </a:p>
          <a:p>
            <a:endParaRPr lang="en-US" altLang="zh-CN" baseline="0" dirty="0" smtClean="0"/>
          </a:p>
          <a:p>
            <a:r>
              <a:rPr lang="en-US" altLang="zh-CN" baseline="0" dirty="0" smtClean="0"/>
              <a:t>7</a:t>
            </a:r>
            <a:r>
              <a:rPr lang="zh-CN" altLang="en-US" baseline="0" dirty="0" smtClean="0"/>
              <a:t>可靠性设计</a:t>
            </a:r>
            <a:endParaRPr lang="en-US" altLang="zh-CN" baseline="0" dirty="0" smtClean="0"/>
          </a:p>
          <a:p>
            <a:r>
              <a:rPr lang="en-US" altLang="zh-CN" dirty="0" smtClean="0"/>
              <a:t>OPC UA</a:t>
            </a:r>
            <a:r>
              <a:rPr lang="zh-CN" altLang="en-US" dirty="0" smtClean="0"/>
              <a:t>采用冗余设计增强系统的可靠性，冗余通过使用特殊数据结构和</a:t>
            </a:r>
            <a:r>
              <a:rPr lang="en-US" altLang="zh-CN" dirty="0" smtClean="0"/>
              <a:t>OPC UA</a:t>
            </a:r>
            <a:r>
              <a:rPr lang="zh-CN" altLang="en-US" dirty="0" smtClean="0"/>
              <a:t>服务来实现。</a:t>
            </a:r>
            <a:endParaRPr lang="en-US" altLang="zh-CN" baseline="0" dirty="0" smtClean="0"/>
          </a:p>
          <a:p>
            <a:endParaRPr lang="en-US" altLang="zh-CN" dirty="0" smtClean="0"/>
          </a:p>
          <a:p>
            <a:r>
              <a:rPr lang="en-US" altLang="zh-CN" dirty="0" smtClean="0"/>
              <a:t>8</a:t>
            </a:r>
            <a:r>
              <a:rPr lang="zh-CN" altLang="en-US" dirty="0" smtClean="0"/>
              <a:t>灵活的面向对象的信息模型</a:t>
            </a:r>
            <a:endParaRPr lang="en-US" altLang="zh-CN" dirty="0" smtClean="0"/>
          </a:p>
          <a:p>
            <a:r>
              <a:rPr lang="zh-CN" altLang="en-US" dirty="0" smtClean="0"/>
              <a:t>采用面向对象的概念，提供了一个丰富的、可扩展的信息模型，允许应用程序的元数据以及复杂的数据被公开出来。</a:t>
            </a:r>
            <a:r>
              <a:rPr lang="en-US" altLang="zh-CN" dirty="0" smtClean="0"/>
              <a:t>OPC</a:t>
            </a:r>
            <a:r>
              <a:rPr lang="en-US" altLang="zh-CN" baseline="0" dirty="0" smtClean="0"/>
              <a:t> UA</a:t>
            </a:r>
            <a:r>
              <a:rPr lang="zh-CN" altLang="en-US" baseline="0" dirty="0" smtClean="0"/>
              <a:t>的</a:t>
            </a:r>
            <a:r>
              <a:rPr lang="zh-CN" altLang="en-US" dirty="0" smtClean="0"/>
              <a:t>信息模型有以下特点：（</a:t>
            </a:r>
            <a:r>
              <a:rPr lang="en-US" altLang="zh-CN" dirty="0" smtClean="0"/>
              <a:t>1</a:t>
            </a:r>
            <a:r>
              <a:rPr lang="zh-CN" altLang="en-US" dirty="0" smtClean="0"/>
              <a:t>）使用面向对象的技术，包括类型层次结构和继承。允许客户端以相同的方式处理同一类型的所有实例。（</a:t>
            </a:r>
            <a:r>
              <a:rPr lang="en-US" altLang="zh-CN" dirty="0" smtClean="0"/>
              <a:t>2</a:t>
            </a:r>
            <a:r>
              <a:rPr lang="zh-CN" altLang="en-US" dirty="0" smtClean="0"/>
              <a:t>）类型信息对外暴露，并能够以访问实例一样的方式访问。</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hasCustomPrompt="1"/>
          </p:nvPr>
        </p:nvSpPr>
        <p:spPr>
          <a:xfrm>
            <a:off x="685800" y="1752601"/>
            <a:ext cx="7772400" cy="1600199"/>
          </a:xfrm>
        </p:spPr>
        <p:txBody>
          <a:bodyPr vert="horz" anchor="b">
            <a:normAutofit/>
            <a:scene3d>
              <a:camera prst="orthographicFront"/>
              <a:lightRig rig="soft" dir="t"/>
            </a:scene3d>
            <a:sp3d prstMaterial="softEdge">
              <a:bevelT w="25400" h="25400"/>
            </a:sp3d>
          </a:bodyPr>
          <a:lstStyle>
            <a:lvl1pPr algn="r">
              <a:defRPr sz="4800" b="1" baseline="0">
                <a:solidFill>
                  <a:schemeClr val="tx2"/>
                </a:solidFill>
                <a:effectLst>
                  <a:outerShdw blurRad="31750" dist="25400" dir="5400000" algn="tl" rotWithShape="0">
                    <a:srgbClr val="000000">
                      <a:alpha val="25000"/>
                    </a:srgbClr>
                  </a:outerShdw>
                </a:effectLst>
              </a:defRPr>
            </a:lvl1pPr>
          </a:lstStyle>
          <a:p>
            <a:r>
              <a:rPr kumimoji="0" lang="en-US" dirty="0" smtClean="0"/>
              <a:t>Presentation Title </a:t>
            </a:r>
            <a:endParaRPr kumimoji="0" lang="en-US" dirty="0"/>
          </a:p>
        </p:txBody>
      </p:sp>
      <p:sp>
        <p:nvSpPr>
          <p:cNvPr id="17" name="Subtitle 16"/>
          <p:cNvSpPr>
            <a:spLocks noGrp="1"/>
          </p:cNvSpPr>
          <p:nvPr>
            <p:ph type="subTitle" idx="1" hasCustomPrompt="1"/>
          </p:nvPr>
        </p:nvSpPr>
        <p:spPr>
          <a:xfrm>
            <a:off x="685800" y="3505200"/>
            <a:ext cx="7772400" cy="1306111"/>
          </a:xfrm>
        </p:spPr>
        <p:txBody>
          <a:bodyPr lIns="45720" rIns="45720"/>
          <a:lstStyle>
            <a:lvl1pPr marL="0" marR="64135" indent="0" algn="r">
              <a:buNone/>
              <a:defRPr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Your Name</a:t>
            </a:r>
            <a:endParaRPr kumimoji="0" lang="en-US" dirty="0" smtClean="0"/>
          </a:p>
          <a:p>
            <a:r>
              <a:rPr kumimoji="0" lang="en-US" dirty="0" smtClean="0"/>
              <a:t>Your Title</a:t>
            </a:r>
            <a:endParaRPr kumimoji="0" lang="en-US" dirty="0" smtClean="0"/>
          </a:p>
          <a:p>
            <a:r>
              <a:rPr kumimoji="0" lang="en-US" dirty="0" smtClean="0"/>
              <a:t>Your Company Name</a:t>
            </a:r>
            <a:endParaRPr kumimoji="0" lang="en-US" dirty="0"/>
          </a:p>
        </p:txBody>
      </p:sp>
      <p:grpSp>
        <p:nvGrpSpPr>
          <p:cNvPr id="2" name="Group 1"/>
          <p:cNvGrpSpPr/>
          <p:nvPr userDrawn="1"/>
        </p:nvGrpSpPr>
        <p:grpSpPr>
          <a:xfrm>
            <a:off x="-3765" y="4945912"/>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9900"/>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userDrawn="1"/>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1800" y="445008"/>
            <a:ext cx="2108200" cy="775818"/>
          </a:xfrm>
          <a:prstGeom prst="rect">
            <a:avLst/>
          </a:prstGeom>
        </p:spPr>
      </p:pic>
      <p:pic>
        <p:nvPicPr>
          <p:cNvPr id="26625" name="Picture 1"/>
          <p:cNvPicPr>
            <a:picLocks noChangeAspect="1" noChangeArrowheads="1"/>
          </p:cNvPicPr>
          <p:nvPr userDrawn="1"/>
        </p:nvPicPr>
        <p:blipFill>
          <a:blip r:embed="rId4" cstate="print"/>
          <a:srcRect/>
          <a:stretch>
            <a:fillRect/>
          </a:stretch>
        </p:blipFill>
        <p:spPr bwMode="auto">
          <a:xfrm>
            <a:off x="4000496" y="428604"/>
            <a:ext cx="2731082" cy="800309"/>
          </a:xfrm>
          <a:prstGeom prst="rect">
            <a:avLst/>
          </a:prstGeom>
          <a:noFill/>
          <a:ln w="9525">
            <a:noFill/>
            <a:miter lim="800000"/>
            <a:headEnd/>
            <a:tailEnd/>
          </a:ln>
          <a:effectLst/>
        </p:spPr>
      </p:pic>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ext &amp; Object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90472"/>
            <a:ext cx="4005072" cy="4572000"/>
          </a:xfrm>
        </p:spPr>
        <p:txBody>
          <a:bodyPr/>
          <a:lstStyle>
            <a:lvl1pPr marL="230505" indent="-230505">
              <a:buSzPct val="85000"/>
              <a:defRPr sz="2800" spc="0"/>
            </a:lvl1pPr>
            <a:lvl2pPr marL="570230" indent="-230505">
              <a:defRPr sz="2400"/>
            </a:lvl2pPr>
            <a:lvl3pPr marL="909955" indent="-219075">
              <a:buSzPct val="85000"/>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hasCustomPrompt="1"/>
          </p:nvPr>
        </p:nvSpPr>
        <p:spPr>
          <a:xfrm>
            <a:off x="4684776" y="1490472"/>
            <a:ext cx="4005072" cy="4572000"/>
          </a:xfrm>
        </p:spPr>
        <p:txBody>
          <a:bodyPr/>
          <a:lstStyle>
            <a:lvl1pPr marL="0" indent="0">
              <a:buSzPct val="85000"/>
              <a:buNone/>
              <a:defRPr sz="2800" spc="-30"/>
            </a:lvl1pPr>
            <a:lvl2pPr marL="570230" indent="-230505">
              <a:defRPr sz="2400"/>
            </a:lvl2pPr>
            <a:lvl3pPr marL="909955" indent="-219075">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Object</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6248" y="6400800"/>
            <a:ext cx="2133600" cy="228600"/>
          </a:xfrm>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ext &amp; Object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490472"/>
            <a:ext cx="4005072" cy="4572000"/>
          </a:xfrm>
        </p:spPr>
        <p:txBody>
          <a:bodyPr/>
          <a:lstStyle>
            <a:lvl1pPr marL="0" indent="0">
              <a:buSzPct val="85000"/>
              <a:buNone/>
              <a:defRPr sz="2800" spc="-30"/>
            </a:lvl1pPr>
            <a:lvl2pPr marL="570230" indent="-230505">
              <a:defRPr sz="2400"/>
            </a:lvl2pPr>
            <a:lvl3pPr marL="909955" indent="-219075">
              <a:buSzPct val="85000"/>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Object</a:t>
            </a:r>
            <a:endParaRPr lang="en-US" dirty="0"/>
          </a:p>
        </p:txBody>
      </p:sp>
      <p:sp>
        <p:nvSpPr>
          <p:cNvPr id="4" name="Content Placeholder 3"/>
          <p:cNvSpPr>
            <a:spLocks noGrp="1"/>
          </p:cNvSpPr>
          <p:nvPr>
            <p:ph sz="half" idx="2"/>
          </p:nvPr>
        </p:nvSpPr>
        <p:spPr>
          <a:xfrm>
            <a:off x="4684776" y="1490472"/>
            <a:ext cx="4005072" cy="4572000"/>
          </a:xfrm>
        </p:spPr>
        <p:txBody>
          <a:bodyPr/>
          <a:lstStyle>
            <a:lvl1pPr marL="230505" indent="-230505">
              <a:buSzPct val="85000"/>
              <a:defRPr sz="2800" spc="-30"/>
            </a:lvl1pPr>
            <a:lvl2pPr marL="570230" indent="-230505">
              <a:defRPr sz="2400"/>
            </a:lvl2pPr>
            <a:lvl3pPr marL="909955" indent="-219075">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6248" y="6400800"/>
            <a:ext cx="2133600" cy="228600"/>
          </a:xfrm>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8" name="Slide Number Placeholder 7"/>
          <p:cNvSpPr>
            <a:spLocks noGrp="1"/>
          </p:cNvSpPr>
          <p:nvPr>
            <p:ph type="sldNum" sz="quarter" idx="11"/>
          </p:nvPr>
        </p:nvSpPr>
        <p:spPr/>
        <p:txBody>
          <a:bodyPr/>
          <a:lstStyle/>
          <a:p>
            <a:fld id="{84D4D2D8-A78E-4B54-A475-5F58A3DC4698}" type="slidenum">
              <a:rPr lang="en-US" smtClean="0"/>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4D4D2D8-A78E-4B54-A475-5F58A3DC4698}" type="slidenum">
              <a:rPr lang="en-US" smtClean="0"/>
            </a:fld>
            <a:endParaRPr lang="en-US" dirty="0"/>
          </a:p>
        </p:txBody>
      </p:sp>
      <p:sp>
        <p:nvSpPr>
          <p:cNvPr id="4" name="Content Placeholder 2"/>
          <p:cNvSpPr>
            <a:spLocks noGrp="1"/>
          </p:cNvSpPr>
          <p:nvPr>
            <p:ph idx="1"/>
          </p:nvPr>
        </p:nvSpPr>
        <p:spPr>
          <a:xfrm>
            <a:off x="457200" y="1481328"/>
            <a:ext cx="4038600" cy="4525963"/>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dirty="0"/>
          </a:p>
        </p:txBody>
      </p:sp>
      <p:sp>
        <p:nvSpPr>
          <p:cNvPr id="6" name="Content Placeholder 2"/>
          <p:cNvSpPr>
            <a:spLocks noGrp="1"/>
          </p:cNvSpPr>
          <p:nvPr>
            <p:ph idx="11"/>
          </p:nvPr>
        </p:nvSpPr>
        <p:spPr>
          <a:xfrm>
            <a:off x="4648200" y="1493837"/>
            <a:ext cx="4038600" cy="4525963"/>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dirty="0"/>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D4D2D8-A78E-4B54-A475-5F58A3DC4698}" type="slidenum">
              <a:rPr lang="en-US" smtClean="0"/>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4D4D2D8-A78E-4B54-A475-5F58A3DC4698}" type="slidenum">
              <a:rPr lang="en-US" smtClean="0"/>
            </a:fld>
            <a:endParaRPr lang="en-US" dirty="0"/>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2819400" y="6562725"/>
            <a:ext cx="2895600" cy="228600"/>
          </a:xfrm>
          <a:prstGeom prst="rect">
            <a:avLst/>
          </a:prstGeom>
        </p:spPr>
        <p:txBody>
          <a:bodyPr/>
          <a:lstStyle/>
          <a:p>
            <a:r>
              <a:rPr lang="en-US" dirty="0" smtClean="0">
                <a:solidFill>
                  <a:prstClr val="black">
                    <a:tint val="75000"/>
                  </a:prstClr>
                </a:solidFill>
              </a:rPr>
              <a:t>© 2012 OPC Foundation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Slide Number Placeholder 17"/>
          <p:cNvSpPr>
            <a:spLocks noGrp="1"/>
          </p:cNvSpPr>
          <p:nvPr>
            <p:ph type="sldNum" sz="quarter" idx="10"/>
          </p:nvPr>
        </p:nvSpPr>
        <p:spPr/>
        <p:txBody>
          <a:bodyPr/>
          <a:lstStyle>
            <a:lvl1pPr>
              <a:defRPr/>
            </a:lvl1pPr>
          </a:lstStyle>
          <a:p>
            <a:pPr>
              <a:defRPr/>
            </a:pPr>
            <a:fld id="{B2CF8968-A96E-4A5C-80CF-9FD31AC9FD8E}" type="slidenum">
              <a:rPr lang="en-US"/>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 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B01D496-64D3-F641-9560-B56AD4B18894}"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90472"/>
            <a:ext cx="4005072" cy="4572000"/>
          </a:xfrm>
        </p:spPr>
        <p:txBody>
          <a:bodyPr/>
          <a:lstStyle>
            <a:lvl1pPr marL="230505" indent="-230505">
              <a:buSzPct val="85000"/>
              <a:defRPr sz="2800" spc="-30"/>
            </a:lvl1pPr>
            <a:lvl2pPr marL="570230" indent="-230505">
              <a:defRPr sz="2400"/>
            </a:lvl2pPr>
            <a:lvl3pPr marL="909955" indent="-219075">
              <a:buSzPct val="85000"/>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84776" y="1490472"/>
            <a:ext cx="4005072" cy="4572000"/>
          </a:xfrm>
        </p:spPr>
        <p:txBody>
          <a:bodyPr/>
          <a:lstStyle>
            <a:lvl1pPr marL="230505" indent="-230505">
              <a:buSzPct val="85000"/>
              <a:defRPr sz="2800" spc="-30"/>
            </a:lvl1pPr>
            <a:lvl2pPr marL="570230" indent="-230505">
              <a:defRPr sz="2400"/>
            </a:lvl2pPr>
            <a:lvl3pPr marL="909955" indent="-219075">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6248" y="6400800"/>
            <a:ext cx="2133600" cy="228600"/>
          </a:xfrm>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4.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5.jpeg"/><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9900"/>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4419600" y="6191754"/>
            <a:ext cx="365760" cy="365125"/>
          </a:xfrm>
          <a:prstGeom prst="rect">
            <a:avLst/>
          </a:prstGeom>
        </p:spPr>
        <p:txBody>
          <a:bodyPr vert="horz" anchor="b"/>
          <a:lstStyle>
            <a:lvl1pPr algn="r" eaLnBrk="1" latinLnBrk="0" hangingPunct="1">
              <a:defRPr kumimoji="0" sz="1000" b="0">
                <a:solidFill>
                  <a:schemeClr val="tx1"/>
                </a:solidFill>
              </a:defRPr>
            </a:lvl1pPr>
          </a:lstStyle>
          <a:p>
            <a:fld id="{84D4D2D8-A78E-4B54-A475-5F58A3DC4698}" type="slidenum">
              <a:rPr lang="en-US" smtClean="0"/>
            </a:fld>
            <a:endParaRPr lang="en-US"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19678" y="6286519"/>
            <a:ext cx="1335421" cy="491435"/>
          </a:xfrm>
          <a:prstGeom prst="rect">
            <a:avLst/>
          </a:prstGeom>
        </p:spPr>
      </p:pic>
      <p:pic>
        <p:nvPicPr>
          <p:cNvPr id="27649" name="Picture 1"/>
          <p:cNvPicPr>
            <a:picLocks noChangeAspect="1" noChangeArrowheads="1"/>
          </p:cNvPicPr>
          <p:nvPr userDrawn="1"/>
        </p:nvPicPr>
        <p:blipFill>
          <a:blip r:embed="rId10" cstate="print"/>
          <a:srcRect/>
          <a:stretch>
            <a:fillRect/>
          </a:stretch>
        </p:blipFill>
        <p:spPr bwMode="auto">
          <a:xfrm>
            <a:off x="5937341" y="6286520"/>
            <a:ext cx="1706493" cy="50006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p:pull/>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PT Masthead.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9144000" cy="1143000"/>
          </a:xfrm>
          <a:prstGeom prst="rect">
            <a:avLst/>
          </a:prstGeom>
        </p:spPr>
      </p:pic>
      <p:sp>
        <p:nvSpPr>
          <p:cNvPr id="2" name="Title Placeholder 1"/>
          <p:cNvSpPr>
            <a:spLocks noGrp="1"/>
          </p:cNvSpPr>
          <p:nvPr>
            <p:ph type="title"/>
          </p:nvPr>
        </p:nvSpPr>
        <p:spPr>
          <a:xfrm>
            <a:off x="3656316" y="0"/>
            <a:ext cx="5375429" cy="1143000"/>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0472"/>
            <a:ext cx="8229600" cy="4567428"/>
          </a:xfrm>
          <a:prstGeom prst="rect">
            <a:avLst/>
          </a:prstGeom>
        </p:spPr>
        <p:txBody>
          <a:bodyPr vert="horz" lIns="0" tIns="0" rIns="0" bIns="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400800"/>
            <a:ext cx="624840" cy="228600"/>
          </a:xfrm>
          <a:prstGeom prst="rect">
            <a:avLst/>
          </a:prstGeom>
        </p:spPr>
        <p:txBody>
          <a:bodyPr vert="horz" lIns="0" tIns="0" rIns="0" bIns="0" rtlCol="0" anchor="t" anchorCtr="0"/>
          <a:lstStyle>
            <a:lvl1pPr algn="l">
              <a:defRPr sz="900" baseline="0">
                <a:solidFill>
                  <a:schemeClr val="tx1">
                    <a:tint val="75000"/>
                  </a:schemeClr>
                </a:solidFill>
                <a:latin typeface="ITC Franklin Gothic Std Book Condensed"/>
              </a:defRPr>
            </a:lvl1pPr>
          </a:lstStyle>
          <a:p>
            <a:pPr defTabSz="457200"/>
            <a:endParaRPr lang="en-US" dirty="0">
              <a:solidFill>
                <a:prstClr val="black">
                  <a:tint val="75000"/>
                </a:prstClr>
              </a:solidFill>
            </a:endParaRPr>
          </a:p>
        </p:txBody>
      </p:sp>
      <p:sp>
        <p:nvSpPr>
          <p:cNvPr id="5" name="Footer Placeholder 4"/>
          <p:cNvSpPr>
            <a:spLocks noGrp="1"/>
          </p:cNvSpPr>
          <p:nvPr>
            <p:ph type="ftr" sz="quarter" idx="3"/>
          </p:nvPr>
        </p:nvSpPr>
        <p:spPr>
          <a:xfrm>
            <a:off x="2819400" y="6400800"/>
            <a:ext cx="2895600" cy="228600"/>
          </a:xfrm>
          <a:prstGeom prst="rect">
            <a:avLst/>
          </a:prstGeom>
        </p:spPr>
        <p:txBody>
          <a:bodyPr vert="horz" lIns="0" tIns="0" rIns="0" bIns="0" rtlCol="0" anchor="t" anchorCtr="0"/>
          <a:lstStyle>
            <a:lvl1pPr algn="ctr">
              <a:defRPr sz="1000" baseline="0">
                <a:solidFill>
                  <a:schemeClr val="tx1">
                    <a:tint val="75000"/>
                  </a:schemeClr>
                </a:solidFill>
                <a:latin typeface="ITC Franklin Gothic Std Book Condensed"/>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7833360" y="6400800"/>
            <a:ext cx="856488" cy="228600"/>
          </a:xfrm>
          <a:prstGeom prst="rect">
            <a:avLst/>
          </a:prstGeom>
        </p:spPr>
        <p:txBody>
          <a:bodyPr vert="horz" lIns="0" tIns="0" rIns="0" bIns="0" rtlCol="0" anchor="t" anchorCtr="0"/>
          <a:lstStyle>
            <a:lvl1pPr algn="r">
              <a:defRPr sz="900" baseline="0">
                <a:solidFill>
                  <a:schemeClr val="tx1">
                    <a:tint val="75000"/>
                  </a:schemeClr>
                </a:solidFill>
                <a:latin typeface="ITC Franklin Gothic Std Book Condensed"/>
              </a:defRPr>
            </a:lvl1pPr>
          </a:lstStyle>
          <a:p>
            <a:pPr defTabSz="457200"/>
            <a:fld id="{1FBE3D60-1765-D349-9820-1EB71C27C1F7}"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ransition spd="slow">
    <p:pull/>
  </p:transition>
  <p:timing>
    <p:tnLst>
      <p:par>
        <p:cTn id="1" dur="indefinite" restart="never" nodeType="tmRoot"/>
      </p:par>
    </p:tnLst>
  </p:timing>
  <p:hf hdr="0" ftr="0" dt="0"/>
  <p:txStyles>
    <p:titleStyle>
      <a:lvl1pPr algn="l" defTabSz="457200" rtl="0" eaLnBrk="1" latinLnBrk="0" hangingPunct="1">
        <a:spcBef>
          <a:spcPct val="0"/>
        </a:spcBef>
        <a:buNone/>
        <a:defRPr sz="2600" kern="1200" spc="100">
          <a:solidFill>
            <a:srgbClr val="E5A812"/>
          </a:solidFill>
          <a:latin typeface="ITC Franklin Gothic Std Medium Condensed"/>
          <a:ea typeface="+mj-ea"/>
          <a:cs typeface="+mj-cs"/>
        </a:defRPr>
      </a:lvl1pPr>
    </p:titleStyle>
    <p:bodyStyle>
      <a:lvl1pPr marL="228600" indent="-228600" algn="l" defTabSz="457200" rtl="0" eaLnBrk="1" latinLnBrk="0" hangingPunct="1">
        <a:spcBef>
          <a:spcPct val="20000"/>
        </a:spcBef>
        <a:buSzPct val="85000"/>
        <a:buFont typeface="Arial" panose="020B0604020202020204"/>
        <a:buChar char="•"/>
        <a:defRPr sz="2800" kern="1200">
          <a:solidFill>
            <a:schemeClr val="tx1"/>
          </a:solidFill>
          <a:latin typeface="ITC Franklin Gothic Std Book Condensed"/>
          <a:ea typeface="+mn-ea"/>
          <a:cs typeface="+mn-cs"/>
        </a:defRPr>
      </a:lvl1pPr>
      <a:lvl2pPr marL="571500" indent="-228600" algn="l" defTabSz="457200" rtl="0" eaLnBrk="1" latinLnBrk="0" hangingPunct="1">
        <a:spcBef>
          <a:spcPct val="20000"/>
        </a:spcBef>
        <a:buFont typeface="Arial" panose="020B0604020202020204"/>
        <a:buChar char="–"/>
        <a:defRPr sz="2400" kern="1200">
          <a:solidFill>
            <a:schemeClr val="tx1"/>
          </a:solidFill>
          <a:latin typeface="ITC Franklin Gothic Std Book Condensed"/>
          <a:ea typeface="+mn-ea"/>
          <a:cs typeface="+mn-cs"/>
        </a:defRPr>
      </a:lvl2pPr>
      <a:lvl3pPr marL="914400" indent="-228600" algn="l" defTabSz="457200" rtl="0" eaLnBrk="1" latinLnBrk="0" hangingPunct="1">
        <a:spcBef>
          <a:spcPct val="20000"/>
        </a:spcBef>
        <a:buSzPct val="85000"/>
        <a:buFont typeface="Arial" panose="020B0604020202020204"/>
        <a:buChar char="•"/>
        <a:defRPr sz="2000" kern="1200">
          <a:solidFill>
            <a:schemeClr val="tx1"/>
          </a:solidFill>
          <a:latin typeface="ITC Franklin Gothic Std Book Condensed"/>
          <a:ea typeface="+mn-ea"/>
          <a:cs typeface="+mn-cs"/>
        </a:defRPr>
      </a:lvl3pPr>
      <a:lvl4pPr marL="1257300" indent="-228600" algn="l" defTabSz="457200" rtl="0" eaLnBrk="1" latinLnBrk="0" hangingPunct="1">
        <a:spcBef>
          <a:spcPct val="20000"/>
        </a:spcBef>
        <a:buFont typeface="Arial" panose="020B0604020202020204"/>
        <a:buChar char="–"/>
        <a:defRPr sz="1800" kern="1200">
          <a:solidFill>
            <a:schemeClr val="tx1"/>
          </a:solidFill>
          <a:latin typeface="ITC Franklin Gothic Std Book Condensed"/>
          <a:ea typeface="+mn-ea"/>
          <a:cs typeface="+mn-cs"/>
        </a:defRPr>
      </a:lvl4pPr>
      <a:lvl5pPr marL="1600200" indent="-228600" algn="l" defTabSz="457200" rtl="0" eaLnBrk="1" latinLnBrk="0" hangingPunct="1">
        <a:spcBef>
          <a:spcPct val="20000"/>
        </a:spcBef>
        <a:buFont typeface="Arial" panose="020B0604020202020204"/>
        <a:buChar char="»"/>
        <a:defRPr sz="1800" kern="1200">
          <a:solidFill>
            <a:schemeClr val="tx1"/>
          </a:solidFill>
          <a:latin typeface="ITC Franklin Gothic Std Book Condensed"/>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image" Target="../media/image18.jpeg"/><Relationship Id="rId8" Type="http://schemas.openxmlformats.org/officeDocument/2006/relationships/image" Target="../media/image17.jpeg"/><Relationship Id="rId7" Type="http://schemas.openxmlformats.org/officeDocument/2006/relationships/image" Target="../media/image16.jpeg"/><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4" Type="http://schemas.openxmlformats.org/officeDocument/2006/relationships/notesSlide" Target="../notesSlides/notesSlide11.xml"/><Relationship Id="rId13" Type="http://schemas.openxmlformats.org/officeDocument/2006/relationships/slideLayout" Target="../slideLayouts/slideLayout7.xml"/><Relationship Id="rId12" Type="http://schemas.openxmlformats.org/officeDocument/2006/relationships/tags" Target="../tags/tag3.xml"/><Relationship Id="rId11" Type="http://schemas.openxmlformats.org/officeDocument/2006/relationships/image" Target="../media/image20.jpeg"/><Relationship Id="rId10" Type="http://schemas.openxmlformats.org/officeDocument/2006/relationships/image" Target="../media/image19.jpe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9" Type="http://schemas.openxmlformats.org/officeDocument/2006/relationships/image" Target="../media/image24.jpeg"/><Relationship Id="rId8" Type="http://schemas.openxmlformats.org/officeDocument/2006/relationships/image" Target="../media/image23.jpeg"/><Relationship Id="rId7" Type="http://schemas.openxmlformats.org/officeDocument/2006/relationships/image" Target="../media/image22.jpeg"/><Relationship Id="rId6" Type="http://schemas.openxmlformats.org/officeDocument/2006/relationships/image" Target="../media/image21.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3" Type="http://schemas.openxmlformats.org/officeDocument/2006/relationships/notesSlide" Target="../notesSlides/notesSlide12.xml"/><Relationship Id="rId12" Type="http://schemas.openxmlformats.org/officeDocument/2006/relationships/slideLayout" Target="../slideLayouts/slideLayout2.xml"/><Relationship Id="rId11" Type="http://schemas.openxmlformats.org/officeDocument/2006/relationships/image" Target="../media/image26.png"/><Relationship Id="rId10" Type="http://schemas.openxmlformats.org/officeDocument/2006/relationships/image" Target="../media/image25.png"/><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jpeg"/><Relationship Id="rId2" Type="http://schemas.openxmlformats.org/officeDocument/2006/relationships/image" Target="../media/image22.jpe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483768" y="2492896"/>
            <a:ext cx="3992488" cy="852494"/>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4400" dirty="0" smtClean="0"/>
              <a:t>OPC </a:t>
            </a:r>
            <a:r>
              <a:rPr lang="zh-CN" altLang="en-US" sz="4400" dirty="0" smtClean="0"/>
              <a:t>发展历史</a:t>
            </a:r>
            <a:endParaRPr lang="en-US" sz="4400"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30250"/>
          </a:xfrm>
        </p:spPr>
        <p:txBody>
          <a:bodyPr>
            <a:normAutofit fontScale="90000"/>
          </a:bodyPr>
          <a:lstStyle/>
          <a:p>
            <a:r>
              <a:rPr lang="en-US" sz="4400" kern="0" dirty="0" smtClean="0">
                <a:solidFill>
                  <a:srgbClr val="E5A812"/>
                </a:solidFill>
              </a:rPr>
              <a:t>OPC UA </a:t>
            </a:r>
            <a:r>
              <a:rPr lang="zh-CN" altLang="en-US" sz="4400" kern="0" dirty="0" smtClean="0">
                <a:solidFill>
                  <a:srgbClr val="E5A812"/>
                </a:solidFill>
              </a:rPr>
              <a:t>的需求</a:t>
            </a:r>
            <a:endParaRPr lang="en-US" dirty="0"/>
          </a:p>
        </p:txBody>
      </p:sp>
      <p:sp>
        <p:nvSpPr>
          <p:cNvPr id="13314"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mtClean="0"/>
              <a:t> </a:t>
            </a:r>
            <a:r>
              <a:rPr lang="en-US" sz="1000" smtClean="0">
                <a:solidFill>
                  <a:srgbClr val="14286E"/>
                </a:solidFill>
              </a:rPr>
              <a:t> </a:t>
            </a:r>
            <a:endParaRPr lang="en-US" smtClean="0">
              <a:solidFill>
                <a:srgbClr val="14286E"/>
              </a:solidFill>
            </a:endParaRPr>
          </a:p>
        </p:txBody>
      </p:sp>
      <p:sp>
        <p:nvSpPr>
          <p:cNvPr id="13315" name="Oval 3"/>
          <p:cNvSpPr>
            <a:spLocks noChangeArrowheads="1"/>
          </p:cNvSpPr>
          <p:nvPr/>
        </p:nvSpPr>
        <p:spPr bwMode="auto">
          <a:xfrm>
            <a:off x="3995738" y="1060450"/>
            <a:ext cx="1368425" cy="935038"/>
          </a:xfrm>
          <a:prstGeom prst="ellipse">
            <a:avLst/>
          </a:prstGeom>
          <a:solidFill>
            <a:srgbClr val="CCFFCC"/>
          </a:solidFill>
          <a:ln w="9525">
            <a:solidFill>
              <a:schemeClr val="tx1"/>
            </a:solidFill>
            <a:round/>
          </a:ln>
        </p:spPr>
        <p:txBody>
          <a:bodyPr wrap="none" anchor="ctr" anchorCtr="1"/>
          <a:lstStyle/>
          <a:p>
            <a:pPr algn="ctr"/>
            <a:r>
              <a:rPr lang="en-US" sz="1600" dirty="0" smtClean="0"/>
              <a:t>OPC</a:t>
            </a:r>
            <a:endParaRPr lang="en-US" sz="1600" dirty="0" smtClean="0"/>
          </a:p>
          <a:p>
            <a:pPr algn="ctr"/>
            <a:r>
              <a:rPr lang="zh-CN" altLang="en-US" sz="1600" dirty="0" smtClean="0"/>
              <a:t>广泛的适应性</a:t>
            </a:r>
            <a:endParaRPr lang="en-US" sz="1600" dirty="0"/>
          </a:p>
        </p:txBody>
      </p:sp>
      <p:grpSp>
        <p:nvGrpSpPr>
          <p:cNvPr id="2" name="Group 4"/>
          <p:cNvGrpSpPr/>
          <p:nvPr/>
        </p:nvGrpSpPr>
        <p:grpSpPr bwMode="auto">
          <a:xfrm>
            <a:off x="3563938" y="2211388"/>
            <a:ext cx="2230437" cy="1800225"/>
            <a:chOff x="2245" y="1570"/>
            <a:chExt cx="1405" cy="1134"/>
          </a:xfrm>
        </p:grpSpPr>
        <p:sp>
          <p:nvSpPr>
            <p:cNvPr id="13357" name="Oval 5"/>
            <p:cNvSpPr>
              <a:spLocks noChangeArrowheads="1"/>
            </p:cNvSpPr>
            <p:nvPr/>
          </p:nvSpPr>
          <p:spPr bwMode="auto">
            <a:xfrm>
              <a:off x="2245" y="1979"/>
              <a:ext cx="1405" cy="725"/>
            </a:xfrm>
            <a:prstGeom prst="ellipse">
              <a:avLst/>
            </a:prstGeom>
            <a:solidFill>
              <a:srgbClr val="BFFFBF"/>
            </a:solidFill>
            <a:ln w="9525">
              <a:solidFill>
                <a:schemeClr val="tx1"/>
              </a:solidFill>
              <a:round/>
            </a:ln>
          </p:spPr>
          <p:txBody>
            <a:bodyPr wrap="none" tIns="0" bIns="0" anchor="ctr" anchorCtr="1"/>
            <a:lstStyle/>
            <a:p>
              <a:pPr algn="ctr"/>
              <a:r>
                <a:rPr lang="en-US" sz="1600" dirty="0"/>
                <a:t>OPC </a:t>
              </a:r>
              <a:endParaRPr lang="en-US" sz="1600" dirty="0"/>
            </a:p>
            <a:p>
              <a:pPr algn="ctr"/>
              <a:r>
                <a:rPr lang="zh-CN" altLang="en-US" sz="1600" dirty="0" smtClean="0"/>
                <a:t>被用于普通的系统接口</a:t>
              </a:r>
              <a:endParaRPr lang="en-US" sz="1600" dirty="0"/>
            </a:p>
          </p:txBody>
        </p:sp>
        <p:sp>
          <p:nvSpPr>
            <p:cNvPr id="13358" name="AutoShape 6"/>
            <p:cNvSpPr>
              <a:spLocks noChangeArrowheads="1"/>
            </p:cNvSpPr>
            <p:nvPr/>
          </p:nvSpPr>
          <p:spPr bwMode="auto">
            <a:xfrm>
              <a:off x="2835" y="1570"/>
              <a:ext cx="227" cy="317"/>
            </a:xfrm>
            <a:prstGeom prst="downArrow">
              <a:avLst>
                <a:gd name="adj1" fmla="val 55065"/>
                <a:gd name="adj2" fmla="val 49342"/>
              </a:avLst>
            </a:prstGeom>
            <a:solidFill>
              <a:srgbClr val="CCFFCC"/>
            </a:solidFill>
            <a:ln w="9525">
              <a:solidFill>
                <a:schemeClr val="tx1"/>
              </a:solidFill>
              <a:miter lim="800000"/>
            </a:ln>
          </p:spPr>
          <p:txBody>
            <a:bodyPr wrap="none" anchor="ctr"/>
            <a:lstStyle/>
            <a:p>
              <a:endParaRPr lang="en-US"/>
            </a:p>
          </p:txBody>
        </p:sp>
      </p:grpSp>
      <p:grpSp>
        <p:nvGrpSpPr>
          <p:cNvPr id="3" name="Group 7"/>
          <p:cNvGrpSpPr/>
          <p:nvPr/>
        </p:nvGrpSpPr>
        <p:grpSpPr bwMode="auto">
          <a:xfrm>
            <a:off x="352425" y="1349375"/>
            <a:ext cx="3284538" cy="4183063"/>
            <a:chOff x="222" y="1027"/>
            <a:chExt cx="2069" cy="2635"/>
          </a:xfrm>
        </p:grpSpPr>
        <p:sp>
          <p:nvSpPr>
            <p:cNvPr id="13343" name="Oval 8"/>
            <p:cNvSpPr>
              <a:spLocks noChangeArrowheads="1"/>
            </p:cNvSpPr>
            <p:nvPr/>
          </p:nvSpPr>
          <p:spPr bwMode="auto">
            <a:xfrm>
              <a:off x="304" y="2024"/>
              <a:ext cx="1489" cy="635"/>
            </a:xfrm>
            <a:prstGeom prst="ellipse">
              <a:avLst/>
            </a:prstGeom>
            <a:solidFill>
              <a:srgbClr val="6FBDC3"/>
            </a:solidFill>
            <a:ln w="9525">
              <a:solidFill>
                <a:schemeClr val="tx1"/>
              </a:solidFill>
              <a:round/>
            </a:ln>
          </p:spPr>
          <p:txBody>
            <a:bodyPr wrap="none" tIns="0" bIns="0" anchor="ctr" anchorCtr="1"/>
            <a:lstStyle/>
            <a:p>
              <a:pPr algn="ctr"/>
              <a:r>
                <a:rPr lang="zh-CN" altLang="en-US" sz="1600" dirty="0" smtClean="0"/>
                <a:t>分布式系统间的通讯</a:t>
              </a:r>
              <a:endParaRPr lang="en-US" sz="1600" dirty="0"/>
            </a:p>
          </p:txBody>
        </p:sp>
        <p:sp>
          <p:nvSpPr>
            <p:cNvPr id="13344" name="Oval 9"/>
            <p:cNvSpPr>
              <a:spLocks noChangeArrowheads="1"/>
            </p:cNvSpPr>
            <p:nvPr/>
          </p:nvSpPr>
          <p:spPr bwMode="auto">
            <a:xfrm>
              <a:off x="749" y="1027"/>
              <a:ext cx="952" cy="45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安全访问及控制</a:t>
              </a:r>
              <a:endParaRPr lang="en-US" sz="1400" dirty="0"/>
            </a:p>
          </p:txBody>
        </p:sp>
        <p:sp>
          <p:nvSpPr>
            <p:cNvPr id="13345" name="Oval 10"/>
            <p:cNvSpPr>
              <a:spLocks noChangeArrowheads="1"/>
            </p:cNvSpPr>
            <p:nvPr/>
          </p:nvSpPr>
          <p:spPr bwMode="auto">
            <a:xfrm>
              <a:off x="1474" y="1480"/>
              <a:ext cx="680" cy="408"/>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网络防火墙</a:t>
              </a:r>
              <a:endParaRPr lang="en-US" sz="1400" dirty="0"/>
            </a:p>
          </p:txBody>
        </p:sp>
        <p:sp>
          <p:nvSpPr>
            <p:cNvPr id="13346" name="Oval 11"/>
            <p:cNvSpPr>
              <a:spLocks noChangeArrowheads="1"/>
            </p:cNvSpPr>
            <p:nvPr/>
          </p:nvSpPr>
          <p:spPr bwMode="auto">
            <a:xfrm>
              <a:off x="1323" y="2795"/>
              <a:ext cx="968" cy="471"/>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鲁棒性及容错</a:t>
              </a:r>
              <a:endParaRPr lang="en-US" sz="1400" dirty="0"/>
            </a:p>
          </p:txBody>
        </p:sp>
        <p:sp>
          <p:nvSpPr>
            <p:cNvPr id="13347" name="Oval 12"/>
            <p:cNvSpPr>
              <a:spLocks noChangeArrowheads="1"/>
            </p:cNvSpPr>
            <p:nvPr/>
          </p:nvSpPr>
          <p:spPr bwMode="auto">
            <a:xfrm>
              <a:off x="757" y="3254"/>
              <a:ext cx="907" cy="408"/>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平台独立性</a:t>
              </a:r>
              <a:endParaRPr lang="en-US" sz="1400" dirty="0"/>
            </a:p>
          </p:txBody>
        </p:sp>
        <p:sp>
          <p:nvSpPr>
            <p:cNvPr id="13348" name="Oval 13"/>
            <p:cNvSpPr>
              <a:spLocks noChangeArrowheads="1"/>
            </p:cNvSpPr>
            <p:nvPr/>
          </p:nvSpPr>
          <p:spPr bwMode="auto">
            <a:xfrm>
              <a:off x="222" y="2871"/>
              <a:ext cx="798" cy="43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冗余</a:t>
              </a:r>
              <a:endParaRPr lang="en-US" sz="1400" dirty="0"/>
            </a:p>
          </p:txBody>
        </p:sp>
        <p:sp>
          <p:nvSpPr>
            <p:cNvPr id="13349" name="Oval 14"/>
            <p:cNvSpPr>
              <a:spLocks noChangeArrowheads="1"/>
            </p:cNvSpPr>
            <p:nvPr/>
          </p:nvSpPr>
          <p:spPr bwMode="auto">
            <a:xfrm>
              <a:off x="249" y="1430"/>
              <a:ext cx="773" cy="395"/>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性能</a:t>
              </a:r>
              <a:endParaRPr lang="en-US" sz="1400" dirty="0"/>
            </a:p>
          </p:txBody>
        </p:sp>
        <p:sp>
          <p:nvSpPr>
            <p:cNvPr id="13350" name="AutoShape 15"/>
            <p:cNvSpPr>
              <a:spLocks noChangeArrowheads="1"/>
            </p:cNvSpPr>
            <p:nvPr/>
          </p:nvSpPr>
          <p:spPr bwMode="auto">
            <a:xfrm rot="5400000">
              <a:off x="1836" y="2160"/>
              <a:ext cx="227" cy="317"/>
            </a:xfrm>
            <a:prstGeom prst="downArrow">
              <a:avLst>
                <a:gd name="adj1" fmla="val 49787"/>
                <a:gd name="adj2" fmla="val 61678"/>
              </a:avLst>
            </a:prstGeom>
            <a:solidFill>
              <a:srgbClr val="FFCC00"/>
            </a:solidFill>
            <a:ln w="9525">
              <a:solidFill>
                <a:schemeClr val="tx1"/>
              </a:solidFill>
              <a:miter lim="800000"/>
            </a:ln>
          </p:spPr>
          <p:txBody>
            <a:bodyPr wrap="none" anchor="ctr"/>
            <a:lstStyle/>
            <a:p>
              <a:endParaRPr lang="en-US"/>
            </a:p>
          </p:txBody>
        </p:sp>
        <p:sp>
          <p:nvSpPr>
            <p:cNvPr id="13351" name="AutoShape 16"/>
            <p:cNvSpPr>
              <a:spLocks noChangeArrowheads="1"/>
            </p:cNvSpPr>
            <p:nvPr/>
          </p:nvSpPr>
          <p:spPr bwMode="auto">
            <a:xfrm rot="9055085">
              <a:off x="839" y="1782"/>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2" name="AutoShape 17"/>
            <p:cNvSpPr>
              <a:spLocks noChangeArrowheads="1"/>
            </p:cNvSpPr>
            <p:nvPr/>
          </p:nvSpPr>
          <p:spPr bwMode="auto">
            <a:xfrm rot="10800000">
              <a:off x="1111" y="1571"/>
              <a:ext cx="136" cy="408"/>
            </a:xfrm>
            <a:prstGeom prst="downArrow">
              <a:avLst>
                <a:gd name="adj1" fmla="val 23537"/>
                <a:gd name="adj2" fmla="val 65444"/>
              </a:avLst>
            </a:prstGeom>
            <a:solidFill>
              <a:srgbClr val="FFCC00"/>
            </a:solidFill>
            <a:ln w="9525">
              <a:solidFill>
                <a:schemeClr val="tx1"/>
              </a:solidFill>
              <a:miter lim="800000"/>
            </a:ln>
          </p:spPr>
          <p:txBody>
            <a:bodyPr wrap="none" anchor="ctr"/>
            <a:lstStyle/>
            <a:p>
              <a:endParaRPr lang="en-US"/>
            </a:p>
          </p:txBody>
        </p:sp>
        <p:sp>
          <p:nvSpPr>
            <p:cNvPr id="13353" name="AutoShape 18"/>
            <p:cNvSpPr>
              <a:spLocks noChangeArrowheads="1"/>
            </p:cNvSpPr>
            <p:nvPr/>
          </p:nvSpPr>
          <p:spPr bwMode="auto">
            <a:xfrm rot="-8318036">
              <a:off x="1383" y="1827"/>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4" name="AutoShape 19"/>
            <p:cNvSpPr>
              <a:spLocks noChangeArrowheads="1"/>
            </p:cNvSpPr>
            <p:nvPr/>
          </p:nvSpPr>
          <p:spPr bwMode="auto">
            <a:xfrm rot="2074823">
              <a:off x="839" y="2659"/>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5" name="AutoShape 20"/>
            <p:cNvSpPr>
              <a:spLocks noChangeArrowheads="1"/>
            </p:cNvSpPr>
            <p:nvPr/>
          </p:nvSpPr>
          <p:spPr bwMode="auto">
            <a:xfrm rot="-2340346">
              <a:off x="1383" y="2613"/>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6" name="AutoShape 21"/>
            <p:cNvSpPr>
              <a:spLocks noChangeArrowheads="1"/>
            </p:cNvSpPr>
            <p:nvPr/>
          </p:nvSpPr>
          <p:spPr bwMode="auto">
            <a:xfrm>
              <a:off x="1111" y="2704"/>
              <a:ext cx="142" cy="505"/>
            </a:xfrm>
            <a:prstGeom prst="downArrow">
              <a:avLst>
                <a:gd name="adj1" fmla="val 23537"/>
                <a:gd name="adj2" fmla="val 65446"/>
              </a:avLst>
            </a:prstGeom>
            <a:solidFill>
              <a:srgbClr val="FFCC00"/>
            </a:solidFill>
            <a:ln w="9525">
              <a:solidFill>
                <a:schemeClr val="tx1"/>
              </a:solidFill>
              <a:miter lim="800000"/>
            </a:ln>
          </p:spPr>
          <p:txBody>
            <a:bodyPr wrap="none" anchor="ctr"/>
            <a:lstStyle/>
            <a:p>
              <a:endParaRPr lang="en-US"/>
            </a:p>
          </p:txBody>
        </p:sp>
      </p:grpSp>
      <p:grpSp>
        <p:nvGrpSpPr>
          <p:cNvPr id="4" name="Group 22"/>
          <p:cNvGrpSpPr/>
          <p:nvPr/>
        </p:nvGrpSpPr>
        <p:grpSpPr bwMode="auto">
          <a:xfrm>
            <a:off x="5724525" y="987425"/>
            <a:ext cx="3168650" cy="2159000"/>
            <a:chOff x="3606" y="799"/>
            <a:chExt cx="1996" cy="1360"/>
          </a:xfrm>
        </p:grpSpPr>
        <p:sp>
          <p:nvSpPr>
            <p:cNvPr id="13335" name="Oval 23"/>
            <p:cNvSpPr>
              <a:spLocks noChangeArrowheads="1"/>
            </p:cNvSpPr>
            <p:nvPr/>
          </p:nvSpPr>
          <p:spPr bwMode="auto">
            <a:xfrm>
              <a:off x="3742" y="1344"/>
              <a:ext cx="1043" cy="635"/>
            </a:xfrm>
            <a:prstGeom prst="ellipse">
              <a:avLst/>
            </a:prstGeom>
            <a:solidFill>
              <a:srgbClr val="6FBDC3"/>
            </a:solidFill>
            <a:ln w="9525">
              <a:solidFill>
                <a:schemeClr val="tx1"/>
              </a:solidFill>
              <a:round/>
            </a:ln>
          </p:spPr>
          <p:txBody>
            <a:bodyPr wrap="none" tIns="0" bIns="0" anchor="ctr" anchorCtr="1"/>
            <a:lstStyle/>
            <a:p>
              <a:pPr algn="ctr"/>
              <a:r>
                <a:rPr lang="zh-CN" altLang="en-US" sz="1600" dirty="0" smtClean="0"/>
                <a:t>可伸缩性</a:t>
              </a:r>
              <a:endParaRPr lang="en-US" sz="1600" dirty="0"/>
            </a:p>
          </p:txBody>
        </p:sp>
        <p:sp>
          <p:nvSpPr>
            <p:cNvPr id="13336" name="AutoShape 24"/>
            <p:cNvSpPr>
              <a:spLocks noChangeArrowheads="1"/>
            </p:cNvSpPr>
            <p:nvPr/>
          </p:nvSpPr>
          <p:spPr bwMode="auto">
            <a:xfrm rot="-8124488">
              <a:off x="3606" y="1842"/>
              <a:ext cx="227" cy="317"/>
            </a:xfrm>
            <a:prstGeom prst="downArrow">
              <a:avLst>
                <a:gd name="adj1" fmla="val 49787"/>
                <a:gd name="adj2" fmla="val 61678"/>
              </a:avLst>
            </a:prstGeom>
            <a:solidFill>
              <a:srgbClr val="FFCC00"/>
            </a:solidFill>
            <a:ln w="9525">
              <a:solidFill>
                <a:schemeClr val="tx1"/>
              </a:solidFill>
              <a:miter lim="800000"/>
            </a:ln>
          </p:spPr>
          <p:txBody>
            <a:bodyPr wrap="none" anchor="ctr"/>
            <a:lstStyle/>
            <a:p>
              <a:endParaRPr lang="en-US"/>
            </a:p>
          </p:txBody>
        </p:sp>
        <p:sp>
          <p:nvSpPr>
            <p:cNvPr id="13337" name="Oval 25"/>
            <p:cNvSpPr>
              <a:spLocks noChangeArrowheads="1"/>
            </p:cNvSpPr>
            <p:nvPr/>
          </p:nvSpPr>
          <p:spPr bwMode="auto">
            <a:xfrm>
              <a:off x="5103" y="1525"/>
              <a:ext cx="499" cy="363"/>
            </a:xfrm>
            <a:prstGeom prst="ellipse">
              <a:avLst/>
            </a:prstGeom>
            <a:solidFill>
              <a:srgbClr val="D5EAFF"/>
            </a:solidFill>
            <a:ln w="9525">
              <a:solidFill>
                <a:schemeClr val="tx1"/>
              </a:solidFill>
              <a:round/>
            </a:ln>
          </p:spPr>
          <p:txBody>
            <a:bodyPr wrap="none" tIns="0" bIns="0" anchor="ctr" anchorCtr="1"/>
            <a:lstStyle/>
            <a:p>
              <a:pPr algn="ctr"/>
              <a:r>
                <a:rPr lang="en-US" sz="1400"/>
                <a:t>MES</a:t>
              </a:r>
              <a:endParaRPr lang="en-US" sz="1400"/>
            </a:p>
            <a:p>
              <a:pPr algn="ctr"/>
              <a:r>
                <a:rPr lang="en-US" sz="1400"/>
                <a:t>ERP</a:t>
              </a:r>
              <a:endParaRPr lang="en-US" sz="1400"/>
            </a:p>
          </p:txBody>
        </p:sp>
        <p:sp>
          <p:nvSpPr>
            <p:cNvPr id="13338" name="Oval 26"/>
            <p:cNvSpPr>
              <a:spLocks noChangeArrowheads="1"/>
            </p:cNvSpPr>
            <p:nvPr/>
          </p:nvSpPr>
          <p:spPr bwMode="auto">
            <a:xfrm>
              <a:off x="4785" y="810"/>
              <a:ext cx="753" cy="44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嵌入式设备</a:t>
              </a:r>
              <a:endParaRPr lang="en-US" sz="1400" dirty="0"/>
            </a:p>
          </p:txBody>
        </p:sp>
        <p:sp>
          <p:nvSpPr>
            <p:cNvPr id="13339" name="Oval 27"/>
            <p:cNvSpPr>
              <a:spLocks noChangeArrowheads="1"/>
            </p:cNvSpPr>
            <p:nvPr/>
          </p:nvSpPr>
          <p:spPr bwMode="auto">
            <a:xfrm>
              <a:off x="3696" y="799"/>
              <a:ext cx="816" cy="272"/>
            </a:xfrm>
            <a:prstGeom prst="ellipse">
              <a:avLst/>
            </a:prstGeom>
            <a:solidFill>
              <a:srgbClr val="D5EAFF"/>
            </a:solidFill>
            <a:ln w="9525">
              <a:solidFill>
                <a:schemeClr val="tx1"/>
              </a:solidFill>
              <a:round/>
            </a:ln>
          </p:spPr>
          <p:txBody>
            <a:bodyPr wrap="none" tIns="0" bIns="0" anchor="ctr" anchorCtr="1"/>
            <a:lstStyle/>
            <a:p>
              <a:pPr algn="ctr"/>
              <a:r>
                <a:rPr lang="en-US" sz="1400"/>
                <a:t>SCADA</a:t>
              </a:r>
              <a:endParaRPr lang="en-US" sz="1400"/>
            </a:p>
          </p:txBody>
        </p:sp>
        <p:sp>
          <p:nvSpPr>
            <p:cNvPr id="13340" name="AutoShape 28"/>
            <p:cNvSpPr>
              <a:spLocks noChangeArrowheads="1"/>
            </p:cNvSpPr>
            <p:nvPr/>
          </p:nvSpPr>
          <p:spPr bwMode="auto">
            <a:xfrm rot="10170811">
              <a:off x="4105" y="1091"/>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41" name="AutoShape 29"/>
            <p:cNvSpPr>
              <a:spLocks noChangeArrowheads="1"/>
            </p:cNvSpPr>
            <p:nvPr/>
          </p:nvSpPr>
          <p:spPr bwMode="auto">
            <a:xfrm rot="-8318036">
              <a:off x="4694" y="1207"/>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42" name="AutoShape 30"/>
            <p:cNvSpPr>
              <a:spLocks noChangeArrowheads="1"/>
            </p:cNvSpPr>
            <p:nvPr/>
          </p:nvSpPr>
          <p:spPr bwMode="auto">
            <a:xfrm rot="-4943534">
              <a:off x="4897" y="1570"/>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grpSp>
      <p:grpSp>
        <p:nvGrpSpPr>
          <p:cNvPr id="5" name="Group 31"/>
          <p:cNvGrpSpPr/>
          <p:nvPr/>
        </p:nvGrpSpPr>
        <p:grpSpPr bwMode="auto">
          <a:xfrm>
            <a:off x="3706813" y="3148013"/>
            <a:ext cx="5329237" cy="3021012"/>
            <a:chOff x="2335" y="2160"/>
            <a:chExt cx="3357" cy="1903"/>
          </a:xfrm>
        </p:grpSpPr>
        <p:sp>
          <p:nvSpPr>
            <p:cNvPr id="13321" name="Oval 32"/>
            <p:cNvSpPr>
              <a:spLocks noChangeArrowheads="1"/>
            </p:cNvSpPr>
            <p:nvPr/>
          </p:nvSpPr>
          <p:spPr bwMode="auto">
            <a:xfrm>
              <a:off x="3515" y="2886"/>
              <a:ext cx="1043" cy="635"/>
            </a:xfrm>
            <a:prstGeom prst="ellipse">
              <a:avLst/>
            </a:prstGeom>
            <a:solidFill>
              <a:srgbClr val="6FBDC3"/>
            </a:solidFill>
            <a:ln w="9525">
              <a:solidFill>
                <a:schemeClr val="tx1"/>
              </a:solidFill>
              <a:round/>
            </a:ln>
          </p:spPr>
          <p:txBody>
            <a:bodyPr wrap="none" tIns="0" bIns="0" anchor="ctr" anchorCtr="1"/>
            <a:lstStyle/>
            <a:p>
              <a:pPr algn="ctr"/>
              <a:r>
                <a:rPr lang="zh-CN" altLang="en-US" sz="1600" dirty="0" smtClean="0"/>
                <a:t>数据建模</a:t>
              </a:r>
              <a:endParaRPr lang="en-US" sz="1600" dirty="0"/>
            </a:p>
          </p:txBody>
        </p:sp>
        <p:sp>
          <p:nvSpPr>
            <p:cNvPr id="13322" name="Oval 33"/>
            <p:cNvSpPr>
              <a:spLocks noChangeArrowheads="1"/>
            </p:cNvSpPr>
            <p:nvPr/>
          </p:nvSpPr>
          <p:spPr bwMode="auto">
            <a:xfrm>
              <a:off x="4285" y="2160"/>
              <a:ext cx="908" cy="589"/>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所有</a:t>
              </a:r>
              <a:r>
                <a:rPr lang="en-US" altLang="zh-CN" sz="1400" dirty="0" smtClean="0"/>
                <a:t>OPC</a:t>
              </a:r>
              <a:r>
                <a:rPr lang="zh-CN" altLang="en-US" sz="1400" dirty="0" smtClean="0"/>
                <a:t>数据的</a:t>
              </a:r>
              <a:endParaRPr lang="en-US" altLang="zh-CN" sz="1400" dirty="0" smtClean="0"/>
            </a:p>
            <a:p>
              <a:pPr algn="ctr"/>
              <a:r>
                <a:rPr lang="zh-CN" altLang="en-US" sz="1400" dirty="0" smtClean="0"/>
                <a:t>常用模型</a:t>
              </a:r>
              <a:endParaRPr lang="en-US" sz="1400" dirty="0"/>
            </a:p>
          </p:txBody>
        </p:sp>
        <p:sp>
          <p:nvSpPr>
            <p:cNvPr id="13323" name="Oval 34"/>
            <p:cNvSpPr>
              <a:spLocks noChangeArrowheads="1"/>
            </p:cNvSpPr>
            <p:nvPr/>
          </p:nvSpPr>
          <p:spPr bwMode="auto">
            <a:xfrm>
              <a:off x="4861" y="2976"/>
              <a:ext cx="831" cy="499"/>
            </a:xfrm>
            <a:prstGeom prst="ellipse">
              <a:avLst/>
            </a:prstGeom>
            <a:solidFill>
              <a:srgbClr val="D5EAFF"/>
            </a:solidFill>
            <a:ln w="9525">
              <a:solidFill>
                <a:schemeClr val="tx1"/>
              </a:solidFill>
              <a:round/>
            </a:ln>
          </p:spPr>
          <p:txBody>
            <a:bodyPr wrap="none" tIns="0" bIns="0" anchorCtr="1"/>
            <a:lstStyle/>
            <a:p>
              <a:pPr algn="ctr"/>
              <a:r>
                <a:rPr lang="zh-CN" altLang="en-US" sz="1400" dirty="0" smtClean="0"/>
                <a:t>复杂数据</a:t>
              </a:r>
              <a:endParaRPr lang="en-US" sz="1400" dirty="0"/>
            </a:p>
          </p:txBody>
        </p:sp>
        <p:sp>
          <p:nvSpPr>
            <p:cNvPr id="13324" name="Oval 35"/>
            <p:cNvSpPr>
              <a:spLocks noChangeArrowheads="1"/>
            </p:cNvSpPr>
            <p:nvPr/>
          </p:nvSpPr>
          <p:spPr bwMode="auto">
            <a:xfrm>
              <a:off x="4558" y="3536"/>
              <a:ext cx="680" cy="36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方法调用</a:t>
              </a:r>
              <a:endParaRPr lang="en-US" sz="1400" dirty="0"/>
            </a:p>
          </p:txBody>
        </p:sp>
        <p:sp>
          <p:nvSpPr>
            <p:cNvPr id="13325" name="AutoShape 36"/>
            <p:cNvSpPr>
              <a:spLocks noChangeArrowheads="1"/>
            </p:cNvSpPr>
            <p:nvPr/>
          </p:nvSpPr>
          <p:spPr bwMode="auto">
            <a:xfrm rot="-2184071">
              <a:off x="3470" y="2614"/>
              <a:ext cx="227" cy="317"/>
            </a:xfrm>
            <a:prstGeom prst="downArrow">
              <a:avLst>
                <a:gd name="adj1" fmla="val 49787"/>
                <a:gd name="adj2" fmla="val 61678"/>
              </a:avLst>
            </a:prstGeom>
            <a:solidFill>
              <a:srgbClr val="FFCC00"/>
            </a:solidFill>
            <a:ln w="9525">
              <a:solidFill>
                <a:schemeClr val="tx1"/>
              </a:solidFill>
              <a:miter lim="800000"/>
            </a:ln>
          </p:spPr>
          <p:txBody>
            <a:bodyPr wrap="none" anchor="ctr"/>
            <a:lstStyle/>
            <a:p>
              <a:endParaRPr lang="en-US"/>
            </a:p>
          </p:txBody>
        </p:sp>
        <p:sp>
          <p:nvSpPr>
            <p:cNvPr id="13326" name="Oval 37"/>
            <p:cNvSpPr>
              <a:spLocks noChangeArrowheads="1"/>
            </p:cNvSpPr>
            <p:nvPr/>
          </p:nvSpPr>
          <p:spPr bwMode="auto">
            <a:xfrm>
              <a:off x="3431" y="3747"/>
              <a:ext cx="1112" cy="316"/>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元信息</a:t>
              </a:r>
              <a:endParaRPr lang="en-US" sz="1400" dirty="0"/>
            </a:p>
          </p:txBody>
        </p:sp>
        <p:sp>
          <p:nvSpPr>
            <p:cNvPr id="13327" name="Oval 38"/>
            <p:cNvSpPr>
              <a:spLocks noChangeArrowheads="1"/>
            </p:cNvSpPr>
            <p:nvPr/>
          </p:nvSpPr>
          <p:spPr bwMode="auto">
            <a:xfrm>
              <a:off x="2335" y="3295"/>
              <a:ext cx="1044" cy="679"/>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其他数据模型的基础</a:t>
              </a:r>
              <a:endParaRPr lang="en-US" sz="1400" dirty="0"/>
            </a:p>
          </p:txBody>
        </p:sp>
        <p:sp>
          <p:nvSpPr>
            <p:cNvPr id="13328" name="Oval 39"/>
            <p:cNvSpPr>
              <a:spLocks noChangeArrowheads="1"/>
            </p:cNvSpPr>
            <p:nvPr/>
          </p:nvSpPr>
          <p:spPr bwMode="auto">
            <a:xfrm>
              <a:off x="2456" y="2779"/>
              <a:ext cx="787" cy="33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类型系统</a:t>
              </a:r>
              <a:endParaRPr lang="en-US" sz="1400" dirty="0"/>
            </a:p>
          </p:txBody>
        </p:sp>
        <p:sp>
          <p:nvSpPr>
            <p:cNvPr id="13329" name="AutoShape 40"/>
            <p:cNvSpPr>
              <a:spLocks noChangeArrowheads="1"/>
            </p:cNvSpPr>
            <p:nvPr/>
          </p:nvSpPr>
          <p:spPr bwMode="auto">
            <a:xfrm rot="-8573837">
              <a:off x="4332" y="2704"/>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0" name="AutoShape 41"/>
            <p:cNvSpPr>
              <a:spLocks noChangeArrowheads="1"/>
            </p:cNvSpPr>
            <p:nvPr/>
          </p:nvSpPr>
          <p:spPr bwMode="auto">
            <a:xfrm rot="-5400000">
              <a:off x="4634" y="3067"/>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1" name="AutoShape 42"/>
            <p:cNvSpPr>
              <a:spLocks noChangeArrowheads="1"/>
            </p:cNvSpPr>
            <p:nvPr/>
          </p:nvSpPr>
          <p:spPr bwMode="auto">
            <a:xfrm rot="-2731340">
              <a:off x="4514" y="3359"/>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2" name="AutoShape 43"/>
            <p:cNvSpPr>
              <a:spLocks noChangeArrowheads="1"/>
            </p:cNvSpPr>
            <p:nvPr/>
          </p:nvSpPr>
          <p:spPr bwMode="auto">
            <a:xfrm>
              <a:off x="3958" y="3551"/>
              <a:ext cx="136" cy="182"/>
            </a:xfrm>
            <a:prstGeom prst="downArrow">
              <a:avLst>
                <a:gd name="adj1" fmla="val 22056"/>
                <a:gd name="adj2" fmla="val 52941"/>
              </a:avLst>
            </a:prstGeom>
            <a:solidFill>
              <a:srgbClr val="FFCC00"/>
            </a:solidFill>
            <a:ln w="9525">
              <a:solidFill>
                <a:schemeClr val="tx1"/>
              </a:solidFill>
              <a:miter lim="800000"/>
            </a:ln>
          </p:spPr>
          <p:txBody>
            <a:bodyPr wrap="none" anchor="ctr"/>
            <a:lstStyle/>
            <a:p>
              <a:endParaRPr lang="en-US"/>
            </a:p>
          </p:txBody>
        </p:sp>
        <p:sp>
          <p:nvSpPr>
            <p:cNvPr id="13333" name="AutoShape 44"/>
            <p:cNvSpPr>
              <a:spLocks noChangeArrowheads="1"/>
            </p:cNvSpPr>
            <p:nvPr/>
          </p:nvSpPr>
          <p:spPr bwMode="auto">
            <a:xfrm rot="6404277">
              <a:off x="3329" y="2931"/>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4" name="AutoShape 45"/>
            <p:cNvSpPr>
              <a:spLocks noChangeArrowheads="1"/>
            </p:cNvSpPr>
            <p:nvPr/>
          </p:nvSpPr>
          <p:spPr bwMode="auto">
            <a:xfrm rot="3177817">
              <a:off x="3380" y="3313"/>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250" advTm="2159">
        <p14:conveyor dir="l"/>
      </p:transition>
    </mc:Choice>
    <mc:Fallback>
      <p:transition advTm="21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43610"/>
            <a:ext cx="9144000" cy="4970463"/>
          </a:xfrm>
          <a:prstGeom prst="rect">
            <a:avLst/>
          </a:prstGeom>
          <a:noFill/>
          <a:ln>
            <a:noFill/>
          </a:ln>
        </p:spPr>
      </p:pic>
      <p:sp>
        <p:nvSpPr>
          <p:cNvPr id="13315" name="Rectangle 4"/>
          <p:cNvSpPr>
            <a:spLocks noGrp="1" noChangeArrowheads="1"/>
          </p:cNvSpPr>
          <p:nvPr>
            <p:ph type="title" idx="4294967295"/>
          </p:nvPr>
        </p:nvSpPr>
        <p:spPr/>
        <p:txBody>
          <a:bodyPr>
            <a:normAutofit/>
          </a:bodyPr>
          <a:lstStyle/>
          <a:p>
            <a:r>
              <a:rPr lang="en-US" sz="4400" dirty="0" smtClean="0"/>
              <a:t>OPC </a:t>
            </a:r>
            <a:r>
              <a:rPr lang="en-US" sz="4400" dirty="0" err="1" smtClean="0"/>
              <a:t>UA的关键特征和</a:t>
            </a:r>
            <a:r>
              <a:rPr lang="zh-CN" altLang="en-US" sz="4400" dirty="0" smtClean="0"/>
              <a:t>优势</a:t>
            </a:r>
            <a:endParaRPr lang="en-US" sz="4400" dirty="0" smtClean="0"/>
          </a:p>
        </p:txBody>
      </p:sp>
      <p:sp>
        <p:nvSpPr>
          <p:cNvPr id="13316" name="Text Box 30"/>
          <p:cNvSpPr txBox="1">
            <a:spLocks noChangeArrowheads="1"/>
          </p:cNvSpPr>
          <p:nvPr/>
        </p:nvSpPr>
        <p:spPr bwMode="auto">
          <a:xfrm>
            <a:off x="152400" y="1295400"/>
            <a:ext cx="43434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跨平台</a:t>
            </a:r>
            <a:endParaRPr lang="en-US" sz="2400" dirty="0"/>
          </a:p>
        </p:txBody>
      </p:sp>
      <p:sp>
        <p:nvSpPr>
          <p:cNvPr id="13317" name="Text Box 30"/>
          <p:cNvSpPr txBox="1">
            <a:spLocks noChangeArrowheads="1"/>
          </p:cNvSpPr>
          <p:nvPr/>
        </p:nvSpPr>
        <p:spPr bwMode="auto">
          <a:xfrm>
            <a:off x="4876800" y="1295400"/>
            <a:ext cx="40386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统一接口</a:t>
            </a:r>
            <a:endParaRPr lang="en-US" sz="2400" dirty="0"/>
          </a:p>
        </p:txBody>
      </p:sp>
      <p:sp>
        <p:nvSpPr>
          <p:cNvPr id="13318" name="Text Box 30"/>
          <p:cNvSpPr txBox="1">
            <a:spLocks noChangeArrowheads="1"/>
          </p:cNvSpPr>
          <p:nvPr/>
        </p:nvSpPr>
        <p:spPr bwMode="auto">
          <a:xfrm>
            <a:off x="5029200" y="4114800"/>
            <a:ext cx="40386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标准安全模型</a:t>
            </a:r>
            <a:endParaRPr lang="en-US" sz="2400" dirty="0"/>
          </a:p>
        </p:txBody>
      </p:sp>
      <p:sp>
        <p:nvSpPr>
          <p:cNvPr id="13319" name="Text Box 30"/>
          <p:cNvSpPr txBox="1">
            <a:spLocks noChangeArrowheads="1"/>
          </p:cNvSpPr>
          <p:nvPr/>
        </p:nvSpPr>
        <p:spPr bwMode="auto">
          <a:xfrm>
            <a:off x="152400" y="4129088"/>
            <a:ext cx="43434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可被网络及防火墙接受</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250" advTm="1956">
        <p14:conveyor dir="l"/>
      </p:transition>
    </mc:Choice>
    <mc:Fallback>
      <p:transition advTm="195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90600"/>
            <a:ext cx="9144000" cy="4970463"/>
          </a:xfrm>
          <a:prstGeom prst="rect">
            <a:avLst/>
          </a:prstGeom>
          <a:noFill/>
          <a:ln>
            <a:noFill/>
          </a:ln>
        </p:spPr>
      </p:pic>
      <p:sp>
        <p:nvSpPr>
          <p:cNvPr id="14339" name="Rectangle 2"/>
          <p:cNvSpPr>
            <a:spLocks noGrp="1" noChangeArrowheads="1"/>
          </p:cNvSpPr>
          <p:nvPr>
            <p:ph type="title" idx="4294967295"/>
          </p:nvPr>
        </p:nvSpPr>
        <p:spPr>
          <a:xfrm>
            <a:off x="457200" y="274638"/>
            <a:ext cx="8229600" cy="884237"/>
          </a:xfrm>
        </p:spPr>
        <p:txBody>
          <a:bodyPr>
            <a:normAutofit/>
          </a:bodyPr>
          <a:lstStyle/>
          <a:p>
            <a:r>
              <a:rPr lang="en-US" sz="4400" dirty="0" smtClean="0"/>
              <a:t>OPC UA</a:t>
            </a:r>
            <a:r>
              <a:rPr lang="zh-CN" altLang="en-US" sz="4400" dirty="0" smtClean="0"/>
              <a:t>的</a:t>
            </a:r>
            <a:r>
              <a:rPr lang="en-US" sz="4400" dirty="0" err="1" smtClean="0"/>
              <a:t>关键特征和</a:t>
            </a:r>
            <a:r>
              <a:rPr lang="zh-CN" altLang="en-US" sz="4400" dirty="0" smtClean="0"/>
              <a:t>优势</a:t>
            </a:r>
            <a:endParaRPr lang="en-US" sz="4400" dirty="0" smtClean="0"/>
          </a:p>
        </p:txBody>
      </p:sp>
      <p:sp>
        <p:nvSpPr>
          <p:cNvPr id="14340" name="Text Box 30"/>
          <p:cNvSpPr txBox="1">
            <a:spLocks noChangeArrowheads="1"/>
          </p:cNvSpPr>
          <p:nvPr/>
        </p:nvSpPr>
        <p:spPr bwMode="auto">
          <a:xfrm>
            <a:off x="4876800" y="1158875"/>
            <a:ext cx="3962400" cy="830997"/>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建立在现有的</a:t>
            </a:r>
            <a:r>
              <a:rPr lang="en-US" altLang="zh-CN" sz="2400" dirty="0" smtClean="0"/>
              <a:t>OPC COM</a:t>
            </a:r>
            <a:r>
              <a:rPr lang="zh-CN" altLang="en-US" sz="2400" dirty="0" smtClean="0"/>
              <a:t>的基础上</a:t>
            </a:r>
            <a:endParaRPr lang="en-US" sz="2400" dirty="0"/>
          </a:p>
        </p:txBody>
      </p:sp>
      <p:sp>
        <p:nvSpPr>
          <p:cNvPr id="14341" name="Text Box 30"/>
          <p:cNvSpPr txBox="1">
            <a:spLocks noChangeArrowheads="1"/>
          </p:cNvSpPr>
          <p:nvPr/>
        </p:nvSpPr>
        <p:spPr bwMode="auto">
          <a:xfrm>
            <a:off x="76200" y="1158875"/>
            <a:ext cx="3810000" cy="830997"/>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从嵌入式到企业的单一解决方案</a:t>
            </a:r>
            <a:endParaRPr lang="en-US" sz="2400" dirty="0"/>
          </a:p>
        </p:txBody>
      </p:sp>
      <p:sp>
        <p:nvSpPr>
          <p:cNvPr id="14342" name="Text Box 30"/>
          <p:cNvSpPr txBox="1">
            <a:spLocks noChangeArrowheads="1"/>
          </p:cNvSpPr>
          <p:nvPr/>
        </p:nvSpPr>
        <p:spPr bwMode="auto">
          <a:xfrm>
            <a:off x="5105400" y="3886200"/>
            <a:ext cx="4038600" cy="461665"/>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灵活的面向对象的信息模型</a:t>
            </a:r>
            <a:endParaRPr lang="en-US" sz="2400" dirty="0"/>
          </a:p>
        </p:txBody>
      </p:sp>
      <p:sp>
        <p:nvSpPr>
          <p:cNvPr id="14343" name="Text Box 30"/>
          <p:cNvSpPr txBox="1">
            <a:spLocks noChangeArrowheads="1"/>
          </p:cNvSpPr>
          <p:nvPr/>
        </p:nvSpPr>
        <p:spPr bwMode="auto">
          <a:xfrm>
            <a:off x="152400" y="3933056"/>
            <a:ext cx="43434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可靠性设计</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250" advTm="2996">
        <p14:conveyor dir="l"/>
      </p:transition>
    </mc:Choice>
    <mc:Fallback>
      <p:transition advTm="2996">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109855" indent="0">
              <a:buNone/>
            </a:pPr>
            <a:r>
              <a:rPr lang="en-US" altLang="zh-CN" b="1" dirty="0" smtClean="0">
                <a:sym typeface="+mn-ea"/>
              </a:rPr>
              <a:t>OPC UA</a:t>
            </a:r>
            <a:r>
              <a:rPr lang="zh-CN" altLang="en-US" b="1" dirty="0" smtClean="0">
                <a:ea typeface="宋体" panose="02010600030101010101" pitchFamily="2" charset="-122"/>
                <a:sym typeface="+mn-ea"/>
              </a:rPr>
              <a:t>技术的关键特征</a:t>
            </a:r>
            <a:r>
              <a:rPr lang="zh-CN" altLang="en-US" b="1" dirty="0" smtClean="0">
                <a:sym typeface="+mn-ea"/>
              </a:rPr>
              <a:t>在工控产品中的应用情况</a:t>
            </a:r>
            <a:endParaRPr lang="en-US" altLang="zh-CN" dirty="0" smtClean="0">
              <a:sym typeface="+mn-ea"/>
            </a:endParaRPr>
          </a:p>
          <a:p>
            <a:r>
              <a:rPr lang="en-US" altLang="zh-CN" dirty="0" smtClean="0">
                <a:sym typeface="+mn-ea"/>
              </a:rPr>
              <a:t>OPC UA</a:t>
            </a:r>
            <a:r>
              <a:rPr lang="zh-CN" altLang="en-US" dirty="0" smtClean="0">
                <a:sym typeface="+mn-ea"/>
              </a:rPr>
              <a:t>平台独立性和扩展性；</a:t>
            </a:r>
            <a:endParaRPr lang="zh-CN" altLang="en-US" dirty="0" smtClean="0">
              <a:sym typeface="+mn-ea"/>
            </a:endParaRPr>
          </a:p>
          <a:p>
            <a:r>
              <a:rPr lang="en-US" altLang="zh-CN" dirty="0" smtClean="0">
                <a:sym typeface="+mn-ea"/>
              </a:rPr>
              <a:t>OPC</a:t>
            </a:r>
            <a:r>
              <a:rPr lang="zh-CN" altLang="en-US" dirty="0" smtClean="0">
                <a:sym typeface="+mn-ea"/>
              </a:rPr>
              <a:t>与</a:t>
            </a:r>
            <a:r>
              <a:rPr lang="en-US" altLang="zh-CN" dirty="0" smtClean="0">
                <a:sym typeface="+mn-ea"/>
              </a:rPr>
              <a:t>OPC UA</a:t>
            </a:r>
            <a:r>
              <a:rPr lang="zh-CN" altLang="en-US" dirty="0" smtClean="0">
                <a:sym typeface="+mn-ea"/>
              </a:rPr>
              <a:t>的迁移；</a:t>
            </a:r>
            <a:endParaRPr lang="zh-CN" altLang="en-US" dirty="0" smtClean="0">
              <a:sym typeface="+mn-ea"/>
            </a:endParaRPr>
          </a:p>
          <a:p>
            <a:r>
              <a:rPr lang="en-US" altLang="zh-CN" dirty="0" smtClean="0">
                <a:sym typeface="+mn-ea"/>
              </a:rPr>
              <a:t>OPC UA</a:t>
            </a:r>
            <a:r>
              <a:rPr lang="zh-CN" altLang="en-US" dirty="0" smtClean="0">
                <a:sym typeface="+mn-ea"/>
              </a:rPr>
              <a:t>信息模型；</a:t>
            </a:r>
            <a:endParaRPr lang="zh-CN" altLang="en-US" dirty="0" smtClean="0">
              <a:sym typeface="+mn-ea"/>
            </a:endParaRPr>
          </a:p>
          <a:p>
            <a:r>
              <a:rPr lang="en-US" altLang="zh-CN" dirty="0" smtClean="0">
                <a:sym typeface="+mn-ea"/>
              </a:rPr>
              <a:t>OPC UA</a:t>
            </a:r>
            <a:r>
              <a:rPr lang="zh-CN" altLang="en-US" dirty="0" smtClean="0">
                <a:sym typeface="+mn-ea"/>
              </a:rPr>
              <a:t>的安全模型；</a:t>
            </a:r>
            <a:endParaRPr lang="en-US" altLang="zh-CN">
              <a:ea typeface="宋体" panose="02010600030101010101" pitchFamily="2" charset="-122"/>
            </a:endParaRPr>
          </a:p>
        </p:txBody>
      </p:sp>
      <p:sp>
        <p:nvSpPr>
          <p:cNvPr id="3" name="标题 2"/>
          <p:cNvSpPr>
            <a:spLocks noGrp="1"/>
          </p:cNvSpPr>
          <p:nvPr>
            <p:ph type="title"/>
          </p:nvPr>
        </p:nvSpPr>
        <p:spPr/>
        <p:txBody>
          <a:bodyPr/>
          <a:p>
            <a:r>
              <a:rPr lang="en-US" altLang="zh-CN" dirty="0" smtClean="0">
                <a:sym typeface="+mn-ea"/>
              </a:rPr>
              <a:t>OPC UA</a:t>
            </a:r>
            <a:r>
              <a:rPr lang="zh-CN" altLang="en-US" dirty="0" smtClean="0">
                <a:ea typeface="宋体" panose="02010600030101010101" pitchFamily="2" charset="-122"/>
                <a:sym typeface="+mn-ea"/>
              </a:rPr>
              <a:t>应用</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84D4D2D8-A78E-4B54-A475-5F58A3DC4698}" type="slidenum">
              <a:rPr lang="en-US" smtClean="0"/>
            </a:fld>
            <a:endParaRPr lang="en-US"/>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6" descr="http://ts4.mm.bing.net/images/thumbnail.aspx?q=4573835762664219&amp;id=78a9e144d8b62461244a5debd3c1488d&amp;url=http%3a%2f%2fwww.clker.com%2fcliparts%2f7%2fa%2f3%2fa%2f13063667481210127161dekstop-pc.jpg"/>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407988" y="2640013"/>
            <a:ext cx="1825625" cy="1370012"/>
          </a:xfrm>
          <a:prstGeom prst="rect">
            <a:avLst/>
          </a:prstGeom>
          <a:noFill/>
          <a:ln w="9525">
            <a:noFill/>
            <a:miter lim="800000"/>
            <a:headEnd/>
            <a:tailEnd/>
          </a:ln>
        </p:spPr>
      </p:pic>
      <p:grpSp>
        <p:nvGrpSpPr>
          <p:cNvPr id="32" name="组合 31"/>
          <p:cNvGrpSpPr/>
          <p:nvPr/>
        </p:nvGrpSpPr>
        <p:grpSpPr>
          <a:xfrm>
            <a:off x="3441700" y="2309813"/>
            <a:ext cx="2176463" cy="2176462"/>
            <a:chOff x="3441700" y="2309813"/>
            <a:chExt cx="2176463" cy="2176462"/>
          </a:xfrm>
        </p:grpSpPr>
        <p:pic>
          <p:nvPicPr>
            <p:cNvPr id="4116" name="Picture 20" descr="http://ts2.mm.bing.net/images/thumbnail.aspx?q=4608436019593597&amp;id=b862590cb9367cd3d9b51b92a2adac47&amp;url=http%3a%2f%2fwww.clker.com%2fcliparts%2f3%2f1%2fb%2fa%2f11971488211294199438barretr_Earth.svg.hi.png"/>
            <p:cNvPicPr>
              <a:picLocks noChangeAspect="1" noChangeArrowheads="1"/>
            </p:cNvPicPr>
            <p:nvPr/>
          </p:nvPicPr>
          <p:blipFill>
            <a:blip r:embed="rId2">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3441700" y="2309813"/>
              <a:ext cx="2176463" cy="2176462"/>
            </a:xfrm>
            <a:prstGeom prst="rect">
              <a:avLst/>
            </a:prstGeom>
            <a:noFill/>
          </p:spPr>
        </p:pic>
        <p:sp>
          <p:nvSpPr>
            <p:cNvPr id="8" name="TextBox 7"/>
            <p:cNvSpPr txBox="1"/>
            <p:nvPr/>
          </p:nvSpPr>
          <p:spPr bwMode="auto">
            <a:xfrm>
              <a:off x="3536515" y="3029941"/>
              <a:ext cx="1986836" cy="769246"/>
            </a:xfrm>
            <a:prstGeom prst="rect">
              <a:avLst/>
            </a:prstGeom>
            <a:noFill/>
          </p:spPr>
          <p:txBody>
            <a:bodyPr wrap="none">
              <a:spAutoFit/>
            </a:bodyPr>
            <a:lstStyle/>
            <a:p>
              <a:pPr algn="ctr" fontAlgn="auto">
                <a:spcBef>
                  <a:spcPts val="0"/>
                </a:spcBef>
                <a:spcAft>
                  <a:spcPts val="0"/>
                </a:spcAft>
                <a:defRPr/>
              </a:pP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rPr>
                <a:t>OPC UA</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ndParaRPr>
            </a:p>
          </p:txBody>
        </p:sp>
      </p:grpSp>
      <p:grpSp>
        <p:nvGrpSpPr>
          <p:cNvPr id="34" name="组合 33"/>
          <p:cNvGrpSpPr/>
          <p:nvPr/>
        </p:nvGrpSpPr>
        <p:grpSpPr>
          <a:xfrm>
            <a:off x="2038350" y="1698625"/>
            <a:ext cx="4999038" cy="3435350"/>
            <a:chOff x="2038350" y="1698625"/>
            <a:chExt cx="4999038" cy="3435350"/>
          </a:xfrm>
        </p:grpSpPr>
        <p:cxnSp>
          <p:nvCxnSpPr>
            <p:cNvPr id="31" name="Straight Arrow Connector 30"/>
            <p:cNvCxnSpPr/>
            <p:nvPr/>
          </p:nvCxnSpPr>
          <p:spPr>
            <a:xfrm>
              <a:off x="4529138" y="4570413"/>
              <a:ext cx="0" cy="56356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a:xfrm>
              <a:off x="4529138" y="1698625"/>
              <a:ext cx="0" cy="563563"/>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p:nvPr/>
          </p:nvCxnSpPr>
          <p:spPr>
            <a:xfrm flipH="1">
              <a:off x="2038350" y="3414713"/>
              <a:ext cx="1295400"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a:xfrm flipH="1">
              <a:off x="5741988" y="3414713"/>
              <a:ext cx="1295400"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a:xfrm flipH="1" flipV="1">
              <a:off x="2686050" y="2135188"/>
              <a:ext cx="849313"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a:xfrm flipH="1" flipV="1">
              <a:off x="5524500" y="4065588"/>
              <a:ext cx="850900"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50"/>
            <p:cNvCxnSpPr/>
            <p:nvPr/>
          </p:nvCxnSpPr>
          <p:spPr>
            <a:xfrm flipV="1">
              <a:off x="2686050" y="4233863"/>
              <a:ext cx="849313"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52" name="Straight Arrow Connector 51"/>
            <p:cNvCxnSpPr/>
            <p:nvPr/>
          </p:nvCxnSpPr>
          <p:spPr>
            <a:xfrm flipV="1">
              <a:off x="5538788" y="2105025"/>
              <a:ext cx="850900"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grpSp>
      <p:sp>
        <p:nvSpPr>
          <p:cNvPr id="9235" name="TextBox 53"/>
          <p:cNvSpPr txBox="1">
            <a:spLocks noChangeArrowheads="1"/>
          </p:cNvSpPr>
          <p:nvPr/>
        </p:nvSpPr>
        <p:spPr bwMode="auto">
          <a:xfrm>
            <a:off x="420688" y="3724275"/>
            <a:ext cx="1403350" cy="366713"/>
          </a:xfrm>
          <a:prstGeom prst="rect">
            <a:avLst/>
          </a:prstGeom>
          <a:noFill/>
          <a:ln w="9525">
            <a:noFill/>
            <a:miter lim="800000"/>
          </a:ln>
        </p:spPr>
        <p:txBody>
          <a:bodyPr wrap="none">
            <a:spAutoFit/>
          </a:bodyPr>
          <a:lstStyle/>
          <a:p>
            <a:pPr algn="ctr"/>
            <a:r>
              <a:rPr lang="en-US">
                <a:ea typeface="宋体" panose="02010600030101010101" pitchFamily="2" charset="-122"/>
              </a:rPr>
              <a:t>Desktop PC</a:t>
            </a:r>
            <a:endParaRPr lang="en-US">
              <a:ea typeface="宋体" panose="02010600030101010101" pitchFamily="2" charset="-122"/>
            </a:endParaRPr>
          </a:p>
        </p:txBody>
      </p:sp>
      <p:pic>
        <p:nvPicPr>
          <p:cNvPr id="9239" name="Picture 22" descr="http://ts4.mm.bing.net/images/thumbnail.aspx?q=4899338449323559&amp;id=99fead95dc98290e36891c2e5fd096bd&amp;url=http%3a%2f%2fwindows7supportnow.com%2fwp-content%2fuploads%2f2011%2f06%2fwindows_7_.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7988" y="4278313"/>
            <a:ext cx="1041400" cy="1038225"/>
          </a:xfrm>
          <a:prstGeom prst="rect">
            <a:avLst/>
          </a:prstGeom>
          <a:noFill/>
          <a:ln w="9525">
            <a:noFill/>
            <a:miter lim="800000"/>
            <a:headEnd/>
            <a:tailEnd/>
          </a:ln>
        </p:spPr>
      </p:pic>
      <p:pic>
        <p:nvPicPr>
          <p:cNvPr id="9240" name="Picture 24" descr="http://ts1.mm.bing.net/images/thumbnail.aspx?q=4739548484930824&amp;id=15be09e2470bf1d5361eadacea134706&amp;url=http%3a%2f%2fisc.tamu.edu%2f%7elewing%2flinux%2fsit3-shine.7.gif"/>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772400" y="4208463"/>
            <a:ext cx="1290638" cy="1422400"/>
          </a:xfrm>
          <a:prstGeom prst="rect">
            <a:avLst/>
          </a:prstGeom>
          <a:noFill/>
          <a:ln w="9525">
            <a:noFill/>
            <a:miter lim="800000"/>
            <a:headEnd/>
            <a:tailEnd/>
          </a:ln>
        </p:spPr>
      </p:pic>
      <p:grpSp>
        <p:nvGrpSpPr>
          <p:cNvPr id="35" name="组合 34"/>
          <p:cNvGrpSpPr/>
          <p:nvPr/>
        </p:nvGrpSpPr>
        <p:grpSpPr>
          <a:xfrm>
            <a:off x="1352550" y="620713"/>
            <a:ext cx="7519988" cy="5657850"/>
            <a:chOff x="1352550" y="620713"/>
            <a:chExt cx="7519988" cy="5657850"/>
          </a:xfrm>
        </p:grpSpPr>
        <p:pic>
          <p:nvPicPr>
            <p:cNvPr id="7" name="Content Placeholder 6"/>
            <p:cNvPicPr>
              <a:picLocks noChangeAspect="1"/>
            </p:cNvPicPr>
            <p:nvPr/>
          </p:nvPicPr>
          <p:blipFill>
            <a:blip r:embed="rId5"/>
            <a:srcRect/>
            <a:stretch>
              <a:fillRect/>
            </a:stretch>
          </p:blipFill>
          <p:spPr bwMode="auto">
            <a:xfrm>
              <a:off x="1352550" y="1374775"/>
              <a:ext cx="1066800" cy="646113"/>
            </a:xfrm>
            <a:prstGeom prst="rect">
              <a:avLst/>
            </a:prstGeom>
            <a:noFill/>
            <a:ln w="9525">
              <a:noFill/>
              <a:miter lim="800000"/>
              <a:headEnd/>
              <a:tailEnd/>
            </a:ln>
          </p:spPr>
        </p:pic>
        <p:pic>
          <p:nvPicPr>
            <p:cNvPr id="4100" name="Picture 4" descr="http://ts1.mm.bing.net/images/thumbnail.aspx?q=5016732769845840&amp;id=f8c67adb591cc73651d920215a6c243a&amp;url=http%3a%2f%2fwww.cvm.qc.ca%2fcharbono%2fPerso%2fimages%2fCLX_7_Slots.jpg"/>
            <p:cNvPicPr>
              <a:picLocks noChangeAspect="1" noChangeArrowheads="1"/>
            </p:cNvPicPr>
            <p:nvPr/>
          </p:nvPicPr>
          <p:blipFill>
            <a:blip r:embed="rId6"/>
            <a:srcRect/>
            <a:stretch>
              <a:fillRect/>
            </a:stretch>
          </p:blipFill>
          <p:spPr bwMode="auto">
            <a:xfrm>
              <a:off x="3656013" y="5278438"/>
              <a:ext cx="1746250" cy="681037"/>
            </a:xfrm>
            <a:prstGeom prst="rect">
              <a:avLst/>
            </a:prstGeom>
            <a:noFill/>
            <a:ln w="9525">
              <a:noFill/>
              <a:miter lim="800000"/>
              <a:headEnd/>
              <a:tailEnd/>
            </a:ln>
          </p:spPr>
        </p:pic>
        <p:pic>
          <p:nvPicPr>
            <p:cNvPr id="4104" name="Picture 8" descr="http://ts4.mm.bing.net/images/thumbnail.aspx?q=4925451837637175&amp;id=b7eeec2ee0b95807b3999d8316673e0d&amp;url=http%3a%2f%2fhothotbuzz.com%2fwp-content%2fgallery%2flenovo-b460-laptop%2flenovo-b460-laptop1.jpg"/>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450013" y="4486275"/>
              <a:ext cx="1322387" cy="949325"/>
            </a:xfrm>
            <a:prstGeom prst="rect">
              <a:avLst/>
            </a:prstGeom>
            <a:noFill/>
            <a:ln w="9525">
              <a:noFill/>
              <a:miter lim="800000"/>
              <a:headEnd/>
              <a:tailEnd/>
            </a:ln>
          </p:spPr>
        </p:pic>
        <p:pic>
          <p:nvPicPr>
            <p:cNvPr id="4106" name="Picture 10" descr="http://ts4.mm.bing.net/images/thumbnail.aspx?q=4634253062701567&amp;id=d27372fb2f67a849532584a27939bde0&amp;url=http%3a%2f%2fwww.rainerserver.net%2fimages%2fmodular.jpg"/>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037388" y="2827338"/>
              <a:ext cx="1595437" cy="1174750"/>
            </a:xfrm>
            <a:prstGeom prst="rect">
              <a:avLst/>
            </a:prstGeom>
            <a:noFill/>
            <a:ln w="9525">
              <a:noFill/>
              <a:miter lim="800000"/>
              <a:headEnd/>
              <a:tailEnd/>
            </a:ln>
          </p:spPr>
        </p:pic>
        <p:pic>
          <p:nvPicPr>
            <p:cNvPr id="4108" name="Picture 12" descr="http://ts4.mm.bing.net/images/thumbnail.aspx?q=4983987932299779&amp;id=f1ae309a2e9f8c3c7fbd01fc13cb3d83&amp;url=http%3a%2f%2farthur.sewanee.edu%2fsandecb0%2fProjects%2fiphone.jpg"/>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885950" y="4303713"/>
              <a:ext cx="693738" cy="1314450"/>
            </a:xfrm>
            <a:prstGeom prst="rect">
              <a:avLst/>
            </a:prstGeom>
            <a:noFill/>
            <a:ln w="9525">
              <a:noFill/>
              <a:miter lim="800000"/>
              <a:headEnd/>
              <a:tailEnd/>
            </a:ln>
          </p:spPr>
        </p:pic>
        <p:pic>
          <p:nvPicPr>
            <p:cNvPr id="4112" name="Picture 16" descr="http://ts2.mm.bing.net/images/thumbnail.aspx?q=4675897071503033&amp;id=f0f1767a9cfe1f8270d50d5cb540567b&amp;url=http%3a%2f%2fwww.icpdas-usa.com%2fimages%2fproducts%2fthumb.php%3fimg%3d3434_1252706911.jpg%26w%3d250"/>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117975" y="620713"/>
              <a:ext cx="823913" cy="908050"/>
            </a:xfrm>
            <a:prstGeom prst="rect">
              <a:avLst/>
            </a:prstGeom>
            <a:noFill/>
            <a:ln w="9525">
              <a:noFill/>
              <a:miter lim="800000"/>
              <a:headEnd/>
              <a:tailEnd/>
            </a:ln>
          </p:spPr>
        </p:pic>
        <p:sp>
          <p:nvSpPr>
            <p:cNvPr id="36" name="TextBox 35"/>
            <p:cNvSpPr txBox="1">
              <a:spLocks noChangeArrowheads="1"/>
            </p:cNvSpPr>
            <p:nvPr/>
          </p:nvSpPr>
          <p:spPr bwMode="auto">
            <a:xfrm>
              <a:off x="1652588" y="2239963"/>
              <a:ext cx="1162050" cy="366712"/>
            </a:xfrm>
            <a:prstGeom prst="rect">
              <a:avLst/>
            </a:prstGeom>
            <a:noFill/>
            <a:ln w="9525">
              <a:noFill/>
              <a:miter lim="800000"/>
            </a:ln>
          </p:spPr>
          <p:txBody>
            <a:bodyPr wrap="none">
              <a:spAutoFit/>
            </a:bodyPr>
            <a:lstStyle/>
            <a:p>
              <a:pPr algn="ctr"/>
              <a:r>
                <a:rPr lang="en-US">
                  <a:ea typeface="宋体" panose="02010600030101010101" pitchFamily="2" charset="-122"/>
                </a:rPr>
                <a:t>microchip</a:t>
              </a:r>
              <a:endParaRPr lang="en-US">
                <a:ea typeface="宋体" panose="02010600030101010101" pitchFamily="2" charset="-122"/>
              </a:endParaRPr>
            </a:p>
          </p:txBody>
        </p:sp>
        <p:sp>
          <p:nvSpPr>
            <p:cNvPr id="55" name="TextBox 54"/>
            <p:cNvSpPr txBox="1">
              <a:spLocks noChangeArrowheads="1"/>
            </p:cNvSpPr>
            <p:nvPr/>
          </p:nvSpPr>
          <p:spPr bwMode="auto">
            <a:xfrm>
              <a:off x="1785938" y="5635625"/>
              <a:ext cx="895350" cy="366713"/>
            </a:xfrm>
            <a:prstGeom prst="rect">
              <a:avLst/>
            </a:prstGeom>
            <a:noFill/>
            <a:ln w="9525">
              <a:noFill/>
              <a:miter lim="800000"/>
            </a:ln>
          </p:spPr>
          <p:txBody>
            <a:bodyPr wrap="none">
              <a:spAutoFit/>
            </a:bodyPr>
            <a:lstStyle/>
            <a:p>
              <a:pPr algn="ctr"/>
              <a:r>
                <a:rPr lang="en-US">
                  <a:ea typeface="宋体" panose="02010600030101010101" pitchFamily="2" charset="-122"/>
                </a:rPr>
                <a:t>iPhone</a:t>
              </a:r>
              <a:endParaRPr lang="en-US">
                <a:ea typeface="宋体" panose="02010600030101010101" pitchFamily="2" charset="-122"/>
              </a:endParaRPr>
            </a:p>
          </p:txBody>
        </p:sp>
        <p:sp>
          <p:nvSpPr>
            <p:cNvPr id="9237" name="TextBox 55"/>
            <p:cNvSpPr txBox="1">
              <a:spLocks noChangeArrowheads="1"/>
            </p:cNvSpPr>
            <p:nvPr/>
          </p:nvSpPr>
          <p:spPr bwMode="auto">
            <a:xfrm>
              <a:off x="3687763" y="5911850"/>
              <a:ext cx="1682750" cy="366713"/>
            </a:xfrm>
            <a:prstGeom prst="rect">
              <a:avLst/>
            </a:prstGeom>
            <a:noFill/>
            <a:ln w="9525">
              <a:noFill/>
              <a:miter lim="800000"/>
            </a:ln>
          </p:spPr>
          <p:txBody>
            <a:bodyPr wrap="none">
              <a:spAutoFit/>
            </a:bodyPr>
            <a:lstStyle/>
            <a:p>
              <a:pPr algn="ctr"/>
              <a:r>
                <a:rPr lang="en-US">
                  <a:ea typeface="宋体" panose="02010600030101010101" pitchFamily="2" charset="-122"/>
                </a:rPr>
                <a:t>PLC/Controller</a:t>
              </a:r>
              <a:endParaRPr lang="en-US">
                <a:ea typeface="宋体" panose="02010600030101010101" pitchFamily="2" charset="-122"/>
              </a:endParaRPr>
            </a:p>
          </p:txBody>
        </p:sp>
        <p:sp>
          <p:nvSpPr>
            <p:cNvPr id="57" name="TextBox 56"/>
            <p:cNvSpPr txBox="1">
              <a:spLocks noChangeArrowheads="1"/>
            </p:cNvSpPr>
            <p:nvPr/>
          </p:nvSpPr>
          <p:spPr bwMode="auto">
            <a:xfrm>
              <a:off x="6669088" y="5416550"/>
              <a:ext cx="882650" cy="366713"/>
            </a:xfrm>
            <a:prstGeom prst="rect">
              <a:avLst/>
            </a:prstGeom>
            <a:noFill/>
            <a:ln w="9525">
              <a:noFill/>
              <a:miter lim="800000"/>
            </a:ln>
          </p:spPr>
          <p:txBody>
            <a:bodyPr wrap="none">
              <a:spAutoFit/>
            </a:bodyPr>
            <a:lstStyle/>
            <a:p>
              <a:pPr algn="ctr"/>
              <a:r>
                <a:rPr lang="en-US">
                  <a:ea typeface="宋体" panose="02010600030101010101" pitchFamily="2" charset="-122"/>
                </a:rPr>
                <a:t>Laptop</a:t>
              </a:r>
              <a:endParaRPr lang="en-US">
                <a:ea typeface="宋体" panose="02010600030101010101" pitchFamily="2" charset="-122"/>
              </a:endParaRPr>
            </a:p>
          </p:txBody>
        </p:sp>
        <p:sp>
          <p:nvSpPr>
            <p:cNvPr id="60" name="TextBox 59"/>
            <p:cNvSpPr txBox="1">
              <a:spLocks noChangeArrowheads="1"/>
            </p:cNvSpPr>
            <p:nvPr/>
          </p:nvSpPr>
          <p:spPr bwMode="auto">
            <a:xfrm>
              <a:off x="6796088" y="3908425"/>
              <a:ext cx="2076450" cy="366713"/>
            </a:xfrm>
            <a:prstGeom prst="rect">
              <a:avLst/>
            </a:prstGeom>
            <a:noFill/>
            <a:ln w="9525">
              <a:noFill/>
              <a:miter lim="800000"/>
            </a:ln>
          </p:spPr>
          <p:txBody>
            <a:bodyPr wrap="none">
              <a:spAutoFit/>
            </a:bodyPr>
            <a:lstStyle/>
            <a:p>
              <a:pPr algn="ctr"/>
              <a:r>
                <a:rPr lang="en-US">
                  <a:ea typeface="宋体" panose="02010600030101010101" pitchFamily="2" charset="-122"/>
                </a:rPr>
                <a:t>Enterprise Servers</a:t>
              </a:r>
              <a:endParaRPr lang="en-US">
                <a:ea typeface="宋体" panose="02010600030101010101" pitchFamily="2" charset="-122"/>
              </a:endParaRPr>
            </a:p>
          </p:txBody>
        </p:sp>
        <p:grpSp>
          <p:nvGrpSpPr>
            <p:cNvPr id="33" name="组合 32"/>
            <p:cNvGrpSpPr/>
            <p:nvPr/>
          </p:nvGrpSpPr>
          <p:grpSpPr>
            <a:xfrm>
              <a:off x="6567488" y="1182688"/>
              <a:ext cx="938212" cy="1522412"/>
              <a:chOff x="6567488" y="1182688"/>
              <a:chExt cx="938212" cy="1522412"/>
            </a:xfrm>
          </p:grpSpPr>
          <p:pic>
            <p:nvPicPr>
              <p:cNvPr id="4110" name="Picture 14" descr="http://ts2.mm.bing.net/images/thumbnail.aspx?q=4816308132186065&amp;id=03b76cd5b0e87196bf14b1051ee1449c&amp;url=http%3a%2f%2fimg.labnol.org%2fdi%2fipad_screen_1.jpg"/>
              <p:cNvPicPr>
                <a:picLocks noChangeAspect="1" noChangeArrowheads="1"/>
              </p:cNvPicPr>
              <p:nvPr/>
            </p:nvPicPr>
            <p:blipFill>
              <a:blip r:embed="rId11"/>
              <a:srcRect/>
              <a:stretch>
                <a:fillRect/>
              </a:stretch>
            </p:blipFill>
            <p:spPr bwMode="auto">
              <a:xfrm>
                <a:off x="6567488" y="1182688"/>
                <a:ext cx="938212" cy="1204912"/>
              </a:xfrm>
              <a:prstGeom prst="rect">
                <a:avLst/>
              </a:prstGeom>
              <a:noFill/>
              <a:ln w="9525">
                <a:noFill/>
                <a:miter lim="800000"/>
                <a:headEnd/>
                <a:tailEnd/>
              </a:ln>
            </p:spPr>
          </p:pic>
          <p:sp>
            <p:nvSpPr>
              <p:cNvPr id="61" name="TextBox 60"/>
              <p:cNvSpPr txBox="1">
                <a:spLocks noChangeArrowheads="1"/>
              </p:cNvSpPr>
              <p:nvPr/>
            </p:nvSpPr>
            <p:spPr bwMode="auto">
              <a:xfrm>
                <a:off x="6627813" y="2338388"/>
                <a:ext cx="819150" cy="366712"/>
              </a:xfrm>
              <a:prstGeom prst="rect">
                <a:avLst/>
              </a:prstGeom>
              <a:noFill/>
              <a:ln w="9525">
                <a:noFill/>
                <a:miter lim="800000"/>
              </a:ln>
            </p:spPr>
            <p:txBody>
              <a:bodyPr wrap="none">
                <a:spAutoFit/>
              </a:bodyPr>
              <a:lstStyle/>
              <a:p>
                <a:pPr algn="ctr"/>
                <a:r>
                  <a:rPr lang="en-US" dirty="0">
                    <a:ea typeface="宋体" panose="02010600030101010101" pitchFamily="2" charset="-122"/>
                  </a:rPr>
                  <a:t>Tablet</a:t>
                </a:r>
                <a:endParaRPr lang="en-US" dirty="0">
                  <a:ea typeface="宋体" panose="02010600030101010101" pitchFamily="2" charset="-122"/>
                </a:endParaRPr>
              </a:p>
            </p:txBody>
          </p:sp>
        </p:grpSp>
        <p:sp>
          <p:nvSpPr>
            <p:cNvPr id="62" name="TextBox 61"/>
            <p:cNvSpPr txBox="1">
              <a:spLocks noChangeArrowheads="1"/>
            </p:cNvSpPr>
            <p:nvPr/>
          </p:nvSpPr>
          <p:spPr bwMode="auto">
            <a:xfrm>
              <a:off x="4279900" y="1416050"/>
              <a:ext cx="501650" cy="366713"/>
            </a:xfrm>
            <a:prstGeom prst="rect">
              <a:avLst/>
            </a:prstGeom>
            <a:noFill/>
            <a:ln w="9525">
              <a:noFill/>
              <a:miter lim="800000"/>
            </a:ln>
          </p:spPr>
          <p:txBody>
            <a:bodyPr wrap="none">
              <a:spAutoFit/>
            </a:bodyPr>
            <a:lstStyle/>
            <a:p>
              <a:pPr algn="ctr"/>
              <a:r>
                <a:rPr lang="en-US">
                  <a:ea typeface="宋体" panose="02010600030101010101" pitchFamily="2" charset="-122"/>
                </a:rPr>
                <a:t>CE</a:t>
              </a:r>
              <a:endParaRPr lang="en-US">
                <a:ea typeface="宋体" panose="02010600030101010101" pitchFamily="2" charset="-122"/>
              </a:endParaRPr>
            </a:p>
          </p:txBody>
        </p:sp>
      </p:grpSp>
      <p:sp>
        <p:nvSpPr>
          <p:cNvPr id="9244" name="Rectangle 35"/>
          <p:cNvSpPr>
            <a:spLocks noChangeArrowheads="1"/>
          </p:cNvSpPr>
          <p:nvPr/>
        </p:nvSpPr>
        <p:spPr bwMode="auto">
          <a:xfrm>
            <a:off x="179512" y="44624"/>
            <a:ext cx="7391400" cy="645160"/>
          </a:xfrm>
          <a:prstGeom prst="rect">
            <a:avLst/>
          </a:prstGeom>
          <a:noFill/>
          <a:ln w="9525">
            <a:noFill/>
            <a:miter lim="800000"/>
          </a:ln>
        </p:spPr>
        <p:txBody>
          <a:bodyPr lIns="182562" tIns="46038" rIns="182562" bIns="46038">
            <a:spAutoFit/>
          </a:bodyPr>
          <a:lstStyle/>
          <a:p>
            <a:r>
              <a:rPr lang="en-US" altLang="zh-CN" sz="3600" b="1" dirty="0" smtClean="0">
                <a:solidFill>
                  <a:schemeClr val="tx2"/>
                </a:solidFill>
                <a:ea typeface="宋体" panose="02010600030101010101" pitchFamily="2" charset="-122"/>
              </a:rPr>
              <a:t>OPCUA</a:t>
            </a:r>
            <a:r>
              <a:rPr lang="zh-CN" altLang="en-US" sz="3600" b="1" dirty="0" smtClean="0">
                <a:solidFill>
                  <a:schemeClr val="tx2"/>
                </a:solidFill>
                <a:ea typeface="宋体" panose="02010600030101010101" pitchFamily="2" charset="-122"/>
              </a:rPr>
              <a:t>：独立平台</a:t>
            </a:r>
            <a:r>
              <a:rPr lang="en-US" altLang="zh-CN" sz="3600" b="1" dirty="0" smtClean="0">
                <a:solidFill>
                  <a:schemeClr val="tx2"/>
                </a:solidFill>
                <a:ea typeface="宋体" panose="02010600030101010101" pitchFamily="2" charset="-122"/>
              </a:rPr>
              <a:t>&amp;</a:t>
            </a:r>
            <a:r>
              <a:rPr lang="zh-CN" altLang="en-US" sz="3600" b="1" dirty="0" smtClean="0">
                <a:solidFill>
                  <a:schemeClr val="tx2"/>
                </a:solidFill>
                <a:ea typeface="宋体" panose="02010600030101010101" pitchFamily="2" charset="-122"/>
              </a:rPr>
              <a:t>扩展性</a:t>
            </a:r>
            <a:endParaRPr lang="zh-CN" altLang="zh-CN" sz="3600" b="1" dirty="0">
              <a:solidFill>
                <a:schemeClr val="tx2"/>
              </a:solidFill>
              <a:ea typeface="宋体" panose="02010600030101010101" pitchFamily="2"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250" advClick="0" advTm="0"/>
    </mc:Choice>
    <mc:Fallback>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a:defRPr/>
            </a:pPr>
            <a:r>
              <a:rPr lang="en-US" dirty="0" smtClean="0">
                <a:ea typeface="+mj-ea"/>
                <a:cs typeface="+mj-cs"/>
              </a:rPr>
              <a:t>OPC UA </a:t>
            </a:r>
            <a:r>
              <a:rPr lang="zh-CN" altLang="en-US" dirty="0" smtClean="0">
                <a:ea typeface="+mj-ea"/>
                <a:cs typeface="+mj-cs"/>
              </a:rPr>
              <a:t>嵌入式产品</a:t>
            </a:r>
            <a:endParaRPr lang="en-US" dirty="0">
              <a:ea typeface="+mj-ea"/>
              <a:cs typeface="+mj-cs"/>
            </a:endParaRPr>
          </a:p>
        </p:txBody>
      </p:sp>
      <p:graphicFrame>
        <p:nvGraphicFramePr>
          <p:cNvPr id="2" name="Content Placeholder 1"/>
          <p:cNvGraphicFramePr>
            <a:graphicFrameLocks noGrp="1"/>
          </p:cNvGraphicFramePr>
          <p:nvPr>
            <p:ph idx="1"/>
          </p:nvPr>
        </p:nvGraphicFramePr>
        <p:xfrm>
          <a:off x="533400" y="1371600"/>
          <a:ext cx="6858000" cy="402609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194" name="Footer Placeholder 4"/>
          <p:cNvSpPr>
            <a:spLocks noGrp="1"/>
          </p:cNvSpPr>
          <p:nvPr>
            <p:ph type="ftr" sz="quarter" idx="11"/>
          </p:nvPr>
        </p:nvSpPr>
        <p:spPr bwMode="auto">
          <a:prstGeom prst="rect">
            <a:avLst/>
          </a:prstGeom>
          <a:noFill/>
        </p:spPr>
        <p:txBody>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r>
              <a:rPr lang="en-US">
                <a:solidFill>
                  <a:srgbClr val="14286E"/>
                </a:solidFill>
                <a:latin typeface="Arial" panose="020B0604020202020204" pitchFamily="34" charset="0"/>
              </a:rPr>
              <a:t> </a:t>
            </a:r>
            <a:endParaRPr lang="en-US">
              <a:solidFill>
                <a:srgbClr val="14286E"/>
              </a:solidFill>
              <a:latin typeface="Arial" panose="020B0604020202020204" pitchFamily="34" charset="0"/>
            </a:endParaRPr>
          </a:p>
        </p:txBody>
      </p:sp>
      <p:sp>
        <p:nvSpPr>
          <p:cNvPr id="8203" name="Slide Number Placeholder 4"/>
          <p:cNvSpPr>
            <a:spLocks noGrp="1"/>
          </p:cNvSpPr>
          <p:nvPr>
            <p:ph type="sldNum" sz="quarter" idx="4294967295"/>
          </p:nvPr>
        </p:nvSpPr>
        <p:spPr bwMode="auto">
          <a:xfrm>
            <a:off x="7833360" y="6562725"/>
            <a:ext cx="856488" cy="228600"/>
          </a:xfrm>
          <a:prstGeom prst="rect">
            <a:avLst/>
          </a:prstGeom>
          <a:noFill/>
        </p:spPr>
        <p:txBody>
          <a:bodyPr anchor="ct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fld id="{1A366453-F75C-46D0-A850-F7A2CE6031FF}"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pic>
        <p:nvPicPr>
          <p:cNvPr id="8197"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1755" y="2514600"/>
            <a:ext cx="1008062" cy="525462"/>
          </a:xfrm>
          <a:prstGeom prst="rect">
            <a:avLst/>
          </a:prstGeom>
          <a:noFill/>
          <a:ln>
            <a:noFill/>
          </a:ln>
        </p:spPr>
      </p:pic>
      <p:pic>
        <p:nvPicPr>
          <p:cNvPr id="8198" name="Picture 5" descr="Omr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7616" y="1524000"/>
            <a:ext cx="1066800" cy="547687"/>
          </a:xfrm>
          <a:prstGeom prst="rect">
            <a:avLst/>
          </a:prstGeom>
          <a:noFill/>
          <a:ln>
            <a:noFill/>
          </a:ln>
        </p:spPr>
      </p:pic>
      <p:pic>
        <p:nvPicPr>
          <p:cNvPr id="8199" name="Picture 6" descr="mitsubish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6817" y="3429000"/>
            <a:ext cx="1143000" cy="373062"/>
          </a:xfrm>
          <a:prstGeom prst="rect">
            <a:avLst/>
          </a:prstGeom>
          <a:noFill/>
          <a:ln>
            <a:noFill/>
          </a:ln>
        </p:spPr>
      </p:pic>
      <p:pic>
        <p:nvPicPr>
          <p:cNvPr id="8200" name="Picture 7" descr="bosch"/>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9799" y="4038600"/>
            <a:ext cx="762000" cy="573087"/>
          </a:xfrm>
          <a:prstGeom prst="rect">
            <a:avLst/>
          </a:prstGeom>
          <a:noFill/>
          <a:ln>
            <a:noFill/>
          </a:ln>
        </p:spPr>
      </p:pic>
      <p:pic>
        <p:nvPicPr>
          <p:cNvPr id="8201" name="Picture 8" descr="clxsys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9799" y="609600"/>
            <a:ext cx="1096963" cy="661987"/>
          </a:xfrm>
          <a:prstGeom prst="rect">
            <a:avLst/>
          </a:prstGeom>
          <a:noFill/>
          <a:ln>
            <a:noFill/>
          </a:ln>
        </p:spPr>
      </p:pic>
      <p:pic>
        <p:nvPicPr>
          <p:cNvPr id="8202" name="Picture 98" descr="s7_4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03017" y="4876800"/>
            <a:ext cx="990600" cy="717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advTm="282">
        <p14:conveyor dir="l"/>
      </p:transition>
    </mc:Choice>
    <mc:Fallback>
      <p:transition advTm="28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defRPr/>
            </a:pPr>
            <a:r>
              <a:rPr lang="en-US" dirty="0">
                <a:ea typeface="+mj-ea"/>
                <a:cs typeface="+mj-cs"/>
              </a:rPr>
              <a:t>OPC UA </a:t>
            </a:r>
            <a:r>
              <a:rPr lang="zh-CN" altLang="en-US" dirty="0" smtClean="0">
                <a:ea typeface="+mj-ea"/>
                <a:cs typeface="+mj-cs"/>
              </a:rPr>
              <a:t>产品的</a:t>
            </a:r>
            <a:r>
              <a:rPr lang="en-US" dirty="0" smtClean="0">
                <a:ea typeface="+mj-ea"/>
                <a:cs typeface="+mj-cs"/>
              </a:rPr>
              <a:t> </a:t>
            </a:r>
            <a:r>
              <a:rPr lang="en-US" dirty="0">
                <a:ea typeface="+mj-ea"/>
                <a:cs typeface="+mj-cs"/>
              </a:rPr>
              <a:t>SCADA </a:t>
            </a:r>
            <a:r>
              <a:rPr lang="zh-CN" altLang="en-US" dirty="0" smtClean="0">
                <a:ea typeface="+mj-ea"/>
                <a:cs typeface="+mj-cs"/>
              </a:rPr>
              <a:t>层级</a:t>
            </a:r>
            <a:endParaRPr lang="en-US" dirty="0">
              <a:ea typeface="+mj-ea"/>
              <a:cs typeface="+mj-cs"/>
            </a:endParaRPr>
          </a:p>
        </p:txBody>
      </p:sp>
      <p:sp>
        <p:nvSpPr>
          <p:cNvPr id="9218" name="Footer Placeholder 4"/>
          <p:cNvSpPr>
            <a:spLocks noGrp="1"/>
          </p:cNvSpPr>
          <p:nvPr>
            <p:ph type="ftr" sz="quarter" idx="11"/>
          </p:nvPr>
        </p:nvSpPr>
        <p:spPr bwMode="auto">
          <a:prstGeom prst="rect">
            <a:avLst/>
          </a:prstGeom>
          <a:noFill/>
        </p:spPr>
        <p:txBody>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r>
              <a:rPr lang="en-US">
                <a:solidFill>
                  <a:srgbClr val="14286E"/>
                </a:solidFill>
                <a:latin typeface="Arial" panose="020B0604020202020204" pitchFamily="34" charset="0"/>
              </a:rPr>
              <a:t> </a:t>
            </a:r>
            <a:endParaRPr lang="en-US">
              <a:solidFill>
                <a:srgbClr val="14286E"/>
              </a:solidFill>
              <a:latin typeface="Arial" panose="020B0604020202020204" pitchFamily="34" charset="0"/>
            </a:endParaRPr>
          </a:p>
        </p:txBody>
      </p:sp>
      <p:sp>
        <p:nvSpPr>
          <p:cNvPr id="9239" name="Slide Number Placeholder 4"/>
          <p:cNvSpPr>
            <a:spLocks noGrp="1"/>
          </p:cNvSpPr>
          <p:nvPr>
            <p:ph type="sldNum" sz="quarter" idx="4294967295"/>
          </p:nvPr>
        </p:nvSpPr>
        <p:spPr bwMode="auto">
          <a:xfrm>
            <a:off x="7833360" y="6562725"/>
            <a:ext cx="856488" cy="228600"/>
          </a:xfrm>
          <a:prstGeom prst="rect">
            <a:avLst/>
          </a:prstGeom>
          <a:noFill/>
        </p:spPr>
        <p:txBody>
          <a:bodyPr anchor="ct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fld id="{DF1EE2ED-65C0-4370-9783-89D459EA59F3}"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pic>
        <p:nvPicPr>
          <p:cNvPr id="9221" name="Picture 8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4025" y="4954576"/>
            <a:ext cx="1008063" cy="525462"/>
          </a:xfrm>
          <a:prstGeom prst="rect">
            <a:avLst/>
          </a:prstGeom>
          <a:noFill/>
          <a:ln>
            <a:noFill/>
          </a:ln>
        </p:spPr>
      </p:pic>
      <p:pic>
        <p:nvPicPr>
          <p:cNvPr id="9222" name="Picture 5" descr="Om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13" y="4811701"/>
            <a:ext cx="1066800" cy="547687"/>
          </a:xfrm>
          <a:prstGeom prst="rect">
            <a:avLst/>
          </a:prstGeom>
          <a:noFill/>
          <a:ln>
            <a:noFill/>
          </a:ln>
        </p:spPr>
      </p:pic>
      <p:pic>
        <p:nvPicPr>
          <p:cNvPr id="9223" name="Picture 7" descr="bos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714884"/>
            <a:ext cx="762000" cy="573087"/>
          </a:xfrm>
          <a:prstGeom prst="rect">
            <a:avLst/>
          </a:prstGeom>
          <a:noFill/>
          <a:ln>
            <a:noFill/>
          </a:ln>
        </p:spPr>
      </p:pic>
      <p:pic>
        <p:nvPicPr>
          <p:cNvPr id="9224" name="Picture 8" descr="clxsys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5459401"/>
            <a:ext cx="1096962" cy="661987"/>
          </a:xfrm>
          <a:prstGeom prst="rect">
            <a:avLst/>
          </a:prstGeom>
          <a:noFill/>
          <a:ln>
            <a:noFill/>
          </a:ln>
        </p:spPr>
      </p:pic>
      <p:pic>
        <p:nvPicPr>
          <p:cNvPr id="9225" name="Picture 98" descr="s7_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2776" y="5403838"/>
            <a:ext cx="990600" cy="717550"/>
          </a:xfrm>
          <a:prstGeom prst="rect">
            <a:avLst/>
          </a:prstGeom>
          <a:noFill/>
          <a:ln>
            <a:noFill/>
          </a:ln>
        </p:spPr>
      </p:pic>
      <p:sp>
        <p:nvSpPr>
          <p:cNvPr id="9226" name="Rectangle 6"/>
          <p:cNvSpPr>
            <a:spLocks noChangeArrowheads="1"/>
          </p:cNvSpPr>
          <p:nvPr/>
        </p:nvSpPr>
        <p:spPr bwMode="auto">
          <a:xfrm>
            <a:off x="6162675" y="1714488"/>
            <a:ext cx="2513013" cy="1079500"/>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9227" name="Rectangle 7"/>
          <p:cNvSpPr>
            <a:spLocks noChangeArrowheads="1"/>
          </p:cNvSpPr>
          <p:nvPr/>
        </p:nvSpPr>
        <p:spPr bwMode="auto">
          <a:xfrm>
            <a:off x="6907213" y="1836726"/>
            <a:ext cx="1463675" cy="525462"/>
          </a:xfrm>
          <a:prstGeom prst="rect">
            <a:avLst/>
          </a:prstGeom>
          <a:solidFill>
            <a:srgbClr val="F28E9A"/>
          </a:solidFill>
          <a:ln w="9525">
            <a:solidFill>
              <a:schemeClr val="tx1"/>
            </a:solidFill>
            <a:miter lim="800000"/>
          </a:ln>
        </p:spPr>
        <p:txBody>
          <a:bodyPr wrap="none" anchor="ctr"/>
          <a:lstStyle/>
          <a:p>
            <a:r>
              <a:rPr lang="de-DE" sz="1400"/>
              <a:t>SCADA / HMI</a:t>
            </a:r>
            <a:endParaRPr lang="de-DE" sz="1400"/>
          </a:p>
        </p:txBody>
      </p:sp>
      <p:sp>
        <p:nvSpPr>
          <p:cNvPr id="9228" name="Rectangle 11"/>
          <p:cNvSpPr>
            <a:spLocks noChangeArrowheads="1"/>
          </p:cNvSpPr>
          <p:nvPr/>
        </p:nvSpPr>
        <p:spPr bwMode="auto">
          <a:xfrm>
            <a:off x="6443663" y="3154351"/>
            <a:ext cx="2087562" cy="288925"/>
          </a:xfrm>
          <a:prstGeom prst="rect">
            <a:avLst/>
          </a:prstGeom>
          <a:solidFill>
            <a:srgbClr val="95FF95"/>
          </a:solidFill>
          <a:ln w="9525">
            <a:solidFill>
              <a:schemeClr val="tx1"/>
            </a:solidFill>
            <a:miter lim="800000"/>
          </a:ln>
        </p:spPr>
        <p:txBody>
          <a:bodyPr wrap="none" anchor="ctr"/>
          <a:lstStyle/>
          <a:p>
            <a:r>
              <a:rPr lang="de-DE" sz="1400" dirty="0"/>
              <a:t>UA TCP</a:t>
            </a:r>
            <a:endParaRPr lang="de-DE" sz="1400" dirty="0"/>
          </a:p>
        </p:txBody>
      </p:sp>
      <p:sp>
        <p:nvSpPr>
          <p:cNvPr id="9229" name="Line 12"/>
          <p:cNvSpPr>
            <a:spLocks noChangeShapeType="1"/>
          </p:cNvSpPr>
          <p:nvPr/>
        </p:nvSpPr>
        <p:spPr bwMode="auto">
          <a:xfrm flipH="1">
            <a:off x="7523163" y="2651113"/>
            <a:ext cx="11112" cy="503238"/>
          </a:xfrm>
          <a:prstGeom prst="line">
            <a:avLst/>
          </a:prstGeom>
          <a:noFill/>
          <a:ln w="25400">
            <a:solidFill>
              <a:srgbClr val="00FF00"/>
            </a:solidFill>
            <a:round/>
          </a:ln>
        </p:spPr>
        <p:txBody>
          <a:bodyPr/>
          <a:lstStyle/>
          <a:p>
            <a:endParaRPr lang="en-US"/>
          </a:p>
        </p:txBody>
      </p:sp>
      <p:sp>
        <p:nvSpPr>
          <p:cNvPr id="9230" name="Rectangle 13"/>
          <p:cNvSpPr>
            <a:spLocks noChangeArrowheads="1"/>
          </p:cNvSpPr>
          <p:nvPr/>
        </p:nvSpPr>
        <p:spPr bwMode="auto">
          <a:xfrm>
            <a:off x="6924675" y="2362188"/>
            <a:ext cx="1462088" cy="288925"/>
          </a:xfrm>
          <a:prstGeom prst="rect">
            <a:avLst/>
          </a:prstGeom>
          <a:solidFill>
            <a:srgbClr val="FFFF95"/>
          </a:solidFill>
          <a:ln w="9525">
            <a:solidFill>
              <a:schemeClr val="tx1"/>
            </a:solidFill>
            <a:miter lim="800000"/>
          </a:ln>
        </p:spPr>
        <p:txBody>
          <a:bodyPr wrap="none" anchor="ctr"/>
          <a:lstStyle/>
          <a:p>
            <a:r>
              <a:rPr lang="de-DE" sz="1400"/>
              <a:t>OPC UA Client</a:t>
            </a:r>
            <a:endParaRPr lang="de-DE" sz="1400"/>
          </a:p>
        </p:txBody>
      </p:sp>
      <p:sp>
        <p:nvSpPr>
          <p:cNvPr id="9231" name="Line 19"/>
          <p:cNvSpPr>
            <a:spLocks noChangeShapeType="1"/>
          </p:cNvSpPr>
          <p:nvPr/>
        </p:nvSpPr>
        <p:spPr bwMode="auto">
          <a:xfrm flipH="1">
            <a:off x="7488238" y="3443276"/>
            <a:ext cx="34925" cy="415925"/>
          </a:xfrm>
          <a:prstGeom prst="line">
            <a:avLst/>
          </a:prstGeom>
          <a:noFill/>
          <a:ln w="38100">
            <a:solidFill>
              <a:srgbClr val="00FF00"/>
            </a:solidFill>
            <a:round/>
          </a:ln>
        </p:spPr>
        <p:txBody>
          <a:bodyPr/>
          <a:lstStyle/>
          <a:p>
            <a:endParaRPr lang="en-US"/>
          </a:p>
        </p:txBody>
      </p:sp>
      <p:sp>
        <p:nvSpPr>
          <p:cNvPr id="9232" name="Rectangle 22"/>
          <p:cNvSpPr>
            <a:spLocks noChangeArrowheads="1"/>
          </p:cNvSpPr>
          <p:nvPr/>
        </p:nvSpPr>
        <p:spPr bwMode="auto">
          <a:xfrm>
            <a:off x="6154738" y="3803638"/>
            <a:ext cx="2447925" cy="503238"/>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9233" name="Rectangle 25"/>
          <p:cNvSpPr>
            <a:spLocks noChangeArrowheads="1"/>
          </p:cNvSpPr>
          <p:nvPr/>
        </p:nvSpPr>
        <p:spPr bwMode="auto">
          <a:xfrm>
            <a:off x="6786563" y="3859201"/>
            <a:ext cx="1495425" cy="360362"/>
          </a:xfrm>
          <a:prstGeom prst="rect">
            <a:avLst/>
          </a:prstGeom>
          <a:solidFill>
            <a:srgbClr val="FFFF95"/>
          </a:solidFill>
          <a:ln w="9525">
            <a:solidFill>
              <a:schemeClr val="tx1"/>
            </a:solidFill>
            <a:miter lim="800000"/>
          </a:ln>
        </p:spPr>
        <p:txBody>
          <a:bodyPr wrap="none" anchor="ctr"/>
          <a:lstStyle/>
          <a:p>
            <a:r>
              <a:rPr lang="de-DE" sz="1200" dirty="0"/>
              <a:t>OPC UA Server</a:t>
            </a:r>
            <a:endParaRPr lang="de-DE" sz="1200" dirty="0"/>
          </a:p>
        </p:txBody>
      </p:sp>
      <p:sp>
        <p:nvSpPr>
          <p:cNvPr id="9234" name="Line 21"/>
          <p:cNvSpPr>
            <a:spLocks noChangeShapeType="1"/>
          </p:cNvSpPr>
          <p:nvPr/>
        </p:nvSpPr>
        <p:spPr bwMode="auto">
          <a:xfrm flipH="1">
            <a:off x="6516688" y="4235438"/>
            <a:ext cx="574675" cy="431800"/>
          </a:xfrm>
          <a:prstGeom prst="line">
            <a:avLst/>
          </a:prstGeom>
          <a:noFill/>
          <a:ln w="9525">
            <a:solidFill>
              <a:schemeClr val="tx1"/>
            </a:solidFill>
            <a:round/>
            <a:tailEnd type="triangle" w="med" len="med"/>
          </a:ln>
        </p:spPr>
        <p:txBody>
          <a:bodyPr/>
          <a:lstStyle/>
          <a:p>
            <a:endParaRPr lang="en-US"/>
          </a:p>
        </p:txBody>
      </p:sp>
      <p:sp>
        <p:nvSpPr>
          <p:cNvPr id="9235" name="Line 22"/>
          <p:cNvSpPr>
            <a:spLocks noChangeShapeType="1"/>
          </p:cNvSpPr>
          <p:nvPr/>
        </p:nvSpPr>
        <p:spPr bwMode="auto">
          <a:xfrm flipH="1">
            <a:off x="6659563" y="4235438"/>
            <a:ext cx="576262" cy="1150938"/>
          </a:xfrm>
          <a:prstGeom prst="line">
            <a:avLst/>
          </a:prstGeom>
          <a:noFill/>
          <a:ln w="9525">
            <a:solidFill>
              <a:schemeClr val="tx1"/>
            </a:solidFill>
            <a:round/>
            <a:tailEnd type="triangle" w="med" len="med"/>
          </a:ln>
        </p:spPr>
        <p:txBody>
          <a:bodyPr/>
          <a:lstStyle/>
          <a:p>
            <a:endParaRPr lang="en-US"/>
          </a:p>
        </p:txBody>
      </p:sp>
      <p:sp>
        <p:nvSpPr>
          <p:cNvPr id="9236" name="Line 23"/>
          <p:cNvSpPr>
            <a:spLocks noChangeShapeType="1"/>
          </p:cNvSpPr>
          <p:nvPr/>
        </p:nvSpPr>
        <p:spPr bwMode="auto">
          <a:xfrm flipH="1">
            <a:off x="7451725" y="4235438"/>
            <a:ext cx="0" cy="647700"/>
          </a:xfrm>
          <a:prstGeom prst="line">
            <a:avLst/>
          </a:prstGeom>
          <a:noFill/>
          <a:ln w="9525">
            <a:solidFill>
              <a:schemeClr val="tx1"/>
            </a:solidFill>
            <a:round/>
            <a:tailEnd type="triangle" w="med" len="med"/>
          </a:ln>
        </p:spPr>
        <p:txBody>
          <a:bodyPr/>
          <a:lstStyle/>
          <a:p>
            <a:endParaRPr lang="en-US"/>
          </a:p>
        </p:txBody>
      </p:sp>
      <p:sp>
        <p:nvSpPr>
          <p:cNvPr id="9237" name="Line 24"/>
          <p:cNvSpPr>
            <a:spLocks noChangeShapeType="1"/>
          </p:cNvSpPr>
          <p:nvPr/>
        </p:nvSpPr>
        <p:spPr bwMode="auto">
          <a:xfrm>
            <a:off x="7842776" y="4295191"/>
            <a:ext cx="217488" cy="1295400"/>
          </a:xfrm>
          <a:prstGeom prst="line">
            <a:avLst/>
          </a:prstGeom>
          <a:noFill/>
          <a:ln w="9525">
            <a:solidFill>
              <a:schemeClr val="tx1"/>
            </a:solidFill>
            <a:round/>
            <a:tailEnd type="triangle" w="med" len="med"/>
          </a:ln>
        </p:spPr>
        <p:txBody>
          <a:bodyPr/>
          <a:lstStyle/>
          <a:p>
            <a:endParaRPr lang="en-US"/>
          </a:p>
        </p:txBody>
      </p:sp>
      <p:sp>
        <p:nvSpPr>
          <p:cNvPr id="9238" name="Line 25"/>
          <p:cNvSpPr>
            <a:spLocks noChangeShapeType="1"/>
          </p:cNvSpPr>
          <p:nvPr/>
        </p:nvSpPr>
        <p:spPr bwMode="auto">
          <a:xfrm>
            <a:off x="7885113" y="4235438"/>
            <a:ext cx="358775" cy="503238"/>
          </a:xfrm>
          <a:prstGeom prst="line">
            <a:avLst/>
          </a:prstGeom>
          <a:noFill/>
          <a:ln w="9525">
            <a:solidFill>
              <a:schemeClr val="tx1"/>
            </a:solidFill>
            <a:round/>
            <a:tailEnd type="triangle" w="med" len="med"/>
          </a:ln>
        </p:spPr>
        <p:txBody>
          <a:bodyPr/>
          <a:lstStyle/>
          <a:p>
            <a:endParaRPr lang="en-US"/>
          </a:p>
        </p:txBody>
      </p:sp>
      <p:pic>
        <p:nvPicPr>
          <p:cNvPr id="25" name="Picture 8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8080" y="4954576"/>
            <a:ext cx="1008063" cy="525462"/>
          </a:xfrm>
          <a:prstGeom prst="rect">
            <a:avLst/>
          </a:prstGeom>
          <a:noFill/>
          <a:ln>
            <a:noFill/>
          </a:ln>
        </p:spPr>
      </p:pic>
      <p:pic>
        <p:nvPicPr>
          <p:cNvPr id="26" name="Picture 5" descr="Om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68" y="4811701"/>
            <a:ext cx="1066800" cy="547687"/>
          </a:xfrm>
          <a:prstGeom prst="rect">
            <a:avLst/>
          </a:prstGeom>
          <a:noFill/>
          <a:ln>
            <a:noFill/>
          </a:ln>
        </p:spPr>
      </p:pic>
      <p:pic>
        <p:nvPicPr>
          <p:cNvPr id="27" name="Picture 7" descr="bos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80" y="4714884"/>
            <a:ext cx="762000" cy="573087"/>
          </a:xfrm>
          <a:prstGeom prst="rect">
            <a:avLst/>
          </a:prstGeom>
          <a:noFill/>
          <a:ln>
            <a:noFill/>
          </a:ln>
        </p:spPr>
      </p:pic>
      <p:pic>
        <p:nvPicPr>
          <p:cNvPr id="28" name="Picture 8" descr="clxsys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5459401"/>
            <a:ext cx="1096962" cy="661987"/>
          </a:xfrm>
          <a:prstGeom prst="rect">
            <a:avLst/>
          </a:prstGeom>
          <a:noFill/>
          <a:ln>
            <a:noFill/>
          </a:ln>
        </p:spPr>
      </p:pic>
      <p:pic>
        <p:nvPicPr>
          <p:cNvPr id="29" name="Picture 98" descr="s7_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6831" y="5403838"/>
            <a:ext cx="990600" cy="717550"/>
          </a:xfrm>
          <a:prstGeom prst="rect">
            <a:avLst/>
          </a:prstGeom>
          <a:noFill/>
          <a:ln>
            <a:noFill/>
          </a:ln>
        </p:spPr>
      </p:pic>
      <p:sp>
        <p:nvSpPr>
          <p:cNvPr id="30" name="Rectangle 6"/>
          <p:cNvSpPr>
            <a:spLocks noChangeArrowheads="1"/>
          </p:cNvSpPr>
          <p:nvPr/>
        </p:nvSpPr>
        <p:spPr bwMode="auto">
          <a:xfrm>
            <a:off x="1936730" y="1714488"/>
            <a:ext cx="2513013" cy="1079500"/>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31" name="Rectangle 7"/>
          <p:cNvSpPr>
            <a:spLocks noChangeArrowheads="1"/>
          </p:cNvSpPr>
          <p:nvPr/>
        </p:nvSpPr>
        <p:spPr bwMode="auto">
          <a:xfrm>
            <a:off x="2681268" y="1836726"/>
            <a:ext cx="1463675" cy="525462"/>
          </a:xfrm>
          <a:prstGeom prst="rect">
            <a:avLst/>
          </a:prstGeom>
          <a:solidFill>
            <a:srgbClr val="F28E9A"/>
          </a:solidFill>
          <a:ln w="9525">
            <a:solidFill>
              <a:schemeClr val="tx1"/>
            </a:solidFill>
            <a:miter lim="800000"/>
          </a:ln>
        </p:spPr>
        <p:txBody>
          <a:bodyPr wrap="none" anchor="ctr"/>
          <a:lstStyle/>
          <a:p>
            <a:r>
              <a:rPr lang="de-DE" sz="1400"/>
              <a:t>SCADA / HMI</a:t>
            </a:r>
            <a:endParaRPr lang="de-DE" sz="1400"/>
          </a:p>
        </p:txBody>
      </p:sp>
      <p:sp>
        <p:nvSpPr>
          <p:cNvPr id="32" name="Rectangle 11"/>
          <p:cNvSpPr>
            <a:spLocks noChangeArrowheads="1"/>
          </p:cNvSpPr>
          <p:nvPr/>
        </p:nvSpPr>
        <p:spPr bwMode="auto">
          <a:xfrm>
            <a:off x="2214546" y="3929066"/>
            <a:ext cx="2087562" cy="288925"/>
          </a:xfrm>
          <a:prstGeom prst="rect">
            <a:avLst/>
          </a:prstGeom>
          <a:solidFill>
            <a:srgbClr val="95FF95"/>
          </a:solidFill>
          <a:ln w="9525">
            <a:solidFill>
              <a:schemeClr val="tx1"/>
            </a:solidFill>
            <a:miter lim="800000"/>
          </a:ln>
        </p:spPr>
        <p:txBody>
          <a:bodyPr wrap="none" anchor="ctr"/>
          <a:lstStyle/>
          <a:p>
            <a:r>
              <a:rPr lang="de-DE" sz="1400" dirty="0"/>
              <a:t>UA TCP</a:t>
            </a:r>
            <a:endParaRPr lang="de-DE" sz="1400" dirty="0"/>
          </a:p>
        </p:txBody>
      </p:sp>
      <p:sp>
        <p:nvSpPr>
          <p:cNvPr id="33" name="Line 12"/>
          <p:cNvSpPr>
            <a:spLocks noChangeShapeType="1"/>
          </p:cNvSpPr>
          <p:nvPr/>
        </p:nvSpPr>
        <p:spPr bwMode="auto">
          <a:xfrm flipH="1">
            <a:off x="3262611" y="2651112"/>
            <a:ext cx="45719" cy="1349391"/>
          </a:xfrm>
          <a:prstGeom prst="line">
            <a:avLst/>
          </a:prstGeom>
          <a:noFill/>
          <a:ln w="25400">
            <a:solidFill>
              <a:srgbClr val="00FF00"/>
            </a:solidFill>
            <a:round/>
          </a:ln>
        </p:spPr>
        <p:txBody>
          <a:bodyPr/>
          <a:lstStyle/>
          <a:p>
            <a:endParaRPr lang="en-US"/>
          </a:p>
        </p:txBody>
      </p:sp>
      <p:sp>
        <p:nvSpPr>
          <p:cNvPr id="34" name="Rectangle 13"/>
          <p:cNvSpPr>
            <a:spLocks noChangeArrowheads="1"/>
          </p:cNvSpPr>
          <p:nvPr/>
        </p:nvSpPr>
        <p:spPr bwMode="auto">
          <a:xfrm>
            <a:off x="2698730" y="2362188"/>
            <a:ext cx="1462088" cy="288925"/>
          </a:xfrm>
          <a:prstGeom prst="rect">
            <a:avLst/>
          </a:prstGeom>
          <a:solidFill>
            <a:srgbClr val="FFFF95"/>
          </a:solidFill>
          <a:ln w="9525">
            <a:solidFill>
              <a:schemeClr val="tx1"/>
            </a:solidFill>
            <a:miter lim="800000"/>
          </a:ln>
        </p:spPr>
        <p:txBody>
          <a:bodyPr wrap="none" anchor="ctr"/>
          <a:lstStyle/>
          <a:p>
            <a:r>
              <a:rPr lang="de-DE" sz="1400"/>
              <a:t>OPC UA Client</a:t>
            </a:r>
            <a:endParaRPr lang="de-DE" sz="1400"/>
          </a:p>
        </p:txBody>
      </p:sp>
      <p:sp>
        <p:nvSpPr>
          <p:cNvPr id="38" name="Line 21"/>
          <p:cNvSpPr>
            <a:spLocks noChangeShapeType="1"/>
          </p:cNvSpPr>
          <p:nvPr/>
        </p:nvSpPr>
        <p:spPr bwMode="auto">
          <a:xfrm flipH="1">
            <a:off x="2290743" y="4235438"/>
            <a:ext cx="574675" cy="431800"/>
          </a:xfrm>
          <a:prstGeom prst="line">
            <a:avLst/>
          </a:prstGeom>
          <a:noFill/>
          <a:ln w="9525">
            <a:solidFill>
              <a:schemeClr val="tx1"/>
            </a:solidFill>
            <a:round/>
            <a:tailEnd type="triangle" w="med" len="med"/>
          </a:ln>
        </p:spPr>
        <p:txBody>
          <a:bodyPr/>
          <a:lstStyle/>
          <a:p>
            <a:endParaRPr lang="en-US"/>
          </a:p>
        </p:txBody>
      </p:sp>
      <p:sp>
        <p:nvSpPr>
          <p:cNvPr id="39" name="Line 22"/>
          <p:cNvSpPr>
            <a:spLocks noChangeShapeType="1"/>
          </p:cNvSpPr>
          <p:nvPr/>
        </p:nvSpPr>
        <p:spPr bwMode="auto">
          <a:xfrm flipH="1">
            <a:off x="2433618" y="4235438"/>
            <a:ext cx="576262" cy="1150938"/>
          </a:xfrm>
          <a:prstGeom prst="line">
            <a:avLst/>
          </a:prstGeom>
          <a:noFill/>
          <a:ln w="9525">
            <a:solidFill>
              <a:schemeClr val="tx1"/>
            </a:solidFill>
            <a:round/>
            <a:tailEnd type="triangle" w="med" len="med"/>
          </a:ln>
        </p:spPr>
        <p:txBody>
          <a:bodyPr/>
          <a:lstStyle/>
          <a:p>
            <a:endParaRPr lang="en-US"/>
          </a:p>
        </p:txBody>
      </p:sp>
      <p:sp>
        <p:nvSpPr>
          <p:cNvPr id="40" name="Line 23"/>
          <p:cNvSpPr>
            <a:spLocks noChangeShapeType="1"/>
          </p:cNvSpPr>
          <p:nvPr/>
        </p:nvSpPr>
        <p:spPr bwMode="auto">
          <a:xfrm flipH="1">
            <a:off x="3225780" y="4235438"/>
            <a:ext cx="0" cy="647700"/>
          </a:xfrm>
          <a:prstGeom prst="line">
            <a:avLst/>
          </a:prstGeom>
          <a:noFill/>
          <a:ln w="9525">
            <a:solidFill>
              <a:schemeClr val="tx1"/>
            </a:solidFill>
            <a:round/>
            <a:tailEnd type="triangle" w="med" len="med"/>
          </a:ln>
        </p:spPr>
        <p:txBody>
          <a:bodyPr/>
          <a:lstStyle/>
          <a:p>
            <a:endParaRPr lang="en-US"/>
          </a:p>
        </p:txBody>
      </p:sp>
      <p:sp>
        <p:nvSpPr>
          <p:cNvPr id="41" name="Line 24"/>
          <p:cNvSpPr>
            <a:spLocks noChangeShapeType="1"/>
          </p:cNvSpPr>
          <p:nvPr/>
        </p:nvSpPr>
        <p:spPr bwMode="auto">
          <a:xfrm>
            <a:off x="3616831" y="4295191"/>
            <a:ext cx="217488" cy="1295400"/>
          </a:xfrm>
          <a:prstGeom prst="line">
            <a:avLst/>
          </a:prstGeom>
          <a:noFill/>
          <a:ln w="9525">
            <a:solidFill>
              <a:schemeClr val="tx1"/>
            </a:solidFill>
            <a:round/>
            <a:tailEnd type="triangle" w="med" len="med"/>
          </a:ln>
        </p:spPr>
        <p:txBody>
          <a:bodyPr/>
          <a:lstStyle/>
          <a:p>
            <a:endParaRPr lang="en-US"/>
          </a:p>
        </p:txBody>
      </p:sp>
      <p:sp>
        <p:nvSpPr>
          <p:cNvPr id="42" name="Line 25"/>
          <p:cNvSpPr>
            <a:spLocks noChangeShapeType="1"/>
          </p:cNvSpPr>
          <p:nvPr/>
        </p:nvSpPr>
        <p:spPr bwMode="auto">
          <a:xfrm>
            <a:off x="3659168" y="4235438"/>
            <a:ext cx="358775" cy="503238"/>
          </a:xfrm>
          <a:prstGeom prst="line">
            <a:avLst/>
          </a:prstGeom>
          <a:noFill/>
          <a:ln w="9525">
            <a:solidFill>
              <a:schemeClr val="tx1"/>
            </a:solidFill>
            <a:round/>
            <a:tailEnd type="triangle" w="med" len="med"/>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advTm="232">
        <p14:conveyor dir="l"/>
      </p:transition>
    </mc:Choice>
    <mc:Fallback>
      <p:transition advTm="23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a:defRPr/>
            </a:pPr>
            <a:r>
              <a:rPr lang="en-US" dirty="0" smtClean="0">
                <a:ea typeface="+mj-ea"/>
                <a:cs typeface="+mj-cs"/>
              </a:rPr>
              <a:t>MES</a:t>
            </a:r>
            <a:r>
              <a:rPr lang="zh-CN" altLang="en-US" dirty="0" smtClean="0">
                <a:ea typeface="+mj-ea"/>
                <a:cs typeface="+mj-cs"/>
              </a:rPr>
              <a:t>及企业级的</a:t>
            </a:r>
            <a:r>
              <a:rPr lang="en-US" altLang="zh-CN" dirty="0" smtClean="0">
                <a:ea typeface="+mj-ea"/>
                <a:cs typeface="+mj-cs"/>
              </a:rPr>
              <a:t>OPC UA</a:t>
            </a:r>
            <a:r>
              <a:rPr lang="zh-CN" altLang="en-US" dirty="0" smtClean="0">
                <a:ea typeface="+mj-ea"/>
                <a:cs typeface="+mj-cs"/>
              </a:rPr>
              <a:t>产品</a:t>
            </a:r>
            <a:endParaRPr lang="en-US" dirty="0">
              <a:ea typeface="+mj-ea"/>
              <a:cs typeface="+mj-cs"/>
            </a:endParaRPr>
          </a:p>
        </p:txBody>
      </p:sp>
      <p:graphicFrame>
        <p:nvGraphicFramePr>
          <p:cNvPr id="2" name="Content Placeholder 1"/>
          <p:cNvGraphicFramePr>
            <a:graphicFrameLocks noGrp="1"/>
          </p:cNvGraphicFramePr>
          <p:nvPr>
            <p:ph idx="1"/>
          </p:nvPr>
        </p:nvGraphicFramePr>
        <p:xfrm>
          <a:off x="457200" y="1481328"/>
          <a:ext cx="54102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242" name="Footer Placeholder 4"/>
          <p:cNvSpPr>
            <a:spLocks noGrp="1"/>
          </p:cNvSpPr>
          <p:nvPr>
            <p:ph type="ftr" sz="quarter" idx="11"/>
          </p:nvPr>
        </p:nvSpPr>
        <p:spPr bwMode="auto">
          <a:prstGeom prst="rect">
            <a:avLst/>
          </a:prstGeom>
          <a:noFill/>
        </p:spPr>
        <p:txBody>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r>
              <a:rPr lang="en-US">
                <a:solidFill>
                  <a:schemeClr val="tx1"/>
                </a:solidFill>
                <a:latin typeface="Arial" panose="020B0604020202020204" pitchFamily="34" charset="0"/>
              </a:rPr>
              <a:t> </a:t>
            </a:r>
            <a:endParaRPr lang="en-US">
              <a:solidFill>
                <a:srgbClr val="14286E"/>
              </a:solidFill>
              <a:latin typeface="Arial" panose="020B0604020202020204" pitchFamily="34" charset="0"/>
            </a:endParaRPr>
          </a:p>
        </p:txBody>
      </p:sp>
      <p:sp>
        <p:nvSpPr>
          <p:cNvPr id="10256" name="Slide Number Placeholder 4"/>
          <p:cNvSpPr>
            <a:spLocks noGrp="1"/>
          </p:cNvSpPr>
          <p:nvPr>
            <p:ph type="sldNum" sz="quarter" idx="4294967295"/>
          </p:nvPr>
        </p:nvSpPr>
        <p:spPr bwMode="auto">
          <a:xfrm>
            <a:off x="7833360" y="6562725"/>
            <a:ext cx="856488" cy="228600"/>
          </a:xfrm>
          <a:prstGeom prst="rect">
            <a:avLst/>
          </a:prstGeom>
          <a:noFill/>
        </p:spPr>
        <p:txBody>
          <a:bodyPr anchor="ct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fld id="{97C444C4-9FC5-4B8C-8D64-2D717AC07FEB}"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sp>
        <p:nvSpPr>
          <p:cNvPr id="10245" name="Rectangle 6"/>
          <p:cNvSpPr>
            <a:spLocks noChangeArrowheads="1"/>
          </p:cNvSpPr>
          <p:nvPr/>
        </p:nvSpPr>
        <p:spPr bwMode="auto">
          <a:xfrm>
            <a:off x="6096000" y="1628775"/>
            <a:ext cx="2209800" cy="1295400"/>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10246" name="Rectangle 7"/>
          <p:cNvSpPr>
            <a:spLocks noChangeArrowheads="1"/>
          </p:cNvSpPr>
          <p:nvPr/>
        </p:nvSpPr>
        <p:spPr bwMode="auto">
          <a:xfrm>
            <a:off x="6686550" y="1749425"/>
            <a:ext cx="1463675" cy="742950"/>
          </a:xfrm>
          <a:prstGeom prst="rect">
            <a:avLst/>
          </a:prstGeom>
          <a:solidFill>
            <a:srgbClr val="F28E9A"/>
          </a:solidFill>
          <a:ln w="9525">
            <a:solidFill>
              <a:schemeClr val="tx1"/>
            </a:solidFill>
            <a:miter lim="800000"/>
          </a:ln>
        </p:spPr>
        <p:txBody>
          <a:bodyPr wrap="none" anchor="ctr"/>
          <a:lstStyle/>
          <a:p>
            <a:r>
              <a:rPr lang="en-US" sz="1600"/>
              <a:t>Engineering</a:t>
            </a:r>
            <a:endParaRPr lang="de-DE" sz="1600"/>
          </a:p>
        </p:txBody>
      </p:sp>
      <p:sp>
        <p:nvSpPr>
          <p:cNvPr id="10247" name="Rectangle 11"/>
          <p:cNvSpPr>
            <a:spLocks noChangeArrowheads="1"/>
          </p:cNvSpPr>
          <p:nvPr/>
        </p:nvSpPr>
        <p:spPr bwMode="auto">
          <a:xfrm>
            <a:off x="6161088" y="3500438"/>
            <a:ext cx="2373312" cy="288925"/>
          </a:xfrm>
          <a:prstGeom prst="rect">
            <a:avLst/>
          </a:prstGeom>
          <a:solidFill>
            <a:srgbClr val="95FF95"/>
          </a:solidFill>
          <a:ln w="9525">
            <a:solidFill>
              <a:schemeClr val="tx1"/>
            </a:solidFill>
            <a:miter lim="800000"/>
          </a:ln>
        </p:spPr>
        <p:txBody>
          <a:bodyPr wrap="none" anchor="ctr"/>
          <a:lstStyle/>
          <a:p>
            <a:r>
              <a:rPr lang="de-DE" sz="1400"/>
              <a:t>UA TCP</a:t>
            </a:r>
            <a:endParaRPr lang="de-DE" sz="1400"/>
          </a:p>
        </p:txBody>
      </p:sp>
      <p:sp>
        <p:nvSpPr>
          <p:cNvPr id="10248" name="Line 12"/>
          <p:cNvSpPr>
            <a:spLocks noChangeShapeType="1"/>
          </p:cNvSpPr>
          <p:nvPr/>
        </p:nvSpPr>
        <p:spPr bwMode="auto">
          <a:xfrm>
            <a:off x="7391400" y="2781300"/>
            <a:ext cx="0" cy="717550"/>
          </a:xfrm>
          <a:prstGeom prst="line">
            <a:avLst/>
          </a:prstGeom>
          <a:noFill/>
          <a:ln w="25400">
            <a:solidFill>
              <a:srgbClr val="00FF00"/>
            </a:solidFill>
            <a:round/>
          </a:ln>
        </p:spPr>
        <p:txBody>
          <a:bodyPr/>
          <a:lstStyle/>
          <a:p>
            <a:endParaRPr lang="en-US"/>
          </a:p>
        </p:txBody>
      </p:sp>
      <p:sp>
        <p:nvSpPr>
          <p:cNvPr id="10249" name="Rectangle 13"/>
          <p:cNvSpPr>
            <a:spLocks noChangeArrowheads="1"/>
          </p:cNvSpPr>
          <p:nvPr/>
        </p:nvSpPr>
        <p:spPr bwMode="auto">
          <a:xfrm>
            <a:off x="6689725" y="2492375"/>
            <a:ext cx="1462088" cy="288925"/>
          </a:xfrm>
          <a:prstGeom prst="rect">
            <a:avLst/>
          </a:prstGeom>
          <a:solidFill>
            <a:srgbClr val="FFFF95"/>
          </a:solidFill>
          <a:ln w="9525">
            <a:solidFill>
              <a:schemeClr val="tx1"/>
            </a:solidFill>
            <a:miter lim="800000"/>
          </a:ln>
        </p:spPr>
        <p:txBody>
          <a:bodyPr wrap="none" anchor="ctr"/>
          <a:lstStyle/>
          <a:p>
            <a:r>
              <a:rPr lang="de-DE" sz="1400"/>
              <a:t>OPC UA Client</a:t>
            </a:r>
            <a:endParaRPr lang="de-DE" sz="1400"/>
          </a:p>
        </p:txBody>
      </p:sp>
      <p:sp>
        <p:nvSpPr>
          <p:cNvPr id="10250" name="Line 19"/>
          <p:cNvSpPr>
            <a:spLocks noChangeShapeType="1"/>
          </p:cNvSpPr>
          <p:nvPr/>
        </p:nvSpPr>
        <p:spPr bwMode="auto">
          <a:xfrm>
            <a:off x="7388225" y="3789363"/>
            <a:ext cx="3175" cy="793750"/>
          </a:xfrm>
          <a:prstGeom prst="line">
            <a:avLst/>
          </a:prstGeom>
          <a:noFill/>
          <a:ln w="38100">
            <a:solidFill>
              <a:srgbClr val="00FF00"/>
            </a:solidFill>
            <a:round/>
          </a:ln>
        </p:spPr>
        <p:txBody>
          <a:bodyPr/>
          <a:lstStyle/>
          <a:p>
            <a:endParaRPr lang="en-US"/>
          </a:p>
        </p:txBody>
      </p:sp>
      <p:sp>
        <p:nvSpPr>
          <p:cNvPr id="10251" name="Text Box 20"/>
          <p:cNvSpPr txBox="1">
            <a:spLocks noChangeArrowheads="1"/>
          </p:cNvSpPr>
          <p:nvPr/>
        </p:nvSpPr>
        <p:spPr bwMode="auto">
          <a:xfrm>
            <a:off x="7578725" y="4365625"/>
            <a:ext cx="574675" cy="182563"/>
          </a:xfrm>
          <a:prstGeom prst="rect">
            <a:avLst/>
          </a:prstGeom>
          <a:noFill/>
          <a:ln>
            <a:noFill/>
          </a:ln>
        </p:spPr>
        <p:txBody>
          <a:bodyPr wrap="none" lIns="0" tIns="0" rIns="0" bIns="0">
            <a:spAutoFit/>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spcBef>
                <a:spcPct val="50000"/>
              </a:spcBef>
            </a:pPr>
            <a:r>
              <a:rPr lang="de-DE" sz="1200">
                <a:solidFill>
                  <a:schemeClr val="tx1"/>
                </a:solidFill>
                <a:latin typeface="Arial" panose="020B0604020202020204" pitchFamily="34" charset="0"/>
              </a:rPr>
              <a:t>Ethernet</a:t>
            </a:r>
            <a:endParaRPr lang="de-DE" sz="1200">
              <a:solidFill>
                <a:schemeClr val="tx1"/>
              </a:solidFill>
              <a:latin typeface="Arial" panose="020B0604020202020204" pitchFamily="34" charset="0"/>
            </a:endParaRPr>
          </a:p>
        </p:txBody>
      </p:sp>
      <p:sp>
        <p:nvSpPr>
          <p:cNvPr id="10252" name="Rectangle 22"/>
          <p:cNvSpPr>
            <a:spLocks noChangeArrowheads="1"/>
          </p:cNvSpPr>
          <p:nvPr/>
        </p:nvSpPr>
        <p:spPr bwMode="auto">
          <a:xfrm>
            <a:off x="6096000" y="4583113"/>
            <a:ext cx="2133600" cy="1366837"/>
          </a:xfrm>
          <a:prstGeom prst="rect">
            <a:avLst/>
          </a:prstGeom>
          <a:solidFill>
            <a:srgbClr val="14286E">
              <a:alpha val="25098"/>
            </a:srgbClr>
          </a:solidFill>
          <a:ln w="9525">
            <a:solidFill>
              <a:schemeClr val="tx1"/>
            </a:solidFill>
            <a:miter lim="800000"/>
          </a:ln>
        </p:spPr>
        <p:txBody>
          <a:bodyPr wrap="none"/>
          <a:lstStyle/>
          <a:p>
            <a:pPr algn="l"/>
            <a:r>
              <a:rPr lang="de-DE" sz="1600"/>
              <a:t>Device</a:t>
            </a:r>
            <a:endParaRPr lang="de-DE" sz="1600"/>
          </a:p>
        </p:txBody>
      </p:sp>
      <p:sp>
        <p:nvSpPr>
          <p:cNvPr id="10253" name="Rectangle 25"/>
          <p:cNvSpPr>
            <a:spLocks noChangeArrowheads="1"/>
          </p:cNvSpPr>
          <p:nvPr/>
        </p:nvSpPr>
        <p:spPr bwMode="auto">
          <a:xfrm>
            <a:off x="7086600" y="4724400"/>
            <a:ext cx="990600" cy="431800"/>
          </a:xfrm>
          <a:prstGeom prst="rect">
            <a:avLst/>
          </a:prstGeom>
          <a:solidFill>
            <a:srgbClr val="FFFF95"/>
          </a:solidFill>
          <a:ln w="9525">
            <a:solidFill>
              <a:schemeClr val="tx1"/>
            </a:solidFill>
            <a:miter lim="800000"/>
          </a:ln>
        </p:spPr>
        <p:txBody>
          <a:bodyPr wrap="none" anchor="ctr"/>
          <a:lstStyle/>
          <a:p>
            <a:r>
              <a:rPr lang="de-DE" sz="1400" dirty="0"/>
              <a:t>OPC UA </a:t>
            </a:r>
            <a:endParaRPr lang="de-DE" sz="1400" dirty="0"/>
          </a:p>
          <a:p>
            <a:r>
              <a:rPr lang="de-DE" sz="1400" dirty="0"/>
              <a:t>Server</a:t>
            </a:r>
            <a:endParaRPr lang="de-DE" sz="1400" dirty="0"/>
          </a:p>
        </p:txBody>
      </p:sp>
      <p:sp>
        <p:nvSpPr>
          <p:cNvPr id="10254" name="Text Box 5"/>
          <p:cNvSpPr txBox="1">
            <a:spLocks noChangeArrowheads="1"/>
          </p:cNvSpPr>
          <p:nvPr/>
        </p:nvSpPr>
        <p:spPr bwMode="auto">
          <a:xfrm>
            <a:off x="7467600" y="2971800"/>
            <a:ext cx="574675" cy="182563"/>
          </a:xfrm>
          <a:prstGeom prst="rect">
            <a:avLst/>
          </a:prstGeom>
          <a:noFill/>
          <a:ln>
            <a:noFill/>
          </a:ln>
        </p:spPr>
        <p:txBody>
          <a:bodyPr wrap="none" lIns="0" tIns="0" rIns="0" bIns="0">
            <a:spAutoFit/>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spcBef>
                <a:spcPct val="50000"/>
              </a:spcBef>
            </a:pPr>
            <a:r>
              <a:rPr lang="de-DE" sz="1200">
                <a:solidFill>
                  <a:schemeClr val="tx1"/>
                </a:solidFill>
                <a:latin typeface="Arial" panose="020B0604020202020204" pitchFamily="34" charset="0"/>
              </a:rPr>
              <a:t>Ethernet</a:t>
            </a:r>
            <a:endParaRPr lang="de-DE" sz="1200">
              <a:solidFill>
                <a:schemeClr val="tx1"/>
              </a:solidFill>
              <a:latin typeface="Arial" panose="020B0604020202020204" pitchFamily="34" charset="0"/>
            </a:endParaRPr>
          </a:p>
        </p:txBody>
      </p:sp>
      <p:pic>
        <p:nvPicPr>
          <p:cNvPr id="10255"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5181600"/>
            <a:ext cx="990600" cy="711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advTm="277">
        <p14:conveyor dir="l"/>
      </p:transition>
    </mc:Choice>
    <mc:Fallback>
      <p:transition advTm="277">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6"/>
            <a:ext cx="8229600" cy="1143000"/>
          </a:xfrm>
        </p:spPr>
        <p:txBody>
          <a:bodyPr/>
          <a:lstStyle/>
          <a:p>
            <a:r>
              <a:rPr lang="en-US" altLang="zh-CN" dirty="0" smtClean="0"/>
              <a:t>OPC</a:t>
            </a:r>
            <a:r>
              <a:rPr lang="zh-CN" altLang="en-US" dirty="0" smtClean="0"/>
              <a:t>与</a:t>
            </a:r>
            <a:r>
              <a:rPr lang="en-US" altLang="zh-CN" dirty="0" smtClean="0"/>
              <a:t>OPC UA</a:t>
            </a:r>
            <a:r>
              <a:rPr lang="zh-CN" altLang="en-US" dirty="0" smtClean="0"/>
              <a:t>的迁移</a:t>
            </a:r>
            <a:endParaRPr lang="zh-CN" altLang="en-US" dirty="0"/>
          </a:p>
        </p:txBody>
      </p:sp>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sp>
        <p:nvSpPr>
          <p:cNvPr id="5" name="AutoShape 2"/>
          <p:cNvSpPr>
            <a:spLocks noChangeArrowheads="1"/>
          </p:cNvSpPr>
          <p:nvPr/>
        </p:nvSpPr>
        <p:spPr bwMode="auto">
          <a:xfrm>
            <a:off x="3292475" y="1404938"/>
            <a:ext cx="2406650" cy="5043487"/>
          </a:xfrm>
          <a:prstGeom prst="flowChartAlternateProcess">
            <a:avLst/>
          </a:prstGeom>
          <a:solidFill>
            <a:srgbClr val="D7D7D7"/>
          </a:solidFill>
          <a:ln w="12700">
            <a:solidFill>
              <a:schemeClr val="tx1"/>
            </a:solidFill>
            <a:prstDash val="lgDash"/>
            <a:miter lim="800000"/>
          </a:ln>
          <a:effectLst/>
        </p:spPr>
        <p:txBody>
          <a:bodyPr wrap="none" anchor="ctr"/>
          <a:lstStyle/>
          <a:p>
            <a:endParaRPr lang="zh-CN" altLang="en-US"/>
          </a:p>
        </p:txBody>
      </p:sp>
      <p:grpSp>
        <p:nvGrpSpPr>
          <p:cNvPr id="6" name="Group 79"/>
          <p:cNvGrpSpPr/>
          <p:nvPr/>
        </p:nvGrpSpPr>
        <p:grpSpPr bwMode="auto">
          <a:xfrm>
            <a:off x="674688" y="1481138"/>
            <a:ext cx="2106612" cy="1530350"/>
            <a:chOff x="425" y="933"/>
            <a:chExt cx="1327" cy="964"/>
          </a:xfrm>
        </p:grpSpPr>
        <p:sp>
          <p:nvSpPr>
            <p:cNvPr id="7" name="AutoShape 5"/>
            <p:cNvSpPr>
              <a:spLocks noChangeArrowheads="1"/>
            </p:cNvSpPr>
            <p:nvPr/>
          </p:nvSpPr>
          <p:spPr bwMode="auto">
            <a:xfrm>
              <a:off x="425" y="933"/>
              <a:ext cx="828" cy="964"/>
            </a:xfrm>
            <a:prstGeom prst="flowChartAlternateProcess">
              <a:avLst/>
            </a:prstGeom>
            <a:gradFill rotWithShape="1">
              <a:gsLst>
                <a:gs pos="0">
                  <a:schemeClr val="bg1"/>
                </a:gs>
                <a:gs pos="100000">
                  <a:srgbClr val="00FF00"/>
                </a:gs>
              </a:gsLst>
              <a:lin ang="5400000" scaled="1"/>
            </a:gradFill>
            <a:ln w="19050">
              <a:solidFill>
                <a:schemeClr val="tx1"/>
              </a:solidFill>
              <a:miter lim="800000"/>
            </a:ln>
            <a:effectLst/>
          </p:spPr>
          <p:txBody>
            <a:bodyPr wrap="none" anchor="ctr"/>
            <a:lstStyle/>
            <a:p>
              <a:endParaRPr lang="zh-CN" altLang="en-US"/>
            </a:p>
          </p:txBody>
        </p:sp>
        <p:sp>
          <p:nvSpPr>
            <p:cNvPr id="8" name="Text Box 6"/>
            <p:cNvSpPr txBox="1">
              <a:spLocks noChangeArrowheads="1"/>
            </p:cNvSpPr>
            <p:nvPr/>
          </p:nvSpPr>
          <p:spPr bwMode="auto">
            <a:xfrm>
              <a:off x="459" y="983"/>
              <a:ext cx="75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UA </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zh-CN" altLang="en-US" sz="1400" b="1" dirty="0" smtClean="0">
                  <a:solidFill>
                    <a:srgbClr val="800000"/>
                  </a:solidFill>
                  <a:latin typeface="Arial" panose="020B0604020202020204" pitchFamily="34" charset="0"/>
                  <a:ea typeface="宋体" panose="02010600030101010101" pitchFamily="2" charset="-122"/>
                </a:rPr>
                <a:t>客户端</a:t>
              </a:r>
              <a:endParaRPr lang="en-US" altLang="zh-CN" sz="1400" b="1" dirty="0">
                <a:solidFill>
                  <a:srgbClr val="800000"/>
                </a:solidFill>
                <a:latin typeface="Arial" panose="020B0604020202020204" pitchFamily="34" charset="0"/>
                <a:ea typeface="宋体" panose="02010600030101010101" pitchFamily="2" charset="-122"/>
              </a:endParaRPr>
            </a:p>
          </p:txBody>
        </p:sp>
        <p:sp>
          <p:nvSpPr>
            <p:cNvPr id="9" name="Line 9"/>
            <p:cNvSpPr>
              <a:spLocks noChangeShapeType="1"/>
            </p:cNvSpPr>
            <p:nvPr/>
          </p:nvSpPr>
          <p:spPr bwMode="auto">
            <a:xfrm>
              <a:off x="1250" y="1101"/>
              <a:ext cx="502" cy="0"/>
            </a:xfrm>
            <a:prstGeom prst="line">
              <a:avLst/>
            </a:prstGeom>
            <a:noFill/>
            <a:ln w="28575">
              <a:solidFill>
                <a:schemeClr val="tx1"/>
              </a:solidFill>
              <a:round/>
              <a:tailEnd type="triangle" w="med" len="med"/>
            </a:ln>
            <a:effectLst/>
          </p:spPr>
          <p:txBody>
            <a:bodyPr/>
            <a:lstStyle/>
            <a:p>
              <a:endParaRPr lang="zh-CN" altLang="en-US"/>
            </a:p>
          </p:txBody>
        </p:sp>
      </p:grpSp>
      <p:sp>
        <p:nvSpPr>
          <p:cNvPr id="10" name="Text Box 16"/>
          <p:cNvSpPr txBox="1">
            <a:spLocks noChangeArrowheads="1"/>
          </p:cNvSpPr>
          <p:nvPr/>
        </p:nvSpPr>
        <p:spPr bwMode="auto">
          <a:xfrm>
            <a:off x="3463925" y="1003300"/>
            <a:ext cx="2103438" cy="336550"/>
          </a:xfrm>
          <a:prstGeom prst="rect">
            <a:avLst/>
          </a:prstGeom>
          <a:noFill/>
          <a:ln w="9525">
            <a:noFill/>
            <a:miter lim="800000"/>
          </a:ln>
          <a:effectLst/>
        </p:spPr>
        <p:txBody>
          <a:bodyPr>
            <a:spAutoFit/>
          </a:bodyPr>
          <a:lstStyle/>
          <a:p>
            <a:pPr algn="ctr">
              <a:spcBef>
                <a:spcPct val="50000"/>
              </a:spcBef>
            </a:pPr>
            <a:r>
              <a:rPr lang="en-US" altLang="zh-CN" sz="1600" b="1" dirty="0">
                <a:solidFill>
                  <a:srgbClr val="700000"/>
                </a:solidFill>
                <a:latin typeface="Arial" panose="020B0604020202020204" pitchFamily="34" charset="0"/>
                <a:ea typeface="宋体" panose="02010600030101010101" pitchFamily="2" charset="-122"/>
              </a:rPr>
              <a:t>DA Server </a:t>
            </a:r>
            <a:r>
              <a:rPr lang="zh-CN" altLang="en-US" sz="1600" b="1" dirty="0" smtClean="0">
                <a:solidFill>
                  <a:srgbClr val="700000"/>
                </a:solidFill>
                <a:latin typeface="Arial" panose="020B0604020202020204" pitchFamily="34" charset="0"/>
                <a:ea typeface="宋体" panose="02010600030101010101" pitchFamily="2" charset="-122"/>
              </a:rPr>
              <a:t>包装器</a:t>
            </a:r>
            <a:endParaRPr lang="en-US" altLang="zh-CN" sz="1600" b="1" dirty="0">
              <a:solidFill>
                <a:srgbClr val="700000"/>
              </a:solidFill>
              <a:latin typeface="Arial" panose="020B0604020202020204" pitchFamily="34" charset="0"/>
              <a:ea typeface="宋体" panose="02010600030101010101" pitchFamily="2" charset="-122"/>
            </a:endParaRPr>
          </a:p>
        </p:txBody>
      </p:sp>
      <p:grpSp>
        <p:nvGrpSpPr>
          <p:cNvPr id="11" name="Group 80"/>
          <p:cNvGrpSpPr/>
          <p:nvPr/>
        </p:nvGrpSpPr>
        <p:grpSpPr bwMode="auto">
          <a:xfrm>
            <a:off x="6208713" y="1287463"/>
            <a:ext cx="2271712" cy="1727200"/>
            <a:chOff x="3911" y="811"/>
            <a:chExt cx="1431" cy="1088"/>
          </a:xfrm>
        </p:grpSpPr>
        <p:sp>
          <p:nvSpPr>
            <p:cNvPr id="12" name="AutoShape 11"/>
            <p:cNvSpPr>
              <a:spLocks noChangeArrowheads="1"/>
            </p:cNvSpPr>
            <p:nvPr/>
          </p:nvSpPr>
          <p:spPr bwMode="auto">
            <a:xfrm>
              <a:off x="4483" y="935"/>
              <a:ext cx="859" cy="964"/>
            </a:xfrm>
            <a:prstGeom prst="flowChartAlternateProcess">
              <a:avLst/>
            </a:prstGeom>
            <a:gradFill rotWithShape="1">
              <a:gsLst>
                <a:gs pos="0">
                  <a:schemeClr val="bg1"/>
                </a:gs>
                <a:gs pos="100000">
                  <a:srgbClr val="66FFFF"/>
                </a:gs>
              </a:gsLst>
              <a:lin ang="5400000" scaled="1"/>
            </a:gradFill>
            <a:ln w="19050">
              <a:solidFill>
                <a:schemeClr val="tx1"/>
              </a:solidFill>
              <a:miter lim="800000"/>
            </a:ln>
            <a:effectLst/>
          </p:spPr>
          <p:txBody>
            <a:bodyPr wrap="none" anchor="ctr"/>
            <a:lstStyle/>
            <a:p>
              <a:endParaRPr lang="zh-CN" altLang="en-US"/>
            </a:p>
          </p:txBody>
        </p:sp>
        <p:sp>
          <p:nvSpPr>
            <p:cNvPr id="13" name="Text Box 12"/>
            <p:cNvSpPr txBox="1">
              <a:spLocks noChangeArrowheads="1"/>
            </p:cNvSpPr>
            <p:nvPr/>
          </p:nvSpPr>
          <p:spPr bwMode="auto">
            <a:xfrm>
              <a:off x="4528" y="986"/>
              <a:ext cx="76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a:t>
              </a:r>
              <a:r>
                <a:rPr lang="en-US" altLang="zh-CN" sz="1400" b="1" dirty="0" smtClean="0">
                  <a:solidFill>
                    <a:srgbClr val="800000"/>
                  </a:solidFill>
                  <a:latin typeface="Arial" panose="020B0604020202020204" pitchFamily="34" charset="0"/>
                  <a:ea typeface="宋体" panose="02010600030101010101" pitchFamily="2" charset="-122"/>
                </a:rPr>
                <a:t>DA</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en-US" altLang="zh-CN" sz="1400" b="1" dirty="0" smtClean="0">
                  <a:solidFill>
                    <a:srgbClr val="800000"/>
                  </a:solidFill>
                  <a:latin typeface="Arial" panose="020B0604020202020204" pitchFamily="34" charset="0"/>
                  <a:ea typeface="宋体" panose="02010600030101010101" pitchFamily="2" charset="-122"/>
                </a:rPr>
                <a:t> </a:t>
              </a:r>
              <a:r>
                <a:rPr lang="zh-CN" altLang="en-US" sz="1400" b="1" dirty="0" smtClean="0">
                  <a:solidFill>
                    <a:srgbClr val="800000"/>
                  </a:solidFill>
                  <a:latin typeface="Arial" panose="020B0604020202020204" pitchFamily="34" charset="0"/>
                  <a:ea typeface="宋体" panose="02010600030101010101" pitchFamily="2" charset="-122"/>
                </a:rPr>
                <a:t>服务器</a:t>
              </a:r>
              <a:endParaRPr lang="en-US" altLang="zh-CN" sz="1400" b="1" dirty="0">
                <a:solidFill>
                  <a:srgbClr val="800000"/>
                </a:solidFill>
                <a:latin typeface="Arial" panose="020B0604020202020204" pitchFamily="34" charset="0"/>
                <a:ea typeface="宋体" panose="02010600030101010101" pitchFamily="2" charset="-122"/>
              </a:endParaRPr>
            </a:p>
          </p:txBody>
        </p:sp>
        <p:sp>
          <p:nvSpPr>
            <p:cNvPr id="14" name="Oval 13"/>
            <p:cNvSpPr>
              <a:spLocks noChangeArrowheads="1"/>
            </p:cNvSpPr>
            <p:nvPr/>
          </p:nvSpPr>
          <p:spPr bwMode="auto">
            <a:xfrm>
              <a:off x="4001" y="1029"/>
              <a:ext cx="144" cy="144"/>
            </a:xfrm>
            <a:prstGeom prst="ellipse">
              <a:avLst/>
            </a:prstGeom>
            <a:gradFill rotWithShape="1">
              <a:gsLst>
                <a:gs pos="0">
                  <a:srgbClr val="66FFFF"/>
                </a:gs>
                <a:gs pos="100000">
                  <a:srgbClr val="66FFFF">
                    <a:gamma/>
                    <a:shade val="46275"/>
                    <a:invGamma/>
                  </a:srgb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5" name="Line 14"/>
            <p:cNvSpPr>
              <a:spLocks noChangeShapeType="1"/>
            </p:cNvSpPr>
            <p:nvPr/>
          </p:nvSpPr>
          <p:spPr bwMode="auto">
            <a:xfrm>
              <a:off x="4145" y="1098"/>
              <a:ext cx="336" cy="0"/>
            </a:xfrm>
            <a:prstGeom prst="line">
              <a:avLst/>
            </a:prstGeom>
            <a:noFill/>
            <a:ln w="28575">
              <a:solidFill>
                <a:schemeClr val="tx1"/>
              </a:solidFill>
              <a:round/>
            </a:ln>
            <a:effectLst/>
          </p:spPr>
          <p:txBody>
            <a:bodyPr/>
            <a:lstStyle/>
            <a:p>
              <a:endParaRPr lang="zh-CN" altLang="en-US"/>
            </a:p>
          </p:txBody>
        </p:sp>
        <p:sp>
          <p:nvSpPr>
            <p:cNvPr id="16" name="Text Box 17"/>
            <p:cNvSpPr txBox="1">
              <a:spLocks noChangeArrowheads="1"/>
            </p:cNvSpPr>
            <p:nvPr/>
          </p:nvSpPr>
          <p:spPr bwMode="auto">
            <a:xfrm>
              <a:off x="3911" y="811"/>
              <a:ext cx="576" cy="173"/>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IUnknown</a:t>
              </a:r>
              <a:endParaRPr lang="en-US" altLang="zh-CN" sz="1200" b="1">
                <a:latin typeface="Arial" panose="020B0604020202020204" pitchFamily="34" charset="0"/>
                <a:ea typeface="宋体" panose="02010600030101010101" pitchFamily="2" charset="-122"/>
              </a:endParaRPr>
            </a:p>
          </p:txBody>
        </p:sp>
      </p:grpSp>
      <p:grpSp>
        <p:nvGrpSpPr>
          <p:cNvPr id="17" name="Group 83"/>
          <p:cNvGrpSpPr/>
          <p:nvPr/>
        </p:nvGrpSpPr>
        <p:grpSpPr bwMode="auto">
          <a:xfrm>
            <a:off x="3432175" y="2251075"/>
            <a:ext cx="944563" cy="823913"/>
            <a:chOff x="2162" y="1418"/>
            <a:chExt cx="595" cy="519"/>
          </a:xfrm>
        </p:grpSpPr>
        <p:sp>
          <p:nvSpPr>
            <p:cNvPr id="18" name="AutoShape 21"/>
            <p:cNvSpPr>
              <a:spLocks noChangeArrowheads="1"/>
            </p:cNvSpPr>
            <p:nvPr/>
          </p:nvSpPr>
          <p:spPr bwMode="auto">
            <a:xfrm>
              <a:off x="2164" y="1418"/>
              <a:ext cx="589" cy="519"/>
            </a:xfrm>
            <a:prstGeom prst="flowChartAlternateProcess">
              <a:avLst/>
            </a:prstGeom>
            <a:solidFill>
              <a:srgbClr val="FFCC99"/>
            </a:solidFill>
            <a:ln w="9525">
              <a:solidFill>
                <a:schemeClr val="tx1"/>
              </a:solidFill>
              <a:miter lim="800000"/>
            </a:ln>
            <a:effectLst/>
          </p:spPr>
          <p:txBody>
            <a:bodyPr wrap="none" anchor="ctr"/>
            <a:lstStyle/>
            <a:p>
              <a:endParaRPr lang="zh-CN" altLang="en-US"/>
            </a:p>
          </p:txBody>
        </p:sp>
        <p:sp>
          <p:nvSpPr>
            <p:cNvPr id="19" name="Text Box 22"/>
            <p:cNvSpPr txBox="1">
              <a:spLocks noChangeArrowheads="1"/>
            </p:cNvSpPr>
            <p:nvPr/>
          </p:nvSpPr>
          <p:spPr bwMode="auto">
            <a:xfrm>
              <a:off x="2162" y="1526"/>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Session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Manager</a:t>
              </a:r>
              <a:endParaRPr lang="en-US" altLang="zh-CN" sz="1200" b="1">
                <a:latin typeface="Arial" panose="020B0604020202020204" pitchFamily="34" charset="0"/>
                <a:ea typeface="宋体" panose="02010600030101010101" pitchFamily="2" charset="-122"/>
              </a:endParaRPr>
            </a:p>
          </p:txBody>
        </p:sp>
      </p:grpSp>
      <p:grpSp>
        <p:nvGrpSpPr>
          <p:cNvPr id="20" name="Group 84"/>
          <p:cNvGrpSpPr/>
          <p:nvPr/>
        </p:nvGrpSpPr>
        <p:grpSpPr bwMode="auto">
          <a:xfrm>
            <a:off x="3432175" y="3311525"/>
            <a:ext cx="944563" cy="823913"/>
            <a:chOff x="2162" y="2086"/>
            <a:chExt cx="595" cy="519"/>
          </a:xfrm>
        </p:grpSpPr>
        <p:sp>
          <p:nvSpPr>
            <p:cNvPr id="21" name="AutoShape 24"/>
            <p:cNvSpPr>
              <a:spLocks noChangeArrowheads="1"/>
            </p:cNvSpPr>
            <p:nvPr/>
          </p:nvSpPr>
          <p:spPr bwMode="auto">
            <a:xfrm>
              <a:off x="2164" y="2086"/>
              <a:ext cx="589" cy="519"/>
            </a:xfrm>
            <a:prstGeom prst="flowChartAlternateProcess">
              <a:avLst/>
            </a:prstGeom>
            <a:solidFill>
              <a:srgbClr val="FFCC99"/>
            </a:solidFill>
            <a:ln w="9525">
              <a:solidFill>
                <a:schemeClr val="tx1"/>
              </a:solidFill>
              <a:miter lim="800000"/>
            </a:ln>
            <a:effectLst/>
          </p:spPr>
          <p:txBody>
            <a:bodyPr wrap="none" anchor="ctr"/>
            <a:lstStyle/>
            <a:p>
              <a:endParaRPr lang="zh-CN" altLang="en-US"/>
            </a:p>
          </p:txBody>
        </p:sp>
        <p:sp>
          <p:nvSpPr>
            <p:cNvPr id="22" name="Text Box 25"/>
            <p:cNvSpPr txBox="1">
              <a:spLocks noChangeArrowheads="1"/>
            </p:cNvSpPr>
            <p:nvPr/>
          </p:nvSpPr>
          <p:spPr bwMode="auto">
            <a:xfrm>
              <a:off x="2162" y="2140"/>
              <a:ext cx="595" cy="403"/>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Subscrip tion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Manger</a:t>
              </a:r>
              <a:endParaRPr lang="en-US" altLang="zh-CN" sz="1200" b="1">
                <a:latin typeface="Arial" panose="020B0604020202020204" pitchFamily="34" charset="0"/>
                <a:ea typeface="宋体" panose="02010600030101010101" pitchFamily="2" charset="-122"/>
              </a:endParaRPr>
            </a:p>
          </p:txBody>
        </p:sp>
      </p:grpSp>
      <p:grpSp>
        <p:nvGrpSpPr>
          <p:cNvPr id="23" name="Group 89"/>
          <p:cNvGrpSpPr/>
          <p:nvPr/>
        </p:nvGrpSpPr>
        <p:grpSpPr bwMode="auto">
          <a:xfrm>
            <a:off x="4610100" y="2251075"/>
            <a:ext cx="944563" cy="823913"/>
            <a:chOff x="2904" y="1418"/>
            <a:chExt cx="595" cy="519"/>
          </a:xfrm>
        </p:grpSpPr>
        <p:sp>
          <p:nvSpPr>
            <p:cNvPr id="24" name="AutoShape 27"/>
            <p:cNvSpPr>
              <a:spLocks noChangeArrowheads="1"/>
            </p:cNvSpPr>
            <p:nvPr/>
          </p:nvSpPr>
          <p:spPr bwMode="auto">
            <a:xfrm>
              <a:off x="2906" y="1418"/>
              <a:ext cx="589" cy="519"/>
            </a:xfrm>
            <a:prstGeom prst="flowChartAlternateProcess">
              <a:avLst/>
            </a:prstGeom>
            <a:solidFill>
              <a:srgbClr val="FFFF66"/>
            </a:solidFill>
            <a:ln w="9525">
              <a:solidFill>
                <a:schemeClr val="tx1"/>
              </a:solidFill>
              <a:miter lim="800000"/>
            </a:ln>
            <a:effectLst/>
          </p:spPr>
          <p:txBody>
            <a:bodyPr wrap="none" anchor="ctr"/>
            <a:lstStyle/>
            <a:p>
              <a:endParaRPr lang="zh-CN" altLang="en-US"/>
            </a:p>
          </p:txBody>
        </p:sp>
        <p:sp>
          <p:nvSpPr>
            <p:cNvPr id="25" name="Text Box 28"/>
            <p:cNvSpPr txBox="1">
              <a:spLocks noChangeArrowheads="1"/>
            </p:cNvSpPr>
            <p:nvPr/>
          </p:nvSpPr>
          <p:spPr bwMode="auto">
            <a:xfrm>
              <a:off x="2904" y="1526"/>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Server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a:t>
              </a:r>
              <a:endParaRPr lang="en-US" altLang="zh-CN" sz="1200" b="1">
                <a:latin typeface="Arial" panose="020B0604020202020204" pitchFamily="34" charset="0"/>
                <a:ea typeface="宋体" panose="02010600030101010101" pitchFamily="2" charset="-122"/>
              </a:endParaRPr>
            </a:p>
          </p:txBody>
        </p:sp>
      </p:grpSp>
      <p:grpSp>
        <p:nvGrpSpPr>
          <p:cNvPr id="26" name="Group 90"/>
          <p:cNvGrpSpPr/>
          <p:nvPr/>
        </p:nvGrpSpPr>
        <p:grpSpPr bwMode="auto">
          <a:xfrm>
            <a:off x="4613275" y="3319463"/>
            <a:ext cx="944563" cy="823912"/>
            <a:chOff x="2906" y="2091"/>
            <a:chExt cx="595" cy="519"/>
          </a:xfrm>
        </p:grpSpPr>
        <p:sp>
          <p:nvSpPr>
            <p:cNvPr id="27" name="AutoShape 30"/>
            <p:cNvSpPr>
              <a:spLocks noChangeArrowheads="1"/>
            </p:cNvSpPr>
            <p:nvPr/>
          </p:nvSpPr>
          <p:spPr bwMode="auto">
            <a:xfrm>
              <a:off x="2908" y="2091"/>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28" name="Text Box 31"/>
            <p:cNvSpPr txBox="1">
              <a:spLocks noChangeArrowheads="1"/>
            </p:cNvSpPr>
            <p:nvPr/>
          </p:nvSpPr>
          <p:spPr bwMode="auto">
            <a:xfrm>
              <a:off x="2906" y="2205"/>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Group</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29" name="Group 85"/>
          <p:cNvGrpSpPr/>
          <p:nvPr/>
        </p:nvGrpSpPr>
        <p:grpSpPr bwMode="auto">
          <a:xfrm>
            <a:off x="3433763" y="4384675"/>
            <a:ext cx="944562" cy="823913"/>
            <a:chOff x="2163" y="2762"/>
            <a:chExt cx="595" cy="519"/>
          </a:xfrm>
        </p:grpSpPr>
        <p:sp>
          <p:nvSpPr>
            <p:cNvPr id="30" name="AutoShape 33"/>
            <p:cNvSpPr>
              <a:spLocks noChangeArrowheads="1"/>
            </p:cNvSpPr>
            <p:nvPr/>
          </p:nvSpPr>
          <p:spPr bwMode="auto">
            <a:xfrm>
              <a:off x="2165" y="2762"/>
              <a:ext cx="589" cy="519"/>
            </a:xfrm>
            <a:prstGeom prst="flowChartAlternateProcess">
              <a:avLst/>
            </a:prstGeom>
            <a:solidFill>
              <a:srgbClr val="FFCC99"/>
            </a:solidFill>
            <a:ln w="9525">
              <a:solidFill>
                <a:schemeClr val="tx1"/>
              </a:solidFill>
              <a:miter lim="800000"/>
            </a:ln>
            <a:effectLst/>
          </p:spPr>
          <p:txBody>
            <a:bodyPr wrap="none" anchor="ctr"/>
            <a:lstStyle/>
            <a:p>
              <a:endParaRPr lang="zh-CN" altLang="en-US"/>
            </a:p>
          </p:txBody>
        </p:sp>
        <p:sp>
          <p:nvSpPr>
            <p:cNvPr id="31" name="Text Box 34"/>
            <p:cNvSpPr txBox="1">
              <a:spLocks noChangeArrowheads="1"/>
            </p:cNvSpPr>
            <p:nvPr/>
          </p:nvSpPr>
          <p:spPr bwMode="auto">
            <a:xfrm>
              <a:off x="2163" y="2870"/>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Node</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Manager</a:t>
              </a:r>
              <a:endParaRPr lang="en-US" altLang="zh-CN" sz="1200" b="1">
                <a:latin typeface="Arial" panose="020B0604020202020204" pitchFamily="34" charset="0"/>
                <a:ea typeface="宋体" panose="02010600030101010101" pitchFamily="2" charset="-122"/>
              </a:endParaRPr>
            </a:p>
          </p:txBody>
        </p:sp>
      </p:grpSp>
      <p:grpSp>
        <p:nvGrpSpPr>
          <p:cNvPr id="32" name="Group 91"/>
          <p:cNvGrpSpPr/>
          <p:nvPr/>
        </p:nvGrpSpPr>
        <p:grpSpPr bwMode="auto">
          <a:xfrm>
            <a:off x="4613275" y="4395788"/>
            <a:ext cx="944563" cy="823912"/>
            <a:chOff x="2906" y="2769"/>
            <a:chExt cx="595" cy="519"/>
          </a:xfrm>
        </p:grpSpPr>
        <p:sp>
          <p:nvSpPr>
            <p:cNvPr id="33" name="AutoShape 36"/>
            <p:cNvSpPr>
              <a:spLocks noChangeArrowheads="1"/>
            </p:cNvSpPr>
            <p:nvPr/>
          </p:nvSpPr>
          <p:spPr bwMode="auto">
            <a:xfrm>
              <a:off x="2908" y="2769"/>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34" name="Text Box 37"/>
            <p:cNvSpPr txBox="1">
              <a:spLocks noChangeArrowheads="1"/>
            </p:cNvSpPr>
            <p:nvPr/>
          </p:nvSpPr>
          <p:spPr bwMode="auto">
            <a:xfrm>
              <a:off x="2906" y="2883"/>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Item</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sp>
        <p:nvSpPr>
          <p:cNvPr id="35" name="AutoShape 38"/>
          <p:cNvSpPr>
            <a:spLocks noChangeArrowheads="1"/>
          </p:cNvSpPr>
          <p:nvPr/>
        </p:nvSpPr>
        <p:spPr bwMode="auto">
          <a:xfrm>
            <a:off x="4351338" y="2582863"/>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sp>
        <p:nvSpPr>
          <p:cNvPr id="36" name="AutoShape 39"/>
          <p:cNvSpPr>
            <a:spLocks noChangeArrowheads="1"/>
          </p:cNvSpPr>
          <p:nvPr/>
        </p:nvSpPr>
        <p:spPr bwMode="auto">
          <a:xfrm>
            <a:off x="4354513" y="3641725"/>
            <a:ext cx="277812"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37" name="Group 40"/>
          <p:cNvGrpSpPr/>
          <p:nvPr/>
        </p:nvGrpSpPr>
        <p:grpSpPr bwMode="auto">
          <a:xfrm>
            <a:off x="3665538" y="2003425"/>
            <a:ext cx="473075" cy="242888"/>
            <a:chOff x="2279" y="1346"/>
            <a:chExt cx="298" cy="153"/>
          </a:xfrm>
        </p:grpSpPr>
        <p:sp>
          <p:nvSpPr>
            <p:cNvPr id="38" name="AutoShape 4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39" name="AutoShape 4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40" name="Group 43"/>
          <p:cNvGrpSpPr/>
          <p:nvPr/>
        </p:nvGrpSpPr>
        <p:grpSpPr bwMode="auto">
          <a:xfrm>
            <a:off x="3657600" y="3071813"/>
            <a:ext cx="473075" cy="242887"/>
            <a:chOff x="2279" y="1346"/>
            <a:chExt cx="298" cy="153"/>
          </a:xfrm>
        </p:grpSpPr>
        <p:sp>
          <p:nvSpPr>
            <p:cNvPr id="41" name="AutoShape 4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2" name="AutoShape 4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43" name="Group 46"/>
          <p:cNvGrpSpPr/>
          <p:nvPr/>
        </p:nvGrpSpPr>
        <p:grpSpPr bwMode="auto">
          <a:xfrm>
            <a:off x="3659188" y="4140200"/>
            <a:ext cx="473075" cy="242888"/>
            <a:chOff x="2279" y="1346"/>
            <a:chExt cx="298" cy="153"/>
          </a:xfrm>
        </p:grpSpPr>
        <p:sp>
          <p:nvSpPr>
            <p:cNvPr id="44" name="AutoShape 47"/>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5" name="AutoShape 48"/>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46" name="AutoShape 49"/>
          <p:cNvSpPr>
            <a:spLocks noChangeArrowheads="1"/>
          </p:cNvSpPr>
          <p:nvPr/>
        </p:nvSpPr>
        <p:spPr bwMode="auto">
          <a:xfrm>
            <a:off x="4356100" y="4727575"/>
            <a:ext cx="277813"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47" name="Group 50"/>
          <p:cNvGrpSpPr/>
          <p:nvPr/>
        </p:nvGrpSpPr>
        <p:grpSpPr bwMode="auto">
          <a:xfrm>
            <a:off x="4835525" y="4146550"/>
            <a:ext cx="473075" cy="242888"/>
            <a:chOff x="2279" y="1346"/>
            <a:chExt cx="298" cy="153"/>
          </a:xfrm>
        </p:grpSpPr>
        <p:sp>
          <p:nvSpPr>
            <p:cNvPr id="48" name="AutoShape 5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9" name="AutoShape 5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0" name="Group 53"/>
          <p:cNvGrpSpPr/>
          <p:nvPr/>
        </p:nvGrpSpPr>
        <p:grpSpPr bwMode="auto">
          <a:xfrm>
            <a:off x="4837113" y="3071813"/>
            <a:ext cx="473075" cy="242887"/>
            <a:chOff x="2279" y="1346"/>
            <a:chExt cx="298" cy="153"/>
          </a:xfrm>
        </p:grpSpPr>
        <p:sp>
          <p:nvSpPr>
            <p:cNvPr id="51" name="AutoShape 5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2" name="AutoShape 5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3" name="Group 86"/>
          <p:cNvGrpSpPr/>
          <p:nvPr/>
        </p:nvGrpSpPr>
        <p:grpSpPr bwMode="auto">
          <a:xfrm>
            <a:off x="3452813" y="5451475"/>
            <a:ext cx="944562" cy="823913"/>
            <a:chOff x="2175" y="3434"/>
            <a:chExt cx="595" cy="519"/>
          </a:xfrm>
        </p:grpSpPr>
        <p:sp>
          <p:nvSpPr>
            <p:cNvPr id="54" name="AutoShape 57"/>
            <p:cNvSpPr>
              <a:spLocks noChangeArrowheads="1"/>
            </p:cNvSpPr>
            <p:nvPr/>
          </p:nvSpPr>
          <p:spPr bwMode="auto">
            <a:xfrm>
              <a:off x="2177" y="3434"/>
              <a:ext cx="589" cy="519"/>
            </a:xfrm>
            <a:prstGeom prst="flowChartAlternateProcess">
              <a:avLst/>
            </a:prstGeom>
            <a:solidFill>
              <a:srgbClr val="FFCC99"/>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55" name="Text Box 58"/>
            <p:cNvSpPr txBox="1">
              <a:spLocks noChangeArrowheads="1"/>
            </p:cNvSpPr>
            <p:nvPr/>
          </p:nvSpPr>
          <p:spPr bwMode="auto">
            <a:xfrm>
              <a:off x="2175" y="3542"/>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Node</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56" name="Group 92"/>
          <p:cNvGrpSpPr/>
          <p:nvPr/>
        </p:nvGrpSpPr>
        <p:grpSpPr bwMode="auto">
          <a:xfrm>
            <a:off x="4611688" y="5465763"/>
            <a:ext cx="944562" cy="823912"/>
            <a:chOff x="2905" y="3443"/>
            <a:chExt cx="595" cy="519"/>
          </a:xfrm>
        </p:grpSpPr>
        <p:sp>
          <p:nvSpPr>
            <p:cNvPr id="57" name="AutoShape 60"/>
            <p:cNvSpPr>
              <a:spLocks noChangeArrowheads="1"/>
            </p:cNvSpPr>
            <p:nvPr/>
          </p:nvSpPr>
          <p:spPr bwMode="auto">
            <a:xfrm>
              <a:off x="2907" y="3443"/>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58" name="Text Box 61"/>
            <p:cNvSpPr txBox="1">
              <a:spLocks noChangeArrowheads="1"/>
            </p:cNvSpPr>
            <p:nvPr/>
          </p:nvSpPr>
          <p:spPr bwMode="auto">
            <a:xfrm>
              <a:off x="2905" y="3551"/>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Browser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Functions</a:t>
              </a:r>
              <a:endParaRPr lang="en-US" altLang="zh-CN" sz="1200" b="1">
                <a:latin typeface="Arial" panose="020B0604020202020204" pitchFamily="34" charset="0"/>
                <a:ea typeface="宋体" panose="02010600030101010101" pitchFamily="2" charset="-122"/>
              </a:endParaRPr>
            </a:p>
          </p:txBody>
        </p:sp>
      </p:grpSp>
      <p:sp>
        <p:nvSpPr>
          <p:cNvPr id="59" name="AutoShape 62"/>
          <p:cNvSpPr>
            <a:spLocks noChangeArrowheads="1"/>
          </p:cNvSpPr>
          <p:nvPr/>
        </p:nvSpPr>
        <p:spPr bwMode="auto">
          <a:xfrm>
            <a:off x="4357688" y="5815013"/>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60" name="Group 88"/>
          <p:cNvGrpSpPr/>
          <p:nvPr/>
        </p:nvGrpSpPr>
        <p:grpSpPr bwMode="auto">
          <a:xfrm>
            <a:off x="4614863" y="1517650"/>
            <a:ext cx="1724025" cy="484188"/>
            <a:chOff x="2907" y="956"/>
            <a:chExt cx="1086" cy="305"/>
          </a:xfrm>
        </p:grpSpPr>
        <p:sp>
          <p:nvSpPr>
            <p:cNvPr id="61" name="Line 15"/>
            <p:cNvSpPr>
              <a:spLocks noChangeShapeType="1"/>
            </p:cNvSpPr>
            <p:nvPr/>
          </p:nvSpPr>
          <p:spPr bwMode="auto">
            <a:xfrm>
              <a:off x="3505" y="1101"/>
              <a:ext cx="488" cy="0"/>
            </a:xfrm>
            <a:prstGeom prst="line">
              <a:avLst/>
            </a:prstGeom>
            <a:noFill/>
            <a:ln w="28575">
              <a:solidFill>
                <a:schemeClr val="tx1"/>
              </a:solidFill>
              <a:round/>
              <a:tailEnd type="triangle" w="med" len="med"/>
            </a:ln>
            <a:effectLst/>
          </p:spPr>
          <p:txBody>
            <a:bodyPr/>
            <a:lstStyle/>
            <a:p>
              <a:endParaRPr lang="zh-CN" altLang="en-US"/>
            </a:p>
          </p:txBody>
        </p:sp>
        <p:grpSp>
          <p:nvGrpSpPr>
            <p:cNvPr id="62" name="Group 63"/>
            <p:cNvGrpSpPr/>
            <p:nvPr/>
          </p:nvGrpSpPr>
          <p:grpSpPr bwMode="auto">
            <a:xfrm>
              <a:off x="2907" y="956"/>
              <a:ext cx="595" cy="305"/>
              <a:chOff x="856" y="2932"/>
              <a:chExt cx="595" cy="305"/>
            </a:xfrm>
          </p:grpSpPr>
          <p:sp>
            <p:nvSpPr>
              <p:cNvPr id="63" name="AutoShape 64"/>
              <p:cNvSpPr>
                <a:spLocks noChangeArrowheads="1"/>
              </p:cNvSpPr>
              <p:nvPr/>
            </p:nvSpPr>
            <p:spPr bwMode="auto">
              <a:xfrm>
                <a:off x="858" y="2932"/>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64" name="Text Box 65"/>
              <p:cNvSpPr txBox="1">
                <a:spLocks noChangeArrowheads="1"/>
              </p:cNvSpPr>
              <p:nvPr/>
            </p:nvSpPr>
            <p:spPr bwMode="auto">
              <a:xfrm>
                <a:off x="856" y="2939"/>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COM-DA </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Interfaces</a:t>
                </a:r>
                <a:endParaRPr lang="en-US" altLang="zh-CN" sz="1200" b="1">
                  <a:latin typeface="Arial" panose="020B0604020202020204" pitchFamily="34" charset="0"/>
                  <a:ea typeface="宋体" panose="02010600030101010101" pitchFamily="2" charset="-122"/>
                </a:endParaRPr>
              </a:p>
            </p:txBody>
          </p:sp>
        </p:grpSp>
      </p:grpSp>
      <p:grpSp>
        <p:nvGrpSpPr>
          <p:cNvPr id="65" name="Group 66"/>
          <p:cNvGrpSpPr/>
          <p:nvPr/>
        </p:nvGrpSpPr>
        <p:grpSpPr bwMode="auto">
          <a:xfrm>
            <a:off x="4838700" y="2006600"/>
            <a:ext cx="473075" cy="242888"/>
            <a:chOff x="2279" y="1346"/>
            <a:chExt cx="298" cy="153"/>
          </a:xfrm>
        </p:grpSpPr>
        <p:sp>
          <p:nvSpPr>
            <p:cNvPr id="66" name="AutoShape 67"/>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67" name="AutoShape 68"/>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70" name="Group 87"/>
          <p:cNvGrpSpPr/>
          <p:nvPr/>
        </p:nvGrpSpPr>
        <p:grpSpPr bwMode="auto">
          <a:xfrm>
            <a:off x="2133600" y="1289050"/>
            <a:ext cx="2243138" cy="712788"/>
            <a:chOff x="1344" y="812"/>
            <a:chExt cx="1413" cy="449"/>
          </a:xfrm>
        </p:grpSpPr>
        <p:grpSp>
          <p:nvGrpSpPr>
            <p:cNvPr id="71" name="Group 82"/>
            <p:cNvGrpSpPr/>
            <p:nvPr/>
          </p:nvGrpSpPr>
          <p:grpSpPr bwMode="auto">
            <a:xfrm>
              <a:off x="1758" y="956"/>
              <a:ext cx="999" cy="305"/>
              <a:chOff x="1758" y="956"/>
              <a:chExt cx="999" cy="305"/>
            </a:xfrm>
          </p:grpSpPr>
          <p:sp>
            <p:nvSpPr>
              <p:cNvPr id="73" name="Oval 7"/>
              <p:cNvSpPr>
                <a:spLocks noChangeArrowheads="1"/>
              </p:cNvSpPr>
              <p:nvPr/>
            </p:nvSpPr>
            <p:spPr bwMode="auto">
              <a:xfrm>
                <a:off x="1758" y="1033"/>
                <a:ext cx="144" cy="144"/>
              </a:xfrm>
              <a:prstGeom prst="ellipse">
                <a:avLst/>
              </a:prstGeom>
              <a:gradFill rotWithShape="1">
                <a:gsLst>
                  <a:gs pos="0">
                    <a:srgbClr val="D7D7D7"/>
                  </a:gs>
                  <a:gs pos="100000">
                    <a:srgbClr val="D7D7D7">
                      <a:gamma/>
                      <a:shade val="46275"/>
                      <a:invGamma/>
                    </a:srgb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74" name="Line 8"/>
              <p:cNvSpPr>
                <a:spLocks noChangeShapeType="1"/>
              </p:cNvSpPr>
              <p:nvPr/>
            </p:nvSpPr>
            <p:spPr bwMode="auto">
              <a:xfrm>
                <a:off x="1904" y="1104"/>
                <a:ext cx="269" cy="0"/>
              </a:xfrm>
              <a:prstGeom prst="line">
                <a:avLst/>
              </a:prstGeom>
              <a:noFill/>
              <a:ln w="28575">
                <a:solidFill>
                  <a:schemeClr val="tx1"/>
                </a:solidFill>
                <a:round/>
              </a:ln>
              <a:effectLst/>
            </p:spPr>
            <p:txBody>
              <a:bodyPr/>
              <a:lstStyle/>
              <a:p>
                <a:endParaRPr lang="zh-CN" altLang="en-US"/>
              </a:p>
            </p:txBody>
          </p:sp>
          <p:grpSp>
            <p:nvGrpSpPr>
              <p:cNvPr id="75" name="Group 81"/>
              <p:cNvGrpSpPr/>
              <p:nvPr/>
            </p:nvGrpSpPr>
            <p:grpSpPr bwMode="auto">
              <a:xfrm>
                <a:off x="2162" y="956"/>
                <a:ext cx="595" cy="305"/>
                <a:chOff x="2162" y="956"/>
                <a:chExt cx="595" cy="305"/>
              </a:xfrm>
            </p:grpSpPr>
            <p:sp>
              <p:nvSpPr>
                <p:cNvPr id="76" name="AutoShape 18"/>
                <p:cNvSpPr>
                  <a:spLocks noChangeArrowheads="1"/>
                </p:cNvSpPr>
                <p:nvPr/>
              </p:nvSpPr>
              <p:spPr bwMode="auto">
                <a:xfrm>
                  <a:off x="2164" y="956"/>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77" name="Text Box 19"/>
                <p:cNvSpPr txBox="1">
                  <a:spLocks noChangeArrowheads="1"/>
                </p:cNvSpPr>
                <p:nvPr/>
              </p:nvSpPr>
              <p:spPr bwMode="auto">
                <a:xfrm>
                  <a:off x="2162" y="968"/>
                  <a:ext cx="595" cy="288"/>
                </a:xfrm>
                <a:prstGeom prst="rect">
                  <a:avLst/>
                </a:prstGeom>
                <a:noFill/>
                <a:ln w="9525">
                  <a:noFill/>
                  <a:miter lim="800000"/>
                </a:ln>
                <a:effectLst/>
              </p:spPr>
              <p:txBody>
                <a:bodyPr>
                  <a:spAutoFit/>
                </a:bodyPr>
                <a:lstStyle/>
                <a:p>
                  <a:pPr algn="ctr"/>
                  <a:r>
                    <a:rPr lang="en-US" altLang="zh-CN" sz="1200" b="1" dirty="0" err="1">
                      <a:latin typeface="Arial" panose="020B0604020202020204" pitchFamily="34" charset="0"/>
                      <a:ea typeface="宋体" panose="02010600030101010101" pitchFamily="2" charset="-122"/>
                    </a:rPr>
                    <a:t>ISession</a:t>
                  </a:r>
                  <a:endParaRPr lang="en-US" altLang="zh-CN" sz="1200" b="1" dirty="0">
                    <a:latin typeface="Arial" panose="020B0604020202020204" pitchFamily="34" charset="0"/>
                    <a:ea typeface="宋体" panose="02010600030101010101" pitchFamily="2" charset="-122"/>
                  </a:endParaRPr>
                </a:p>
                <a:p>
                  <a:pPr algn="ctr"/>
                  <a:r>
                    <a:rPr lang="en-US" altLang="zh-CN" sz="1200" b="1" dirty="0">
                      <a:latin typeface="Arial" panose="020B0604020202020204" pitchFamily="34" charset="0"/>
                      <a:ea typeface="宋体" panose="02010600030101010101" pitchFamily="2" charset="-122"/>
                    </a:rPr>
                    <a:t>Channel</a:t>
                  </a:r>
                  <a:endParaRPr lang="en-US" altLang="zh-CN" sz="1200" b="1" dirty="0">
                    <a:latin typeface="Arial" panose="020B0604020202020204" pitchFamily="34" charset="0"/>
                    <a:ea typeface="宋体" panose="02010600030101010101" pitchFamily="2" charset="-122"/>
                  </a:endParaRPr>
                </a:p>
              </p:txBody>
            </p:sp>
          </p:grpSp>
        </p:grpSp>
        <p:sp>
          <p:nvSpPr>
            <p:cNvPr id="72" name="Text Box 71"/>
            <p:cNvSpPr txBox="1">
              <a:spLocks noChangeArrowheads="1"/>
            </p:cNvSpPr>
            <p:nvPr/>
          </p:nvSpPr>
          <p:spPr bwMode="auto">
            <a:xfrm>
              <a:off x="1344" y="812"/>
              <a:ext cx="699" cy="173"/>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UA Endpoint</a:t>
              </a:r>
              <a:endParaRPr lang="en-US" altLang="zh-CN" sz="1200" b="1">
                <a:latin typeface="Arial" panose="020B0604020202020204" pitchFamily="34" charset="0"/>
                <a:ea typeface="宋体" panose="02010600030101010101" pitchFamily="2" charset="-122"/>
              </a:endParaRPr>
            </a:p>
          </p:txBody>
        </p:sp>
      </p:grpSp>
      <p:grpSp>
        <p:nvGrpSpPr>
          <p:cNvPr id="78" name="Group 72"/>
          <p:cNvGrpSpPr/>
          <p:nvPr/>
        </p:nvGrpSpPr>
        <p:grpSpPr bwMode="auto">
          <a:xfrm>
            <a:off x="3660775" y="5208588"/>
            <a:ext cx="473075" cy="242887"/>
            <a:chOff x="2279" y="1346"/>
            <a:chExt cx="298" cy="153"/>
          </a:xfrm>
        </p:grpSpPr>
        <p:sp>
          <p:nvSpPr>
            <p:cNvPr id="79" name="AutoShape 73"/>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0" name="AutoShape 74"/>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81" name="Group 75"/>
          <p:cNvGrpSpPr/>
          <p:nvPr/>
        </p:nvGrpSpPr>
        <p:grpSpPr bwMode="auto">
          <a:xfrm>
            <a:off x="4835525" y="5219700"/>
            <a:ext cx="473075" cy="242888"/>
            <a:chOff x="2279" y="1346"/>
            <a:chExt cx="298" cy="153"/>
          </a:xfrm>
        </p:grpSpPr>
        <p:sp>
          <p:nvSpPr>
            <p:cNvPr id="82" name="AutoShape 76"/>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3" name="AutoShape 77"/>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5"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0.70"/>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1000" fill="hold"/>
                                        <p:tgtEl>
                                          <p:spTgt spid="70"/>
                                        </p:tgtEl>
                                        <p:attrNameLst>
                                          <p:attrName>ppt_w</p:attrName>
                                        </p:attrNameLst>
                                      </p:cBhvr>
                                      <p:tavLst>
                                        <p:tav tm="0">
                                          <p:val>
                                            <p:strVal val="#ppt_w*0.70"/>
                                          </p:val>
                                        </p:tav>
                                        <p:tav tm="100000">
                                          <p:val>
                                            <p:strVal val="#ppt_w"/>
                                          </p:val>
                                        </p:tav>
                                      </p:tavLst>
                                    </p:anim>
                                    <p:anim calcmode="lin" valueType="num">
                                      <p:cBhvr>
                                        <p:cTn id="29" dur="1000" fill="hold"/>
                                        <p:tgtEl>
                                          <p:spTgt spid="70"/>
                                        </p:tgtEl>
                                        <p:attrNameLst>
                                          <p:attrName>ppt_h</p:attrName>
                                        </p:attrNameLst>
                                      </p:cBhvr>
                                      <p:tavLst>
                                        <p:tav tm="0">
                                          <p:val>
                                            <p:strVal val="#ppt_h"/>
                                          </p:val>
                                        </p:tav>
                                        <p:tav tm="100000">
                                          <p:val>
                                            <p:strVal val="#ppt_h"/>
                                          </p:val>
                                        </p:tav>
                                      </p:tavLst>
                                    </p:anim>
                                    <p:animEffect transition="in" filter="fade">
                                      <p:cBhvr>
                                        <p:cTn id="30" dur="1000"/>
                                        <p:tgtEl>
                                          <p:spTgt spid="70"/>
                                        </p:tgtEl>
                                      </p:cBhvr>
                                    </p:animEffect>
                                  </p:childTnLst>
                                </p:cTn>
                              </p:par>
                            </p:childTnLst>
                          </p:cTn>
                        </p:par>
                        <p:par>
                          <p:cTn id="31" fill="hold">
                            <p:stCondLst>
                              <p:cond delay="1000"/>
                            </p:stCondLst>
                            <p:childTnLst>
                              <p:par>
                                <p:cTn id="32" presetID="55"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1000" fill="hold"/>
                                        <p:tgtEl>
                                          <p:spTgt spid="17"/>
                                        </p:tgtEl>
                                        <p:attrNameLst>
                                          <p:attrName>ppt_w</p:attrName>
                                        </p:attrNameLst>
                                      </p:cBhvr>
                                      <p:tavLst>
                                        <p:tav tm="0">
                                          <p:val>
                                            <p:strVal val="#ppt_w*0.70"/>
                                          </p:val>
                                        </p:tav>
                                        <p:tav tm="100000">
                                          <p:val>
                                            <p:strVal val="#ppt_w"/>
                                          </p:val>
                                        </p:tav>
                                      </p:tavLst>
                                    </p:anim>
                                    <p:anim calcmode="lin" valueType="num">
                                      <p:cBhvr>
                                        <p:cTn id="35" dur="1000" fill="hold"/>
                                        <p:tgtEl>
                                          <p:spTgt spid="17"/>
                                        </p:tgtEl>
                                        <p:attrNameLst>
                                          <p:attrName>ppt_h</p:attrName>
                                        </p:attrNameLst>
                                      </p:cBhvr>
                                      <p:tavLst>
                                        <p:tav tm="0">
                                          <p:val>
                                            <p:strVal val="#ppt_h"/>
                                          </p:val>
                                        </p:tav>
                                        <p:tav tm="100000">
                                          <p:val>
                                            <p:strVal val="#ppt_h"/>
                                          </p:val>
                                        </p:tav>
                                      </p:tavLst>
                                    </p:anim>
                                    <p:animEffect transition="in" filter="fade">
                                      <p:cBhvr>
                                        <p:cTn id="36" dur="1000"/>
                                        <p:tgtEl>
                                          <p:spTgt spid="17"/>
                                        </p:tgtEl>
                                      </p:cBhvr>
                                    </p:animEffect>
                                  </p:childTnLst>
                                </p:cTn>
                              </p:par>
                              <p:par>
                                <p:cTn id="37" presetID="55"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1000" fill="hold"/>
                                        <p:tgtEl>
                                          <p:spTgt spid="20"/>
                                        </p:tgtEl>
                                        <p:attrNameLst>
                                          <p:attrName>ppt_w</p:attrName>
                                        </p:attrNameLst>
                                      </p:cBhvr>
                                      <p:tavLst>
                                        <p:tav tm="0">
                                          <p:val>
                                            <p:strVal val="#ppt_w*0.70"/>
                                          </p:val>
                                        </p:tav>
                                        <p:tav tm="100000">
                                          <p:val>
                                            <p:strVal val="#ppt_w"/>
                                          </p:val>
                                        </p:tav>
                                      </p:tavLst>
                                    </p:anim>
                                    <p:anim calcmode="lin" valueType="num">
                                      <p:cBhvr>
                                        <p:cTn id="40" dur="1000" fill="hold"/>
                                        <p:tgtEl>
                                          <p:spTgt spid="20"/>
                                        </p:tgtEl>
                                        <p:attrNameLst>
                                          <p:attrName>ppt_h</p:attrName>
                                        </p:attrNameLst>
                                      </p:cBhvr>
                                      <p:tavLst>
                                        <p:tav tm="0">
                                          <p:val>
                                            <p:strVal val="#ppt_h"/>
                                          </p:val>
                                        </p:tav>
                                        <p:tav tm="100000">
                                          <p:val>
                                            <p:strVal val="#ppt_h"/>
                                          </p:val>
                                        </p:tav>
                                      </p:tavLst>
                                    </p:anim>
                                    <p:animEffect transition="in" filter="fade">
                                      <p:cBhvr>
                                        <p:cTn id="41" dur="1000"/>
                                        <p:tgtEl>
                                          <p:spTgt spid="20"/>
                                        </p:tgtEl>
                                      </p:cBhvr>
                                    </p:animEffect>
                                  </p:childTnLst>
                                </p:cTn>
                              </p:par>
                              <p:par>
                                <p:cTn id="42" presetID="55"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p:cTn id="44" dur="1000" fill="hold"/>
                                        <p:tgtEl>
                                          <p:spTgt spid="29"/>
                                        </p:tgtEl>
                                        <p:attrNameLst>
                                          <p:attrName>ppt_w</p:attrName>
                                        </p:attrNameLst>
                                      </p:cBhvr>
                                      <p:tavLst>
                                        <p:tav tm="0">
                                          <p:val>
                                            <p:strVal val="#ppt_w*0.70"/>
                                          </p:val>
                                        </p:tav>
                                        <p:tav tm="100000">
                                          <p:val>
                                            <p:strVal val="#ppt_w"/>
                                          </p:val>
                                        </p:tav>
                                      </p:tavLst>
                                    </p:anim>
                                    <p:anim calcmode="lin" valueType="num">
                                      <p:cBhvr>
                                        <p:cTn id="45" dur="1000" fill="hold"/>
                                        <p:tgtEl>
                                          <p:spTgt spid="29"/>
                                        </p:tgtEl>
                                        <p:attrNameLst>
                                          <p:attrName>ppt_h</p:attrName>
                                        </p:attrNameLst>
                                      </p:cBhvr>
                                      <p:tavLst>
                                        <p:tav tm="0">
                                          <p:val>
                                            <p:strVal val="#ppt_h"/>
                                          </p:val>
                                        </p:tav>
                                        <p:tav tm="100000">
                                          <p:val>
                                            <p:strVal val="#ppt_h"/>
                                          </p:val>
                                        </p:tav>
                                      </p:tavLst>
                                    </p:anim>
                                    <p:animEffect transition="in" filter="fade">
                                      <p:cBhvr>
                                        <p:cTn id="46" dur="1000"/>
                                        <p:tgtEl>
                                          <p:spTgt spid="29"/>
                                        </p:tgtEl>
                                      </p:cBhvr>
                                    </p:animEffect>
                                  </p:childTnLst>
                                </p:cTn>
                              </p:par>
                              <p:par>
                                <p:cTn id="47" presetID="55"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p:cTn id="49" dur="1000" fill="hold"/>
                                        <p:tgtEl>
                                          <p:spTgt spid="53"/>
                                        </p:tgtEl>
                                        <p:attrNameLst>
                                          <p:attrName>ppt_w</p:attrName>
                                        </p:attrNameLst>
                                      </p:cBhvr>
                                      <p:tavLst>
                                        <p:tav tm="0">
                                          <p:val>
                                            <p:strVal val="#ppt_w*0.70"/>
                                          </p:val>
                                        </p:tav>
                                        <p:tav tm="100000">
                                          <p:val>
                                            <p:strVal val="#ppt_w"/>
                                          </p:val>
                                        </p:tav>
                                      </p:tavLst>
                                    </p:anim>
                                    <p:anim calcmode="lin" valueType="num">
                                      <p:cBhvr>
                                        <p:cTn id="50" dur="1000" fill="hold"/>
                                        <p:tgtEl>
                                          <p:spTgt spid="53"/>
                                        </p:tgtEl>
                                        <p:attrNameLst>
                                          <p:attrName>ppt_h</p:attrName>
                                        </p:attrNameLst>
                                      </p:cBhvr>
                                      <p:tavLst>
                                        <p:tav tm="0">
                                          <p:val>
                                            <p:strVal val="#ppt_h"/>
                                          </p:val>
                                        </p:tav>
                                        <p:tav tm="100000">
                                          <p:val>
                                            <p:strVal val="#ppt_h"/>
                                          </p:val>
                                        </p:tav>
                                      </p:tavLst>
                                    </p:anim>
                                    <p:animEffect transition="in" filter="fade">
                                      <p:cBhvr>
                                        <p:cTn id="51" dur="1000"/>
                                        <p:tgtEl>
                                          <p:spTgt spid="53"/>
                                        </p:tgtEl>
                                      </p:cBhvr>
                                    </p:animEffect>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1000"/>
                                        <p:tgtEl>
                                          <p:spTgt spid="40"/>
                                        </p:tgtEl>
                                      </p:cBhvr>
                                    </p:animEffect>
                                    <p:anim calcmode="lin" valueType="num">
                                      <p:cBhvr>
                                        <p:cTn id="61" dur="1000" fill="hold"/>
                                        <p:tgtEl>
                                          <p:spTgt spid="40"/>
                                        </p:tgtEl>
                                        <p:attrNameLst>
                                          <p:attrName>ppt_x</p:attrName>
                                        </p:attrNameLst>
                                      </p:cBhvr>
                                      <p:tavLst>
                                        <p:tav tm="0">
                                          <p:val>
                                            <p:strVal val="#ppt_x"/>
                                          </p:val>
                                        </p:tav>
                                        <p:tav tm="100000">
                                          <p:val>
                                            <p:strVal val="#ppt_x"/>
                                          </p:val>
                                        </p:tav>
                                      </p:tavLst>
                                    </p:anim>
                                    <p:anim calcmode="lin" valueType="num">
                                      <p:cBhvr>
                                        <p:cTn id="62" dur="1000" fill="hold"/>
                                        <p:tgtEl>
                                          <p:spTgt spid="4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1000"/>
                                        <p:tgtEl>
                                          <p:spTgt spid="43"/>
                                        </p:tgtEl>
                                      </p:cBhvr>
                                    </p:animEffect>
                                    <p:anim calcmode="lin" valueType="num">
                                      <p:cBhvr>
                                        <p:cTn id="66" dur="1000" fill="hold"/>
                                        <p:tgtEl>
                                          <p:spTgt spid="43"/>
                                        </p:tgtEl>
                                        <p:attrNameLst>
                                          <p:attrName>ppt_x</p:attrName>
                                        </p:attrNameLst>
                                      </p:cBhvr>
                                      <p:tavLst>
                                        <p:tav tm="0">
                                          <p:val>
                                            <p:strVal val="#ppt_x"/>
                                          </p:val>
                                        </p:tav>
                                        <p:tav tm="100000">
                                          <p:val>
                                            <p:strVal val="#ppt_x"/>
                                          </p:val>
                                        </p:tav>
                                      </p:tavLst>
                                    </p:anim>
                                    <p:anim calcmode="lin" valueType="num">
                                      <p:cBhvr>
                                        <p:cTn id="67" dur="1000" fill="hold"/>
                                        <p:tgtEl>
                                          <p:spTgt spid="4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1000"/>
                                        <p:tgtEl>
                                          <p:spTgt spid="78"/>
                                        </p:tgtEl>
                                      </p:cBhvr>
                                    </p:animEffect>
                                    <p:anim calcmode="lin" valueType="num">
                                      <p:cBhvr>
                                        <p:cTn id="71" dur="1000" fill="hold"/>
                                        <p:tgtEl>
                                          <p:spTgt spid="78"/>
                                        </p:tgtEl>
                                        <p:attrNameLst>
                                          <p:attrName>ppt_x</p:attrName>
                                        </p:attrNameLst>
                                      </p:cBhvr>
                                      <p:tavLst>
                                        <p:tav tm="0">
                                          <p:val>
                                            <p:strVal val="#ppt_x"/>
                                          </p:val>
                                        </p:tav>
                                        <p:tav tm="100000">
                                          <p:val>
                                            <p:strVal val="#ppt_x"/>
                                          </p:val>
                                        </p:tav>
                                      </p:tavLst>
                                    </p:anim>
                                    <p:anim calcmode="lin" valueType="num">
                                      <p:cBhvr>
                                        <p:cTn id="72"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1000" fill="hold"/>
                                        <p:tgtEl>
                                          <p:spTgt spid="60"/>
                                        </p:tgtEl>
                                        <p:attrNameLst>
                                          <p:attrName>ppt_w</p:attrName>
                                        </p:attrNameLst>
                                      </p:cBhvr>
                                      <p:tavLst>
                                        <p:tav tm="0">
                                          <p:val>
                                            <p:strVal val="#ppt_w*0.70"/>
                                          </p:val>
                                        </p:tav>
                                        <p:tav tm="100000">
                                          <p:val>
                                            <p:strVal val="#ppt_w"/>
                                          </p:val>
                                        </p:tav>
                                      </p:tavLst>
                                    </p:anim>
                                    <p:anim calcmode="lin" valueType="num">
                                      <p:cBhvr>
                                        <p:cTn id="78" dur="1000" fill="hold"/>
                                        <p:tgtEl>
                                          <p:spTgt spid="60"/>
                                        </p:tgtEl>
                                        <p:attrNameLst>
                                          <p:attrName>ppt_h</p:attrName>
                                        </p:attrNameLst>
                                      </p:cBhvr>
                                      <p:tavLst>
                                        <p:tav tm="0">
                                          <p:val>
                                            <p:strVal val="#ppt_h"/>
                                          </p:val>
                                        </p:tav>
                                        <p:tav tm="100000">
                                          <p:val>
                                            <p:strVal val="#ppt_h"/>
                                          </p:val>
                                        </p:tav>
                                      </p:tavLst>
                                    </p:anim>
                                    <p:animEffect transition="in" filter="fade">
                                      <p:cBhvr>
                                        <p:cTn id="79" dur="1000"/>
                                        <p:tgtEl>
                                          <p:spTgt spid="60"/>
                                        </p:tgtEl>
                                      </p:cBhvr>
                                    </p:animEffect>
                                  </p:childTnLst>
                                </p:cTn>
                              </p:par>
                            </p:childTnLst>
                          </p:cTn>
                        </p:par>
                        <p:par>
                          <p:cTn id="80" fill="hold">
                            <p:stCondLst>
                              <p:cond delay="1000"/>
                            </p:stCondLst>
                            <p:childTnLst>
                              <p:par>
                                <p:cTn id="81" presetID="55" presetClass="entr" presetSubtype="0"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p:cTn id="83" dur="1000" fill="hold"/>
                                        <p:tgtEl>
                                          <p:spTgt spid="23"/>
                                        </p:tgtEl>
                                        <p:attrNameLst>
                                          <p:attrName>ppt_w</p:attrName>
                                        </p:attrNameLst>
                                      </p:cBhvr>
                                      <p:tavLst>
                                        <p:tav tm="0">
                                          <p:val>
                                            <p:strVal val="#ppt_w*0.70"/>
                                          </p:val>
                                        </p:tav>
                                        <p:tav tm="100000">
                                          <p:val>
                                            <p:strVal val="#ppt_w"/>
                                          </p:val>
                                        </p:tav>
                                      </p:tavLst>
                                    </p:anim>
                                    <p:anim calcmode="lin" valueType="num">
                                      <p:cBhvr>
                                        <p:cTn id="84" dur="1000" fill="hold"/>
                                        <p:tgtEl>
                                          <p:spTgt spid="23"/>
                                        </p:tgtEl>
                                        <p:attrNameLst>
                                          <p:attrName>ppt_h</p:attrName>
                                        </p:attrNameLst>
                                      </p:cBhvr>
                                      <p:tavLst>
                                        <p:tav tm="0">
                                          <p:val>
                                            <p:strVal val="#ppt_h"/>
                                          </p:val>
                                        </p:tav>
                                        <p:tav tm="100000">
                                          <p:val>
                                            <p:strVal val="#ppt_h"/>
                                          </p:val>
                                        </p:tav>
                                      </p:tavLst>
                                    </p:anim>
                                    <p:animEffect transition="in" filter="fade">
                                      <p:cBhvr>
                                        <p:cTn id="85" dur="1000"/>
                                        <p:tgtEl>
                                          <p:spTgt spid="23"/>
                                        </p:tgtEl>
                                      </p:cBhvr>
                                    </p:animEffect>
                                  </p:childTnLst>
                                </p:cTn>
                              </p:par>
                              <p:par>
                                <p:cTn id="86" presetID="55"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1000" fill="hold"/>
                                        <p:tgtEl>
                                          <p:spTgt spid="26"/>
                                        </p:tgtEl>
                                        <p:attrNameLst>
                                          <p:attrName>ppt_w</p:attrName>
                                        </p:attrNameLst>
                                      </p:cBhvr>
                                      <p:tavLst>
                                        <p:tav tm="0">
                                          <p:val>
                                            <p:strVal val="#ppt_w*0.70"/>
                                          </p:val>
                                        </p:tav>
                                        <p:tav tm="100000">
                                          <p:val>
                                            <p:strVal val="#ppt_w"/>
                                          </p:val>
                                        </p:tav>
                                      </p:tavLst>
                                    </p:anim>
                                    <p:anim calcmode="lin" valueType="num">
                                      <p:cBhvr>
                                        <p:cTn id="89" dur="1000" fill="hold"/>
                                        <p:tgtEl>
                                          <p:spTgt spid="26"/>
                                        </p:tgtEl>
                                        <p:attrNameLst>
                                          <p:attrName>ppt_h</p:attrName>
                                        </p:attrNameLst>
                                      </p:cBhvr>
                                      <p:tavLst>
                                        <p:tav tm="0">
                                          <p:val>
                                            <p:strVal val="#ppt_h"/>
                                          </p:val>
                                        </p:tav>
                                        <p:tav tm="100000">
                                          <p:val>
                                            <p:strVal val="#ppt_h"/>
                                          </p:val>
                                        </p:tav>
                                      </p:tavLst>
                                    </p:anim>
                                    <p:animEffect transition="in" filter="fade">
                                      <p:cBhvr>
                                        <p:cTn id="90" dur="1000"/>
                                        <p:tgtEl>
                                          <p:spTgt spid="26"/>
                                        </p:tgtEl>
                                      </p:cBhvr>
                                    </p:animEffect>
                                  </p:childTnLst>
                                </p:cTn>
                              </p:par>
                              <p:par>
                                <p:cTn id="91" presetID="55"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p:cTn id="93" dur="1000" fill="hold"/>
                                        <p:tgtEl>
                                          <p:spTgt spid="32"/>
                                        </p:tgtEl>
                                        <p:attrNameLst>
                                          <p:attrName>ppt_w</p:attrName>
                                        </p:attrNameLst>
                                      </p:cBhvr>
                                      <p:tavLst>
                                        <p:tav tm="0">
                                          <p:val>
                                            <p:strVal val="#ppt_w*0.70"/>
                                          </p:val>
                                        </p:tav>
                                        <p:tav tm="100000">
                                          <p:val>
                                            <p:strVal val="#ppt_w"/>
                                          </p:val>
                                        </p:tav>
                                      </p:tavLst>
                                    </p:anim>
                                    <p:anim calcmode="lin" valueType="num">
                                      <p:cBhvr>
                                        <p:cTn id="94" dur="1000" fill="hold"/>
                                        <p:tgtEl>
                                          <p:spTgt spid="32"/>
                                        </p:tgtEl>
                                        <p:attrNameLst>
                                          <p:attrName>ppt_h</p:attrName>
                                        </p:attrNameLst>
                                      </p:cBhvr>
                                      <p:tavLst>
                                        <p:tav tm="0">
                                          <p:val>
                                            <p:strVal val="#ppt_h"/>
                                          </p:val>
                                        </p:tav>
                                        <p:tav tm="100000">
                                          <p:val>
                                            <p:strVal val="#ppt_h"/>
                                          </p:val>
                                        </p:tav>
                                      </p:tavLst>
                                    </p:anim>
                                    <p:animEffect transition="in" filter="fade">
                                      <p:cBhvr>
                                        <p:cTn id="95" dur="1000"/>
                                        <p:tgtEl>
                                          <p:spTgt spid="32"/>
                                        </p:tgtEl>
                                      </p:cBhvr>
                                    </p:animEffect>
                                  </p:childTnLst>
                                </p:cTn>
                              </p:par>
                              <p:par>
                                <p:cTn id="96" presetID="55" presetClass="entr" presetSubtype="0" fill="hold" nodeType="withEffect">
                                  <p:stCondLst>
                                    <p:cond delay="0"/>
                                  </p:stCondLst>
                                  <p:childTnLst>
                                    <p:set>
                                      <p:cBhvr>
                                        <p:cTn id="97" dur="1" fill="hold">
                                          <p:stCondLst>
                                            <p:cond delay="0"/>
                                          </p:stCondLst>
                                        </p:cTn>
                                        <p:tgtEl>
                                          <p:spTgt spid="56"/>
                                        </p:tgtEl>
                                        <p:attrNameLst>
                                          <p:attrName>style.visibility</p:attrName>
                                        </p:attrNameLst>
                                      </p:cBhvr>
                                      <p:to>
                                        <p:strVal val="visible"/>
                                      </p:to>
                                    </p:set>
                                    <p:anim calcmode="lin" valueType="num">
                                      <p:cBhvr>
                                        <p:cTn id="98" dur="1000" fill="hold"/>
                                        <p:tgtEl>
                                          <p:spTgt spid="56"/>
                                        </p:tgtEl>
                                        <p:attrNameLst>
                                          <p:attrName>ppt_w</p:attrName>
                                        </p:attrNameLst>
                                      </p:cBhvr>
                                      <p:tavLst>
                                        <p:tav tm="0">
                                          <p:val>
                                            <p:strVal val="#ppt_w*0.70"/>
                                          </p:val>
                                        </p:tav>
                                        <p:tav tm="100000">
                                          <p:val>
                                            <p:strVal val="#ppt_w"/>
                                          </p:val>
                                        </p:tav>
                                      </p:tavLst>
                                    </p:anim>
                                    <p:anim calcmode="lin" valueType="num">
                                      <p:cBhvr>
                                        <p:cTn id="99" dur="1000" fill="hold"/>
                                        <p:tgtEl>
                                          <p:spTgt spid="56"/>
                                        </p:tgtEl>
                                        <p:attrNameLst>
                                          <p:attrName>ppt_h</p:attrName>
                                        </p:attrNameLst>
                                      </p:cBhvr>
                                      <p:tavLst>
                                        <p:tav tm="0">
                                          <p:val>
                                            <p:strVal val="#ppt_h"/>
                                          </p:val>
                                        </p:tav>
                                        <p:tav tm="100000">
                                          <p:val>
                                            <p:strVal val="#ppt_h"/>
                                          </p:val>
                                        </p:tav>
                                      </p:tavLst>
                                    </p:anim>
                                    <p:animEffect transition="in" filter="fade">
                                      <p:cBhvr>
                                        <p:cTn id="100" dur="1000"/>
                                        <p:tgtEl>
                                          <p:spTgt spid="56"/>
                                        </p:tgtEl>
                                      </p:cBhvr>
                                    </p:animEffect>
                                  </p:childTnLst>
                                </p:cTn>
                              </p:par>
                            </p:childTnLst>
                          </p:cTn>
                        </p:par>
                        <p:par>
                          <p:cTn id="101" fill="hold">
                            <p:stCondLst>
                              <p:cond delay="2000"/>
                            </p:stCondLst>
                            <p:childTnLst>
                              <p:par>
                                <p:cTn id="102" presetID="42" presetClass="entr" presetSubtype="0" fill="hold" nodeType="after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1000"/>
                                        <p:tgtEl>
                                          <p:spTgt spid="65"/>
                                        </p:tgtEl>
                                      </p:cBhvr>
                                    </p:animEffect>
                                    <p:anim calcmode="lin" valueType="num">
                                      <p:cBhvr>
                                        <p:cTn id="105" dur="1000" fill="hold"/>
                                        <p:tgtEl>
                                          <p:spTgt spid="65"/>
                                        </p:tgtEl>
                                        <p:attrNameLst>
                                          <p:attrName>ppt_x</p:attrName>
                                        </p:attrNameLst>
                                      </p:cBhvr>
                                      <p:tavLst>
                                        <p:tav tm="0">
                                          <p:val>
                                            <p:strVal val="#ppt_x"/>
                                          </p:val>
                                        </p:tav>
                                        <p:tav tm="100000">
                                          <p:val>
                                            <p:strVal val="#ppt_x"/>
                                          </p:val>
                                        </p:tav>
                                      </p:tavLst>
                                    </p:anim>
                                    <p:anim calcmode="lin" valueType="num">
                                      <p:cBhvr>
                                        <p:cTn id="106" dur="1000" fill="hold"/>
                                        <p:tgtEl>
                                          <p:spTgt spid="65"/>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1000"/>
                                        <p:tgtEl>
                                          <p:spTgt spid="50"/>
                                        </p:tgtEl>
                                      </p:cBhvr>
                                    </p:animEffect>
                                    <p:anim calcmode="lin" valueType="num">
                                      <p:cBhvr>
                                        <p:cTn id="110" dur="1000" fill="hold"/>
                                        <p:tgtEl>
                                          <p:spTgt spid="50"/>
                                        </p:tgtEl>
                                        <p:attrNameLst>
                                          <p:attrName>ppt_x</p:attrName>
                                        </p:attrNameLst>
                                      </p:cBhvr>
                                      <p:tavLst>
                                        <p:tav tm="0">
                                          <p:val>
                                            <p:strVal val="#ppt_x"/>
                                          </p:val>
                                        </p:tav>
                                        <p:tav tm="100000">
                                          <p:val>
                                            <p:strVal val="#ppt_x"/>
                                          </p:val>
                                        </p:tav>
                                      </p:tavLst>
                                    </p:anim>
                                    <p:anim calcmode="lin" valueType="num">
                                      <p:cBhvr>
                                        <p:cTn id="111" dur="1000" fill="hold"/>
                                        <p:tgtEl>
                                          <p:spTgt spid="5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1000"/>
                                        <p:tgtEl>
                                          <p:spTgt spid="81"/>
                                        </p:tgtEl>
                                      </p:cBhvr>
                                    </p:animEffect>
                                    <p:anim calcmode="lin" valueType="num">
                                      <p:cBhvr>
                                        <p:cTn id="120" dur="1000" fill="hold"/>
                                        <p:tgtEl>
                                          <p:spTgt spid="81"/>
                                        </p:tgtEl>
                                        <p:attrNameLst>
                                          <p:attrName>ppt_x</p:attrName>
                                        </p:attrNameLst>
                                      </p:cBhvr>
                                      <p:tavLst>
                                        <p:tav tm="0">
                                          <p:val>
                                            <p:strVal val="#ppt_x"/>
                                          </p:val>
                                        </p:tav>
                                        <p:tav tm="100000">
                                          <p:val>
                                            <p:strVal val="#ppt_x"/>
                                          </p:val>
                                        </p:tav>
                                      </p:tavLst>
                                    </p:anim>
                                    <p:anim calcmode="lin" valueType="num">
                                      <p:cBhvr>
                                        <p:cTn id="121" dur="1000" fill="hold"/>
                                        <p:tgtEl>
                                          <p:spTgt spid="81"/>
                                        </p:tgtEl>
                                        <p:attrNameLst>
                                          <p:attrName>ppt_y</p:attrName>
                                        </p:attrNameLst>
                                      </p:cBhvr>
                                      <p:tavLst>
                                        <p:tav tm="0">
                                          <p:val>
                                            <p:strVal val="#ppt_y+.1"/>
                                          </p:val>
                                        </p:tav>
                                        <p:tav tm="100000">
                                          <p:val>
                                            <p:strVal val="#ppt_y"/>
                                          </p:val>
                                        </p:tav>
                                      </p:tavLst>
                                    </p:anim>
                                  </p:childTnLst>
                                </p:cTn>
                              </p:par>
                            </p:childTnLst>
                          </p:cTn>
                        </p:par>
                        <p:par>
                          <p:cTn id="122" fill="hold">
                            <p:stCondLst>
                              <p:cond delay="3000"/>
                            </p:stCondLst>
                            <p:childTnLst>
                              <p:par>
                                <p:cTn id="123" presetID="2" presetClass="entr" presetSubtype="4" fill="hold" grpId="0" nodeType="afterEffect">
                                  <p:stCondLst>
                                    <p:cond delay="0"/>
                                  </p:stCondLst>
                                  <p:childTnLst>
                                    <p:set>
                                      <p:cBhvr>
                                        <p:cTn id="124" dur="1" fill="hold">
                                          <p:stCondLst>
                                            <p:cond delay="0"/>
                                          </p:stCondLst>
                                        </p:cTn>
                                        <p:tgtEl>
                                          <p:spTgt spid="35"/>
                                        </p:tgtEl>
                                        <p:attrNameLst>
                                          <p:attrName>style.visibility</p:attrName>
                                        </p:attrNameLst>
                                      </p:cBhvr>
                                      <p:to>
                                        <p:strVal val="visible"/>
                                      </p:to>
                                    </p:set>
                                    <p:anim calcmode="lin" valueType="num">
                                      <p:cBhvr additive="base">
                                        <p:cTn id="125" dur="500" fill="hold"/>
                                        <p:tgtEl>
                                          <p:spTgt spid="35"/>
                                        </p:tgtEl>
                                        <p:attrNameLst>
                                          <p:attrName>ppt_x</p:attrName>
                                        </p:attrNameLst>
                                      </p:cBhvr>
                                      <p:tavLst>
                                        <p:tav tm="0">
                                          <p:val>
                                            <p:strVal val="#ppt_x"/>
                                          </p:val>
                                        </p:tav>
                                        <p:tav tm="100000">
                                          <p:val>
                                            <p:strVal val="#ppt_x"/>
                                          </p:val>
                                        </p:tav>
                                      </p:tavLst>
                                    </p:anim>
                                    <p:anim calcmode="lin" valueType="num">
                                      <p:cBhvr additive="base">
                                        <p:cTn id="126" dur="500" fill="hold"/>
                                        <p:tgtEl>
                                          <p:spTgt spid="35"/>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6"/>
                                        </p:tgtEl>
                                        <p:attrNameLst>
                                          <p:attrName>style.visibility</p:attrName>
                                        </p:attrNameLst>
                                      </p:cBhvr>
                                      <p:to>
                                        <p:strVal val="visible"/>
                                      </p:to>
                                    </p:set>
                                    <p:anim calcmode="lin" valueType="num">
                                      <p:cBhvr additive="base">
                                        <p:cTn id="129" dur="500" fill="hold"/>
                                        <p:tgtEl>
                                          <p:spTgt spid="36"/>
                                        </p:tgtEl>
                                        <p:attrNameLst>
                                          <p:attrName>ppt_x</p:attrName>
                                        </p:attrNameLst>
                                      </p:cBhvr>
                                      <p:tavLst>
                                        <p:tav tm="0">
                                          <p:val>
                                            <p:strVal val="#ppt_x"/>
                                          </p:val>
                                        </p:tav>
                                        <p:tav tm="100000">
                                          <p:val>
                                            <p:strVal val="#ppt_x"/>
                                          </p:val>
                                        </p:tav>
                                      </p:tavLst>
                                    </p:anim>
                                    <p:anim calcmode="lin" valueType="num">
                                      <p:cBhvr additive="base">
                                        <p:cTn id="130" dur="500" fill="hold"/>
                                        <p:tgtEl>
                                          <p:spTgt spid="3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 calcmode="lin" valueType="num">
                                      <p:cBhvr additive="base">
                                        <p:cTn id="133" dur="500" fill="hold"/>
                                        <p:tgtEl>
                                          <p:spTgt spid="46"/>
                                        </p:tgtEl>
                                        <p:attrNameLst>
                                          <p:attrName>ppt_x</p:attrName>
                                        </p:attrNameLst>
                                      </p:cBhvr>
                                      <p:tavLst>
                                        <p:tav tm="0">
                                          <p:val>
                                            <p:strVal val="#ppt_x"/>
                                          </p:val>
                                        </p:tav>
                                        <p:tav tm="100000">
                                          <p:val>
                                            <p:strVal val="#ppt_x"/>
                                          </p:val>
                                        </p:tav>
                                      </p:tavLst>
                                    </p:anim>
                                    <p:anim calcmode="lin" valueType="num">
                                      <p:cBhvr additive="base">
                                        <p:cTn id="134" dur="500" fill="hold"/>
                                        <p:tgtEl>
                                          <p:spTgt spid="4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 calcmode="lin" valueType="num">
                                      <p:cBhvr additive="base">
                                        <p:cTn id="137" dur="500" fill="hold"/>
                                        <p:tgtEl>
                                          <p:spTgt spid="59"/>
                                        </p:tgtEl>
                                        <p:attrNameLst>
                                          <p:attrName>ppt_x</p:attrName>
                                        </p:attrNameLst>
                                      </p:cBhvr>
                                      <p:tavLst>
                                        <p:tav tm="0">
                                          <p:val>
                                            <p:strVal val="#ppt_x"/>
                                          </p:val>
                                        </p:tav>
                                        <p:tav tm="100000">
                                          <p:val>
                                            <p:strVal val="#ppt_x"/>
                                          </p:val>
                                        </p:tav>
                                      </p:tavLst>
                                    </p:anim>
                                    <p:anim calcmode="lin" valueType="num">
                                      <p:cBhvr additive="base">
                                        <p:cTn id="13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35" grpId="0" animBg="1"/>
      <p:bldP spid="36" grpId="0" animBg="1"/>
      <p:bldP spid="46" grpId="0" animBg="1"/>
      <p:bldP spid="5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sp>
        <p:nvSpPr>
          <p:cNvPr id="5" name="AutoShape 2"/>
          <p:cNvSpPr>
            <a:spLocks noChangeArrowheads="1"/>
          </p:cNvSpPr>
          <p:nvPr/>
        </p:nvSpPr>
        <p:spPr bwMode="auto">
          <a:xfrm>
            <a:off x="3292475" y="1538288"/>
            <a:ext cx="2406650" cy="4962525"/>
          </a:xfrm>
          <a:prstGeom prst="flowChartAlternateProcess">
            <a:avLst/>
          </a:prstGeom>
          <a:solidFill>
            <a:schemeClr val="bg1">
              <a:lumMod val="85000"/>
            </a:schemeClr>
          </a:solidFill>
          <a:ln w="12700">
            <a:solidFill>
              <a:schemeClr val="tx1"/>
            </a:solidFill>
            <a:prstDash val="lgDash"/>
            <a:miter lim="800000"/>
          </a:ln>
          <a:effectLst/>
        </p:spPr>
        <p:txBody>
          <a:bodyPr wrap="none" anchor="ctr"/>
          <a:lstStyle/>
          <a:p>
            <a:endParaRPr lang="zh-CN" altLang="en-US"/>
          </a:p>
        </p:txBody>
      </p:sp>
      <p:grpSp>
        <p:nvGrpSpPr>
          <p:cNvPr id="6" name="Group 96"/>
          <p:cNvGrpSpPr/>
          <p:nvPr/>
        </p:nvGrpSpPr>
        <p:grpSpPr bwMode="auto">
          <a:xfrm>
            <a:off x="674688" y="1614488"/>
            <a:ext cx="1314450" cy="1530350"/>
            <a:chOff x="425" y="1017"/>
            <a:chExt cx="828" cy="964"/>
          </a:xfrm>
        </p:grpSpPr>
        <p:sp>
          <p:nvSpPr>
            <p:cNvPr id="7" name="AutoShape 5"/>
            <p:cNvSpPr>
              <a:spLocks noChangeArrowheads="1"/>
            </p:cNvSpPr>
            <p:nvPr/>
          </p:nvSpPr>
          <p:spPr bwMode="auto">
            <a:xfrm>
              <a:off x="425" y="1017"/>
              <a:ext cx="828" cy="964"/>
            </a:xfrm>
            <a:prstGeom prst="flowChartAlternateProcess">
              <a:avLst/>
            </a:prstGeom>
            <a:gradFill rotWithShape="1">
              <a:gsLst>
                <a:gs pos="0">
                  <a:schemeClr val="bg1"/>
                </a:gs>
                <a:gs pos="100000">
                  <a:schemeClr val="folHlink"/>
                </a:gs>
              </a:gsLst>
              <a:lin ang="5400000" scaled="1"/>
            </a:gradFill>
            <a:ln w="19050">
              <a:solidFill>
                <a:schemeClr val="tx1"/>
              </a:solidFill>
              <a:miter lim="800000"/>
            </a:ln>
            <a:effectLst/>
          </p:spPr>
          <p:txBody>
            <a:bodyPr wrap="none" anchor="ctr"/>
            <a:lstStyle/>
            <a:p>
              <a:endParaRPr lang="zh-CN" altLang="en-US"/>
            </a:p>
          </p:txBody>
        </p:sp>
        <p:sp>
          <p:nvSpPr>
            <p:cNvPr id="8" name="Text Box 6"/>
            <p:cNvSpPr txBox="1">
              <a:spLocks noChangeArrowheads="1"/>
            </p:cNvSpPr>
            <p:nvPr/>
          </p:nvSpPr>
          <p:spPr bwMode="auto">
            <a:xfrm>
              <a:off x="459" y="1067"/>
              <a:ext cx="75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a:t>
              </a:r>
              <a:r>
                <a:rPr lang="en-US" altLang="zh-CN" sz="1400" b="1" dirty="0" smtClean="0">
                  <a:solidFill>
                    <a:srgbClr val="800000"/>
                  </a:solidFill>
                  <a:latin typeface="Arial" panose="020B0604020202020204" pitchFamily="34" charset="0"/>
                  <a:ea typeface="宋体" panose="02010600030101010101" pitchFamily="2" charset="-122"/>
                </a:rPr>
                <a:t>DA</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en-US" altLang="zh-CN" sz="1400" b="1" dirty="0" smtClean="0">
                  <a:solidFill>
                    <a:srgbClr val="800000"/>
                  </a:solidFill>
                  <a:latin typeface="Arial" panose="020B0604020202020204" pitchFamily="34" charset="0"/>
                  <a:ea typeface="宋体" panose="02010600030101010101" pitchFamily="2" charset="-122"/>
                </a:rPr>
                <a:t> </a:t>
              </a:r>
              <a:r>
                <a:rPr lang="zh-CN" altLang="en-US" sz="1400" b="1" dirty="0" smtClean="0">
                  <a:solidFill>
                    <a:srgbClr val="800000"/>
                  </a:solidFill>
                  <a:latin typeface="Arial" panose="020B0604020202020204" pitchFamily="34" charset="0"/>
                  <a:ea typeface="宋体" panose="02010600030101010101" pitchFamily="2" charset="-122"/>
                </a:rPr>
                <a:t>客户端</a:t>
              </a:r>
              <a:endParaRPr lang="en-US" altLang="zh-CN" sz="1400" b="1" dirty="0">
                <a:solidFill>
                  <a:srgbClr val="800000"/>
                </a:solidFill>
                <a:latin typeface="Arial" panose="020B0604020202020204" pitchFamily="34" charset="0"/>
                <a:ea typeface="宋体" panose="02010600030101010101" pitchFamily="2" charset="-122"/>
              </a:endParaRPr>
            </a:p>
          </p:txBody>
        </p:sp>
      </p:grpSp>
      <p:sp>
        <p:nvSpPr>
          <p:cNvPr id="9" name="Line 12"/>
          <p:cNvSpPr>
            <a:spLocks noChangeShapeType="1"/>
          </p:cNvSpPr>
          <p:nvPr/>
        </p:nvSpPr>
        <p:spPr bwMode="auto">
          <a:xfrm>
            <a:off x="1984375" y="1881188"/>
            <a:ext cx="796925" cy="0"/>
          </a:xfrm>
          <a:prstGeom prst="line">
            <a:avLst/>
          </a:prstGeom>
          <a:noFill/>
          <a:ln w="28575">
            <a:solidFill>
              <a:schemeClr val="tx1"/>
            </a:solidFill>
            <a:round/>
            <a:tailEnd type="triangle" w="med" len="med"/>
          </a:ln>
          <a:effectLst/>
        </p:spPr>
        <p:txBody>
          <a:bodyPr/>
          <a:lstStyle/>
          <a:p>
            <a:endParaRPr lang="zh-CN" altLang="en-US"/>
          </a:p>
        </p:txBody>
      </p:sp>
      <p:grpSp>
        <p:nvGrpSpPr>
          <p:cNvPr id="10" name="Group 97"/>
          <p:cNvGrpSpPr/>
          <p:nvPr/>
        </p:nvGrpSpPr>
        <p:grpSpPr bwMode="auto">
          <a:xfrm>
            <a:off x="7116763" y="1617663"/>
            <a:ext cx="1363662" cy="1530350"/>
            <a:chOff x="4483" y="1019"/>
            <a:chExt cx="859" cy="964"/>
          </a:xfrm>
        </p:grpSpPr>
        <p:sp>
          <p:nvSpPr>
            <p:cNvPr id="11" name="AutoShape 13"/>
            <p:cNvSpPr>
              <a:spLocks noChangeArrowheads="1"/>
            </p:cNvSpPr>
            <p:nvPr/>
          </p:nvSpPr>
          <p:spPr bwMode="auto">
            <a:xfrm>
              <a:off x="4483" y="1019"/>
              <a:ext cx="859" cy="964"/>
            </a:xfrm>
            <a:prstGeom prst="flowChartAlternateProcess">
              <a:avLst/>
            </a:prstGeom>
            <a:gradFill rotWithShape="1">
              <a:gsLst>
                <a:gs pos="0">
                  <a:schemeClr val="bg1"/>
                </a:gs>
                <a:gs pos="100000">
                  <a:srgbClr val="CCFF66"/>
                </a:gs>
              </a:gsLst>
              <a:lin ang="5400000" scaled="1"/>
            </a:gradFill>
            <a:ln w="19050">
              <a:solidFill>
                <a:schemeClr val="tx1"/>
              </a:solidFill>
              <a:miter lim="800000"/>
            </a:ln>
            <a:effectLst/>
          </p:spPr>
          <p:txBody>
            <a:bodyPr wrap="none" anchor="ctr"/>
            <a:lstStyle/>
            <a:p>
              <a:endParaRPr lang="zh-CN" altLang="en-US"/>
            </a:p>
          </p:txBody>
        </p:sp>
        <p:sp>
          <p:nvSpPr>
            <p:cNvPr id="12" name="Text Box 14"/>
            <p:cNvSpPr txBox="1">
              <a:spLocks noChangeArrowheads="1"/>
            </p:cNvSpPr>
            <p:nvPr/>
          </p:nvSpPr>
          <p:spPr bwMode="auto">
            <a:xfrm>
              <a:off x="4528" y="1070"/>
              <a:ext cx="76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UA </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zh-CN" altLang="en-US" sz="1400" b="1" dirty="0" smtClean="0">
                  <a:solidFill>
                    <a:srgbClr val="800000"/>
                  </a:solidFill>
                  <a:latin typeface="Arial" panose="020B0604020202020204" pitchFamily="34" charset="0"/>
                  <a:ea typeface="宋体" panose="02010600030101010101" pitchFamily="2" charset="-122"/>
                </a:rPr>
                <a:t>服务器</a:t>
              </a:r>
              <a:endParaRPr lang="en-US" altLang="zh-CN" sz="1400" b="1" dirty="0">
                <a:solidFill>
                  <a:srgbClr val="800000"/>
                </a:solidFill>
                <a:latin typeface="Arial" panose="020B0604020202020204" pitchFamily="34" charset="0"/>
                <a:ea typeface="宋体" panose="02010600030101010101" pitchFamily="2" charset="-122"/>
              </a:endParaRPr>
            </a:p>
          </p:txBody>
        </p:sp>
      </p:grpSp>
      <p:grpSp>
        <p:nvGrpSpPr>
          <p:cNvPr id="13" name="Group 98"/>
          <p:cNvGrpSpPr/>
          <p:nvPr/>
        </p:nvGrpSpPr>
        <p:grpSpPr bwMode="auto">
          <a:xfrm>
            <a:off x="6351588" y="1766888"/>
            <a:ext cx="762000" cy="228600"/>
            <a:chOff x="4001" y="1113"/>
            <a:chExt cx="480" cy="144"/>
          </a:xfrm>
        </p:grpSpPr>
        <p:sp>
          <p:nvSpPr>
            <p:cNvPr id="14" name="Oval 15"/>
            <p:cNvSpPr>
              <a:spLocks noChangeArrowheads="1"/>
            </p:cNvSpPr>
            <p:nvPr/>
          </p:nvSpPr>
          <p:spPr bwMode="auto">
            <a:xfrm>
              <a:off x="4001" y="1113"/>
              <a:ext cx="144" cy="144"/>
            </a:xfrm>
            <a:prstGeom prst="ellipse">
              <a:avLst/>
            </a:prstGeom>
            <a:gradFill rotWithShape="1">
              <a:gsLst>
                <a:gs pos="0">
                  <a:srgbClr val="CCFF66"/>
                </a:gs>
                <a:gs pos="100000">
                  <a:srgbClr val="CCFF66">
                    <a:gamma/>
                    <a:shade val="46275"/>
                    <a:invGamma/>
                  </a:srgb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5" name="Line 16"/>
            <p:cNvSpPr>
              <a:spLocks noChangeShapeType="1"/>
            </p:cNvSpPr>
            <p:nvPr/>
          </p:nvSpPr>
          <p:spPr bwMode="auto">
            <a:xfrm>
              <a:off x="4145" y="1182"/>
              <a:ext cx="336" cy="0"/>
            </a:xfrm>
            <a:prstGeom prst="line">
              <a:avLst/>
            </a:prstGeom>
            <a:noFill/>
            <a:ln w="28575">
              <a:solidFill>
                <a:schemeClr val="tx1"/>
              </a:solidFill>
              <a:round/>
            </a:ln>
            <a:effectLst/>
          </p:spPr>
          <p:txBody>
            <a:bodyPr/>
            <a:lstStyle/>
            <a:p>
              <a:endParaRPr lang="zh-CN" altLang="en-US"/>
            </a:p>
          </p:txBody>
        </p:sp>
      </p:grpSp>
      <p:sp>
        <p:nvSpPr>
          <p:cNvPr id="16" name="Text Box 20"/>
          <p:cNvSpPr txBox="1">
            <a:spLocks noChangeArrowheads="1"/>
          </p:cNvSpPr>
          <p:nvPr/>
        </p:nvSpPr>
        <p:spPr bwMode="auto">
          <a:xfrm>
            <a:off x="3516313" y="1136650"/>
            <a:ext cx="2022475" cy="336550"/>
          </a:xfrm>
          <a:prstGeom prst="rect">
            <a:avLst/>
          </a:prstGeom>
          <a:noFill/>
          <a:ln w="9525">
            <a:noFill/>
            <a:miter lim="800000"/>
          </a:ln>
          <a:effectLst/>
        </p:spPr>
        <p:txBody>
          <a:bodyPr>
            <a:spAutoFit/>
          </a:bodyPr>
          <a:lstStyle/>
          <a:p>
            <a:pPr algn="ctr">
              <a:spcBef>
                <a:spcPct val="50000"/>
              </a:spcBef>
            </a:pPr>
            <a:r>
              <a:rPr lang="en-US" altLang="zh-CN" sz="1600" b="1" dirty="0">
                <a:solidFill>
                  <a:srgbClr val="700000"/>
                </a:solidFill>
                <a:latin typeface="Arial" panose="020B0604020202020204" pitchFamily="34" charset="0"/>
                <a:ea typeface="宋体" panose="02010600030101010101" pitchFamily="2" charset="-122"/>
              </a:rPr>
              <a:t>DA Client </a:t>
            </a:r>
            <a:r>
              <a:rPr lang="zh-CN" altLang="en-US" sz="1600" b="1" dirty="0" smtClean="0">
                <a:solidFill>
                  <a:srgbClr val="700000"/>
                </a:solidFill>
                <a:latin typeface="Arial" panose="020B0604020202020204" pitchFamily="34" charset="0"/>
                <a:ea typeface="宋体" panose="02010600030101010101" pitchFamily="2" charset="-122"/>
              </a:rPr>
              <a:t>代理</a:t>
            </a:r>
            <a:endParaRPr lang="en-US" altLang="zh-CN" sz="1600" b="1" dirty="0">
              <a:solidFill>
                <a:srgbClr val="700000"/>
              </a:solidFill>
              <a:latin typeface="Arial" panose="020B0604020202020204" pitchFamily="34" charset="0"/>
              <a:ea typeface="宋体" panose="02010600030101010101" pitchFamily="2" charset="-122"/>
            </a:endParaRPr>
          </a:p>
        </p:txBody>
      </p:sp>
      <p:sp>
        <p:nvSpPr>
          <p:cNvPr id="17" name="Text Box 21"/>
          <p:cNvSpPr txBox="1">
            <a:spLocks noChangeArrowheads="1"/>
          </p:cNvSpPr>
          <p:nvPr/>
        </p:nvSpPr>
        <p:spPr bwMode="auto">
          <a:xfrm>
            <a:off x="5961063" y="1420813"/>
            <a:ext cx="1109662" cy="274637"/>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UA Endpoint</a:t>
            </a:r>
            <a:endParaRPr lang="en-US" altLang="zh-CN" sz="1200" b="1">
              <a:latin typeface="Arial" panose="020B0604020202020204" pitchFamily="34" charset="0"/>
              <a:ea typeface="宋体" panose="02010600030101010101" pitchFamily="2" charset="-122"/>
            </a:endParaRPr>
          </a:p>
        </p:txBody>
      </p:sp>
      <p:grpSp>
        <p:nvGrpSpPr>
          <p:cNvPr id="18" name="Group 102"/>
          <p:cNvGrpSpPr/>
          <p:nvPr/>
        </p:nvGrpSpPr>
        <p:grpSpPr bwMode="auto">
          <a:xfrm>
            <a:off x="2790825" y="1651000"/>
            <a:ext cx="1585913" cy="484188"/>
            <a:chOff x="1758" y="1040"/>
            <a:chExt cx="999" cy="305"/>
          </a:xfrm>
        </p:grpSpPr>
        <p:sp>
          <p:nvSpPr>
            <p:cNvPr id="19" name="Oval 8"/>
            <p:cNvSpPr>
              <a:spLocks noChangeArrowheads="1"/>
            </p:cNvSpPr>
            <p:nvPr/>
          </p:nvSpPr>
          <p:spPr bwMode="auto">
            <a:xfrm>
              <a:off x="1758" y="1110"/>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20" name="Line 9"/>
            <p:cNvSpPr>
              <a:spLocks noChangeShapeType="1"/>
            </p:cNvSpPr>
            <p:nvPr/>
          </p:nvSpPr>
          <p:spPr bwMode="auto">
            <a:xfrm>
              <a:off x="1904" y="1181"/>
              <a:ext cx="269" cy="0"/>
            </a:xfrm>
            <a:prstGeom prst="line">
              <a:avLst/>
            </a:prstGeom>
            <a:noFill/>
            <a:ln w="28575">
              <a:solidFill>
                <a:schemeClr val="tx1"/>
              </a:solidFill>
              <a:round/>
            </a:ln>
            <a:effectLst/>
          </p:spPr>
          <p:txBody>
            <a:bodyPr/>
            <a:lstStyle/>
            <a:p>
              <a:endParaRPr lang="zh-CN" altLang="en-US"/>
            </a:p>
          </p:txBody>
        </p:sp>
        <p:grpSp>
          <p:nvGrpSpPr>
            <p:cNvPr id="21" name="Group 101"/>
            <p:cNvGrpSpPr/>
            <p:nvPr/>
          </p:nvGrpSpPr>
          <p:grpSpPr bwMode="auto">
            <a:xfrm>
              <a:off x="2162" y="1040"/>
              <a:ext cx="595" cy="305"/>
              <a:chOff x="2162" y="1040"/>
              <a:chExt cx="595" cy="305"/>
            </a:xfrm>
          </p:grpSpPr>
          <p:sp>
            <p:nvSpPr>
              <p:cNvPr id="22" name="AutoShape 23"/>
              <p:cNvSpPr>
                <a:spLocks noChangeArrowheads="1"/>
              </p:cNvSpPr>
              <p:nvPr/>
            </p:nvSpPr>
            <p:spPr bwMode="auto">
              <a:xfrm>
                <a:off x="2164" y="1040"/>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23" name="Text Box 24"/>
              <p:cNvSpPr txBox="1">
                <a:spLocks noChangeArrowheads="1"/>
              </p:cNvSpPr>
              <p:nvPr/>
            </p:nvSpPr>
            <p:spPr bwMode="auto">
              <a:xfrm>
                <a:off x="2162" y="1045"/>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COM-DA</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Interfaces</a:t>
                </a:r>
                <a:endParaRPr lang="en-US" altLang="zh-CN" sz="1200" b="1">
                  <a:latin typeface="Arial" panose="020B0604020202020204" pitchFamily="34" charset="0"/>
                  <a:ea typeface="宋体" panose="02010600030101010101" pitchFamily="2" charset="-122"/>
                </a:endParaRPr>
              </a:p>
            </p:txBody>
          </p:sp>
        </p:grpSp>
      </p:grpSp>
      <p:grpSp>
        <p:nvGrpSpPr>
          <p:cNvPr id="24" name="Group 29"/>
          <p:cNvGrpSpPr/>
          <p:nvPr/>
        </p:nvGrpSpPr>
        <p:grpSpPr bwMode="auto">
          <a:xfrm>
            <a:off x="3432175" y="2384425"/>
            <a:ext cx="944563" cy="823913"/>
            <a:chOff x="2132" y="1628"/>
            <a:chExt cx="595" cy="519"/>
          </a:xfrm>
        </p:grpSpPr>
        <p:sp>
          <p:nvSpPr>
            <p:cNvPr id="25" name="AutoShape 25"/>
            <p:cNvSpPr>
              <a:spLocks noChangeArrowheads="1"/>
            </p:cNvSpPr>
            <p:nvPr/>
          </p:nvSpPr>
          <p:spPr bwMode="auto">
            <a:xfrm>
              <a:off x="2134" y="1628"/>
              <a:ext cx="589" cy="519"/>
            </a:xfrm>
            <a:prstGeom prst="flowChartAlternateProcess">
              <a:avLst/>
            </a:prstGeom>
            <a:solidFill>
              <a:srgbClr val="FFFF66"/>
            </a:solidFill>
            <a:ln w="9525">
              <a:solidFill>
                <a:schemeClr val="tx1"/>
              </a:solidFill>
              <a:miter lim="800000"/>
            </a:ln>
            <a:effectLst/>
          </p:spPr>
          <p:txBody>
            <a:bodyPr wrap="none" anchor="ctr"/>
            <a:lstStyle/>
            <a:p>
              <a:endParaRPr lang="zh-CN" altLang="en-US"/>
            </a:p>
          </p:txBody>
        </p:sp>
        <p:sp>
          <p:nvSpPr>
            <p:cNvPr id="26" name="Text Box 26"/>
            <p:cNvSpPr txBox="1">
              <a:spLocks noChangeArrowheads="1"/>
            </p:cNvSpPr>
            <p:nvPr/>
          </p:nvSpPr>
          <p:spPr bwMode="auto">
            <a:xfrm>
              <a:off x="2132" y="1736"/>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Server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a:t>
              </a:r>
              <a:endParaRPr lang="en-US" altLang="zh-CN" sz="1200" b="1">
                <a:latin typeface="Arial" panose="020B0604020202020204" pitchFamily="34" charset="0"/>
                <a:ea typeface="宋体" panose="02010600030101010101" pitchFamily="2" charset="-122"/>
              </a:endParaRPr>
            </a:p>
          </p:txBody>
        </p:sp>
      </p:grpSp>
      <p:grpSp>
        <p:nvGrpSpPr>
          <p:cNvPr id="27" name="Group 30"/>
          <p:cNvGrpSpPr/>
          <p:nvPr/>
        </p:nvGrpSpPr>
        <p:grpSpPr bwMode="auto">
          <a:xfrm>
            <a:off x="3432175" y="3444875"/>
            <a:ext cx="944563" cy="823913"/>
            <a:chOff x="2788" y="1634"/>
            <a:chExt cx="595" cy="519"/>
          </a:xfrm>
        </p:grpSpPr>
        <p:sp>
          <p:nvSpPr>
            <p:cNvPr id="28" name="AutoShape 27"/>
            <p:cNvSpPr>
              <a:spLocks noChangeArrowheads="1"/>
            </p:cNvSpPr>
            <p:nvPr/>
          </p:nvSpPr>
          <p:spPr bwMode="auto">
            <a:xfrm>
              <a:off x="2790" y="1634"/>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29" name="Text Box 28"/>
            <p:cNvSpPr txBox="1">
              <a:spLocks noChangeArrowheads="1"/>
            </p:cNvSpPr>
            <p:nvPr/>
          </p:nvSpPr>
          <p:spPr bwMode="auto">
            <a:xfrm>
              <a:off x="2788" y="1742"/>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Group</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30" name="Group 42"/>
          <p:cNvGrpSpPr/>
          <p:nvPr/>
        </p:nvGrpSpPr>
        <p:grpSpPr bwMode="auto">
          <a:xfrm>
            <a:off x="4610100" y="2384425"/>
            <a:ext cx="944563" cy="823913"/>
            <a:chOff x="2862" y="1502"/>
            <a:chExt cx="595" cy="519"/>
          </a:xfrm>
        </p:grpSpPr>
        <p:sp>
          <p:nvSpPr>
            <p:cNvPr id="31" name="AutoShape 38"/>
            <p:cNvSpPr>
              <a:spLocks noChangeArrowheads="1"/>
            </p:cNvSpPr>
            <p:nvPr/>
          </p:nvSpPr>
          <p:spPr bwMode="auto">
            <a:xfrm>
              <a:off x="2864" y="1502"/>
              <a:ext cx="589" cy="519"/>
            </a:xfrm>
            <a:prstGeom prst="flowChartAlternateProcess">
              <a:avLst/>
            </a:prstGeom>
            <a:solidFill>
              <a:srgbClr val="FFB469"/>
            </a:solidFill>
            <a:ln w="9525">
              <a:solidFill>
                <a:schemeClr val="tx1"/>
              </a:solidFill>
              <a:miter lim="800000"/>
            </a:ln>
            <a:effectLst/>
          </p:spPr>
          <p:txBody>
            <a:bodyPr wrap="none" anchor="ctr"/>
            <a:lstStyle/>
            <a:p>
              <a:endParaRPr lang="zh-CN" altLang="en-US"/>
            </a:p>
          </p:txBody>
        </p:sp>
        <p:sp>
          <p:nvSpPr>
            <p:cNvPr id="32" name="Text Box 39"/>
            <p:cNvSpPr txBox="1">
              <a:spLocks noChangeArrowheads="1"/>
            </p:cNvSpPr>
            <p:nvPr/>
          </p:nvSpPr>
          <p:spPr bwMode="auto">
            <a:xfrm>
              <a:off x="2862" y="1610"/>
              <a:ext cx="595" cy="288"/>
            </a:xfrm>
            <a:prstGeom prst="rect">
              <a:avLst/>
            </a:prstGeom>
            <a:noFill/>
            <a:ln w="9525">
              <a:noFill/>
              <a:miter lim="800000"/>
            </a:ln>
            <a:effectLst/>
          </p:spPr>
          <p:txBody>
            <a:bodyPr>
              <a:spAutoFit/>
            </a:bodyPr>
            <a:lstStyle/>
            <a:p>
              <a:pPr algn="ctr"/>
              <a:r>
                <a:rPr lang="en-US" altLang="zh-CN" sz="1200" b="1" dirty="0">
                  <a:latin typeface="Arial" panose="020B0604020202020204" pitchFamily="34" charset="0"/>
                  <a:ea typeface="宋体" panose="02010600030101010101" pitchFamily="2" charset="-122"/>
                </a:rPr>
                <a:t>Session</a:t>
              </a:r>
              <a:endParaRPr lang="en-US" altLang="zh-CN" sz="1200" b="1" dirty="0">
                <a:latin typeface="Arial" panose="020B0604020202020204" pitchFamily="34" charset="0"/>
                <a:ea typeface="宋体" panose="02010600030101010101" pitchFamily="2" charset="-122"/>
              </a:endParaRPr>
            </a:p>
            <a:p>
              <a:pPr algn="ctr"/>
              <a:r>
                <a:rPr lang="en-US" altLang="zh-CN" sz="1200" b="1" dirty="0">
                  <a:latin typeface="Arial" panose="020B0604020202020204" pitchFamily="34" charset="0"/>
                  <a:ea typeface="宋体" panose="02010600030101010101" pitchFamily="2" charset="-122"/>
                </a:rPr>
                <a:t>Object</a:t>
              </a:r>
              <a:endParaRPr lang="en-US" altLang="zh-CN" sz="1200" b="1" dirty="0">
                <a:latin typeface="Arial" panose="020B0604020202020204" pitchFamily="34" charset="0"/>
                <a:ea typeface="宋体" panose="02010600030101010101" pitchFamily="2" charset="-122"/>
              </a:endParaRPr>
            </a:p>
          </p:txBody>
        </p:sp>
      </p:grpSp>
      <p:grpSp>
        <p:nvGrpSpPr>
          <p:cNvPr id="33" name="Group 43"/>
          <p:cNvGrpSpPr/>
          <p:nvPr/>
        </p:nvGrpSpPr>
        <p:grpSpPr bwMode="auto">
          <a:xfrm>
            <a:off x="4613275" y="3452813"/>
            <a:ext cx="944563" cy="823912"/>
            <a:chOff x="2858" y="2175"/>
            <a:chExt cx="595" cy="519"/>
          </a:xfrm>
        </p:grpSpPr>
        <p:sp>
          <p:nvSpPr>
            <p:cNvPr id="34" name="AutoShape 40"/>
            <p:cNvSpPr>
              <a:spLocks noChangeArrowheads="1"/>
            </p:cNvSpPr>
            <p:nvPr/>
          </p:nvSpPr>
          <p:spPr bwMode="auto">
            <a:xfrm>
              <a:off x="2860" y="2175"/>
              <a:ext cx="589" cy="519"/>
            </a:xfrm>
            <a:prstGeom prst="flowChartAlternateProcess">
              <a:avLst/>
            </a:prstGeom>
            <a:solidFill>
              <a:srgbClr val="FFB469"/>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35" name="Text Box 41"/>
            <p:cNvSpPr txBox="1">
              <a:spLocks noChangeArrowheads="1"/>
            </p:cNvSpPr>
            <p:nvPr/>
          </p:nvSpPr>
          <p:spPr bwMode="auto">
            <a:xfrm>
              <a:off x="2858" y="2235"/>
              <a:ext cx="595" cy="403"/>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Subscrip tion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36" name="Group 47"/>
          <p:cNvGrpSpPr/>
          <p:nvPr/>
        </p:nvGrpSpPr>
        <p:grpSpPr bwMode="auto">
          <a:xfrm>
            <a:off x="3433763" y="4518025"/>
            <a:ext cx="944562" cy="823913"/>
            <a:chOff x="2788" y="1634"/>
            <a:chExt cx="595" cy="519"/>
          </a:xfrm>
        </p:grpSpPr>
        <p:sp>
          <p:nvSpPr>
            <p:cNvPr id="37" name="AutoShape 48"/>
            <p:cNvSpPr>
              <a:spLocks noChangeArrowheads="1"/>
            </p:cNvSpPr>
            <p:nvPr/>
          </p:nvSpPr>
          <p:spPr bwMode="auto">
            <a:xfrm>
              <a:off x="2790" y="1634"/>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38" name="Text Box 49"/>
            <p:cNvSpPr txBox="1">
              <a:spLocks noChangeArrowheads="1"/>
            </p:cNvSpPr>
            <p:nvPr/>
          </p:nvSpPr>
          <p:spPr bwMode="auto">
            <a:xfrm>
              <a:off x="2788" y="1742"/>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Item</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39" name="Group 51"/>
          <p:cNvGrpSpPr/>
          <p:nvPr/>
        </p:nvGrpSpPr>
        <p:grpSpPr bwMode="auto">
          <a:xfrm>
            <a:off x="4613275" y="4529138"/>
            <a:ext cx="944563" cy="823912"/>
            <a:chOff x="2858" y="2175"/>
            <a:chExt cx="595" cy="519"/>
          </a:xfrm>
        </p:grpSpPr>
        <p:sp>
          <p:nvSpPr>
            <p:cNvPr id="40" name="AutoShape 52"/>
            <p:cNvSpPr>
              <a:spLocks noChangeArrowheads="1"/>
            </p:cNvSpPr>
            <p:nvPr/>
          </p:nvSpPr>
          <p:spPr bwMode="auto">
            <a:xfrm>
              <a:off x="2860" y="2175"/>
              <a:ext cx="589" cy="519"/>
            </a:xfrm>
            <a:prstGeom prst="flowChartAlternateProcess">
              <a:avLst/>
            </a:prstGeom>
            <a:solidFill>
              <a:srgbClr val="FFB469"/>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41" name="Text Box 53"/>
            <p:cNvSpPr txBox="1">
              <a:spLocks noChangeArrowheads="1"/>
            </p:cNvSpPr>
            <p:nvPr/>
          </p:nvSpPr>
          <p:spPr bwMode="auto">
            <a:xfrm>
              <a:off x="2858" y="2235"/>
              <a:ext cx="595" cy="403"/>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Monitored Item</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sp>
        <p:nvSpPr>
          <p:cNvPr id="42" name="AutoShape 56"/>
          <p:cNvSpPr>
            <a:spLocks noChangeArrowheads="1"/>
          </p:cNvSpPr>
          <p:nvPr/>
        </p:nvSpPr>
        <p:spPr bwMode="auto">
          <a:xfrm>
            <a:off x="4351338" y="2716213"/>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sp>
        <p:nvSpPr>
          <p:cNvPr id="43" name="AutoShape 57"/>
          <p:cNvSpPr>
            <a:spLocks noChangeArrowheads="1"/>
          </p:cNvSpPr>
          <p:nvPr/>
        </p:nvSpPr>
        <p:spPr bwMode="auto">
          <a:xfrm>
            <a:off x="4354513" y="3775075"/>
            <a:ext cx="277812"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44" name="Group 59"/>
          <p:cNvGrpSpPr/>
          <p:nvPr/>
        </p:nvGrpSpPr>
        <p:grpSpPr bwMode="auto">
          <a:xfrm>
            <a:off x="3665538" y="2136775"/>
            <a:ext cx="473075" cy="242888"/>
            <a:chOff x="2279" y="1346"/>
            <a:chExt cx="298" cy="153"/>
          </a:xfrm>
        </p:grpSpPr>
        <p:sp>
          <p:nvSpPr>
            <p:cNvPr id="45" name="AutoShape 3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6" name="AutoShape 58"/>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47" name="Group 60"/>
          <p:cNvGrpSpPr/>
          <p:nvPr/>
        </p:nvGrpSpPr>
        <p:grpSpPr bwMode="auto">
          <a:xfrm>
            <a:off x="3657600" y="3205163"/>
            <a:ext cx="473075" cy="242887"/>
            <a:chOff x="2279" y="1346"/>
            <a:chExt cx="298" cy="153"/>
          </a:xfrm>
        </p:grpSpPr>
        <p:sp>
          <p:nvSpPr>
            <p:cNvPr id="48" name="AutoShape 6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9" name="AutoShape 6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0" name="Group 63"/>
          <p:cNvGrpSpPr/>
          <p:nvPr/>
        </p:nvGrpSpPr>
        <p:grpSpPr bwMode="auto">
          <a:xfrm>
            <a:off x="3659188" y="4273550"/>
            <a:ext cx="473075" cy="242888"/>
            <a:chOff x="2279" y="1346"/>
            <a:chExt cx="298" cy="153"/>
          </a:xfrm>
        </p:grpSpPr>
        <p:sp>
          <p:nvSpPr>
            <p:cNvPr id="51" name="AutoShape 6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2" name="AutoShape 6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53" name="AutoShape 66"/>
          <p:cNvSpPr>
            <a:spLocks noChangeArrowheads="1"/>
          </p:cNvSpPr>
          <p:nvPr/>
        </p:nvSpPr>
        <p:spPr bwMode="auto">
          <a:xfrm>
            <a:off x="4356100" y="4860925"/>
            <a:ext cx="277813"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54" name="Group 67"/>
          <p:cNvGrpSpPr/>
          <p:nvPr/>
        </p:nvGrpSpPr>
        <p:grpSpPr bwMode="auto">
          <a:xfrm>
            <a:off x="4835525" y="4279900"/>
            <a:ext cx="473075" cy="242888"/>
            <a:chOff x="2279" y="1346"/>
            <a:chExt cx="298" cy="153"/>
          </a:xfrm>
        </p:grpSpPr>
        <p:sp>
          <p:nvSpPr>
            <p:cNvPr id="55" name="AutoShape 68"/>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6" name="AutoShape 69"/>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7" name="Group 70"/>
          <p:cNvGrpSpPr/>
          <p:nvPr/>
        </p:nvGrpSpPr>
        <p:grpSpPr bwMode="auto">
          <a:xfrm>
            <a:off x="4837113" y="3205163"/>
            <a:ext cx="473075" cy="242887"/>
            <a:chOff x="2279" y="1346"/>
            <a:chExt cx="298" cy="153"/>
          </a:xfrm>
        </p:grpSpPr>
        <p:sp>
          <p:nvSpPr>
            <p:cNvPr id="58" name="AutoShape 7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9" name="AutoShape 7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60" name="Group 74"/>
          <p:cNvGrpSpPr/>
          <p:nvPr/>
        </p:nvGrpSpPr>
        <p:grpSpPr bwMode="auto">
          <a:xfrm>
            <a:off x="3452813" y="5576902"/>
            <a:ext cx="944562" cy="823913"/>
            <a:chOff x="2788" y="1634"/>
            <a:chExt cx="595" cy="519"/>
          </a:xfrm>
        </p:grpSpPr>
        <p:sp>
          <p:nvSpPr>
            <p:cNvPr id="61" name="AutoShape 75"/>
            <p:cNvSpPr>
              <a:spLocks noChangeArrowheads="1"/>
            </p:cNvSpPr>
            <p:nvPr/>
          </p:nvSpPr>
          <p:spPr bwMode="auto">
            <a:xfrm>
              <a:off x="2790" y="1634"/>
              <a:ext cx="589" cy="519"/>
            </a:xfrm>
            <a:prstGeom prst="flowChartAlternateProcess">
              <a:avLst/>
            </a:prstGeom>
            <a:solidFill>
              <a:srgbClr val="FFFF66"/>
            </a:solidFill>
            <a:ln w="9525">
              <a:solidFill>
                <a:schemeClr val="tx1"/>
              </a:solidFill>
              <a:miter lim="800000"/>
            </a:ln>
            <a:effectLst/>
          </p:spPr>
          <p:txBody>
            <a:bodyPr wrap="none" anchor="ctr"/>
            <a:lstStyle/>
            <a:p>
              <a:endParaRPr lang="zh-CN" altLang="en-US"/>
            </a:p>
          </p:txBody>
        </p:sp>
        <p:sp>
          <p:nvSpPr>
            <p:cNvPr id="62" name="Text Box 76"/>
            <p:cNvSpPr txBox="1">
              <a:spLocks noChangeArrowheads="1"/>
            </p:cNvSpPr>
            <p:nvPr/>
          </p:nvSpPr>
          <p:spPr bwMode="auto">
            <a:xfrm>
              <a:off x="2788" y="1742"/>
              <a:ext cx="595" cy="288"/>
            </a:xfrm>
            <a:prstGeom prst="rect">
              <a:avLst/>
            </a:prstGeom>
            <a:noFill/>
            <a:ln w="9525">
              <a:noFill/>
              <a:miter lim="800000"/>
            </a:ln>
            <a:effectLst/>
          </p:spPr>
          <p:txBody>
            <a:bodyPr>
              <a:spAutoFit/>
            </a:bodyPr>
            <a:lstStyle/>
            <a:p>
              <a:pPr algn="ctr"/>
              <a:r>
                <a:rPr lang="en-US" altLang="zh-CN" sz="1200" b="1" dirty="0">
                  <a:latin typeface="Arial" panose="020B0604020202020204" pitchFamily="34" charset="0"/>
                  <a:ea typeface="宋体" panose="02010600030101010101" pitchFamily="2" charset="-122"/>
                </a:rPr>
                <a:t>Browse</a:t>
              </a:r>
              <a:endParaRPr lang="en-US" altLang="zh-CN" sz="1200" b="1" dirty="0">
                <a:latin typeface="Arial" panose="020B0604020202020204" pitchFamily="34" charset="0"/>
                <a:ea typeface="宋体" panose="02010600030101010101" pitchFamily="2" charset="-122"/>
              </a:endParaRPr>
            </a:p>
            <a:p>
              <a:pPr algn="ctr"/>
              <a:r>
                <a:rPr lang="en-US" altLang="zh-CN" sz="1200" b="1" dirty="0">
                  <a:latin typeface="Arial" panose="020B0604020202020204" pitchFamily="34" charset="0"/>
                  <a:ea typeface="宋体" panose="02010600030101010101" pitchFamily="2" charset="-122"/>
                </a:rPr>
                <a:t>Functions</a:t>
              </a:r>
              <a:endParaRPr lang="en-US" altLang="zh-CN" sz="1200" b="1" dirty="0">
                <a:latin typeface="Arial" panose="020B0604020202020204" pitchFamily="34" charset="0"/>
                <a:ea typeface="宋体" panose="02010600030101010101" pitchFamily="2" charset="-122"/>
              </a:endParaRPr>
            </a:p>
          </p:txBody>
        </p:sp>
      </p:grpSp>
      <p:grpSp>
        <p:nvGrpSpPr>
          <p:cNvPr id="63" name="Group 77"/>
          <p:cNvGrpSpPr/>
          <p:nvPr/>
        </p:nvGrpSpPr>
        <p:grpSpPr bwMode="auto">
          <a:xfrm>
            <a:off x="4611688" y="5572140"/>
            <a:ext cx="944562" cy="823912"/>
            <a:chOff x="2862" y="1502"/>
            <a:chExt cx="595" cy="519"/>
          </a:xfrm>
        </p:grpSpPr>
        <p:sp>
          <p:nvSpPr>
            <p:cNvPr id="64" name="AutoShape 78"/>
            <p:cNvSpPr>
              <a:spLocks noChangeArrowheads="1"/>
            </p:cNvSpPr>
            <p:nvPr/>
          </p:nvSpPr>
          <p:spPr bwMode="auto">
            <a:xfrm>
              <a:off x="2864" y="1502"/>
              <a:ext cx="589" cy="519"/>
            </a:xfrm>
            <a:prstGeom prst="flowChartAlternateProcess">
              <a:avLst/>
            </a:prstGeom>
            <a:solidFill>
              <a:srgbClr val="FFB469"/>
            </a:solidFill>
            <a:ln w="9525">
              <a:solidFill>
                <a:schemeClr val="tx1"/>
              </a:solidFill>
              <a:miter lim="800000"/>
            </a:ln>
            <a:effectLst/>
          </p:spPr>
          <p:txBody>
            <a:bodyPr wrap="none" anchor="ctr"/>
            <a:lstStyle/>
            <a:p>
              <a:endParaRPr lang="zh-CN" altLang="en-US"/>
            </a:p>
          </p:txBody>
        </p:sp>
        <p:sp>
          <p:nvSpPr>
            <p:cNvPr id="65" name="Text Box 79"/>
            <p:cNvSpPr txBox="1">
              <a:spLocks noChangeArrowheads="1"/>
            </p:cNvSpPr>
            <p:nvPr/>
          </p:nvSpPr>
          <p:spPr bwMode="auto">
            <a:xfrm>
              <a:off x="2862" y="1610"/>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Browser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a:t>
              </a:r>
              <a:endParaRPr lang="en-US" altLang="zh-CN" sz="1200" b="1">
                <a:latin typeface="Arial" panose="020B0604020202020204" pitchFamily="34" charset="0"/>
                <a:ea typeface="宋体" panose="02010600030101010101" pitchFamily="2" charset="-122"/>
              </a:endParaRPr>
            </a:p>
          </p:txBody>
        </p:sp>
      </p:grpSp>
      <p:sp>
        <p:nvSpPr>
          <p:cNvPr id="66" name="AutoShape 80"/>
          <p:cNvSpPr>
            <a:spLocks noChangeArrowheads="1"/>
          </p:cNvSpPr>
          <p:nvPr/>
        </p:nvSpPr>
        <p:spPr bwMode="auto">
          <a:xfrm>
            <a:off x="4357688" y="5843588"/>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67" name="Group 100"/>
          <p:cNvGrpSpPr/>
          <p:nvPr/>
        </p:nvGrpSpPr>
        <p:grpSpPr bwMode="auto">
          <a:xfrm>
            <a:off x="4614863" y="1651000"/>
            <a:ext cx="1724025" cy="484188"/>
            <a:chOff x="2907" y="1040"/>
            <a:chExt cx="1086" cy="305"/>
          </a:xfrm>
        </p:grpSpPr>
        <p:sp>
          <p:nvSpPr>
            <p:cNvPr id="68" name="Line 19"/>
            <p:cNvSpPr>
              <a:spLocks noChangeShapeType="1"/>
            </p:cNvSpPr>
            <p:nvPr/>
          </p:nvSpPr>
          <p:spPr bwMode="auto">
            <a:xfrm>
              <a:off x="3505" y="1185"/>
              <a:ext cx="488" cy="0"/>
            </a:xfrm>
            <a:prstGeom prst="line">
              <a:avLst/>
            </a:prstGeom>
            <a:noFill/>
            <a:ln w="28575">
              <a:solidFill>
                <a:schemeClr val="tx1"/>
              </a:solidFill>
              <a:round/>
              <a:tailEnd type="triangle" w="med" len="med"/>
            </a:ln>
            <a:effectLst/>
          </p:spPr>
          <p:txBody>
            <a:bodyPr/>
            <a:lstStyle/>
            <a:p>
              <a:endParaRPr lang="zh-CN" altLang="en-US"/>
            </a:p>
          </p:txBody>
        </p:sp>
        <p:grpSp>
          <p:nvGrpSpPr>
            <p:cNvPr id="69" name="Group 84"/>
            <p:cNvGrpSpPr/>
            <p:nvPr/>
          </p:nvGrpSpPr>
          <p:grpSpPr bwMode="auto">
            <a:xfrm>
              <a:off x="2907" y="1040"/>
              <a:ext cx="595" cy="305"/>
              <a:chOff x="856" y="2932"/>
              <a:chExt cx="595" cy="305"/>
            </a:xfrm>
          </p:grpSpPr>
          <p:sp>
            <p:nvSpPr>
              <p:cNvPr id="70" name="AutoShape 82"/>
              <p:cNvSpPr>
                <a:spLocks noChangeArrowheads="1"/>
              </p:cNvSpPr>
              <p:nvPr/>
            </p:nvSpPr>
            <p:spPr bwMode="auto">
              <a:xfrm>
                <a:off x="858" y="2932"/>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71" name="Text Box 83"/>
              <p:cNvSpPr txBox="1">
                <a:spLocks noChangeArrowheads="1"/>
              </p:cNvSpPr>
              <p:nvPr/>
            </p:nvSpPr>
            <p:spPr bwMode="auto">
              <a:xfrm>
                <a:off x="856" y="2939"/>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ISession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Channel</a:t>
                </a:r>
                <a:endParaRPr lang="en-US" altLang="zh-CN" sz="1200" b="1">
                  <a:latin typeface="Arial" panose="020B0604020202020204" pitchFamily="34" charset="0"/>
                  <a:ea typeface="宋体" panose="02010600030101010101" pitchFamily="2" charset="-122"/>
                </a:endParaRPr>
              </a:p>
            </p:txBody>
          </p:sp>
        </p:grpSp>
      </p:grpSp>
      <p:grpSp>
        <p:nvGrpSpPr>
          <p:cNvPr id="72" name="Group 85"/>
          <p:cNvGrpSpPr/>
          <p:nvPr/>
        </p:nvGrpSpPr>
        <p:grpSpPr bwMode="auto">
          <a:xfrm>
            <a:off x="4838700" y="2139950"/>
            <a:ext cx="473075" cy="242888"/>
            <a:chOff x="2279" y="1346"/>
            <a:chExt cx="298" cy="153"/>
          </a:xfrm>
        </p:grpSpPr>
        <p:sp>
          <p:nvSpPr>
            <p:cNvPr id="73" name="AutoShape 86"/>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74" name="AutoShape 87"/>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77" name="Text Box 94"/>
          <p:cNvSpPr txBox="1">
            <a:spLocks noChangeArrowheads="1"/>
          </p:cNvSpPr>
          <p:nvPr/>
        </p:nvSpPr>
        <p:spPr bwMode="auto">
          <a:xfrm>
            <a:off x="2249488" y="1422400"/>
            <a:ext cx="914400" cy="274638"/>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IUnknown</a:t>
            </a:r>
            <a:endParaRPr lang="en-US" altLang="zh-CN" sz="1200" b="1">
              <a:latin typeface="Arial" panose="020B0604020202020204" pitchFamily="34" charset="0"/>
              <a:ea typeface="宋体" panose="02010600030101010101" pitchFamily="2" charset="-122"/>
            </a:endParaRPr>
          </a:p>
        </p:txBody>
      </p:sp>
      <p:grpSp>
        <p:nvGrpSpPr>
          <p:cNvPr id="78" name="Group 63"/>
          <p:cNvGrpSpPr/>
          <p:nvPr/>
        </p:nvGrpSpPr>
        <p:grpSpPr bwMode="auto">
          <a:xfrm>
            <a:off x="3643306" y="5357826"/>
            <a:ext cx="473075" cy="242888"/>
            <a:chOff x="2279" y="1346"/>
            <a:chExt cx="298" cy="153"/>
          </a:xfrm>
        </p:grpSpPr>
        <p:sp>
          <p:nvSpPr>
            <p:cNvPr id="79" name="AutoShape 6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0" name="AutoShape 6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81" name="Group 67"/>
          <p:cNvGrpSpPr/>
          <p:nvPr/>
        </p:nvGrpSpPr>
        <p:grpSpPr bwMode="auto">
          <a:xfrm>
            <a:off x="4819643" y="5364176"/>
            <a:ext cx="473075" cy="242888"/>
            <a:chOff x="2279" y="1346"/>
            <a:chExt cx="298" cy="153"/>
          </a:xfrm>
        </p:grpSpPr>
        <p:sp>
          <p:nvSpPr>
            <p:cNvPr id="82" name="AutoShape 68"/>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3" name="AutoShape 69"/>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84" name="标题 2"/>
          <p:cNvSpPr>
            <a:spLocks noGrp="1"/>
          </p:cNvSpPr>
          <p:nvPr>
            <p:ph type="title"/>
          </p:nvPr>
        </p:nvSpPr>
        <p:spPr>
          <a:xfrm>
            <a:off x="457200" y="-16"/>
            <a:ext cx="8229600" cy="1143000"/>
          </a:xfrm>
        </p:spPr>
        <p:txBody>
          <a:bodyPr/>
          <a:lstStyle/>
          <a:p>
            <a:r>
              <a:rPr lang="en-US" altLang="zh-CN" dirty="0" smtClean="0"/>
              <a:t>OPC</a:t>
            </a:r>
            <a:r>
              <a:rPr lang="zh-CN" altLang="en-US" dirty="0" smtClean="0"/>
              <a:t>与</a:t>
            </a:r>
            <a:r>
              <a:rPr lang="en-US" altLang="zh-CN" dirty="0" smtClean="0"/>
              <a:t>OPC UA</a:t>
            </a:r>
            <a:r>
              <a:rPr lang="zh-CN" altLang="en-US" dirty="0" smtClean="0"/>
              <a:t>的迁移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ound Same Side Corner Rectangle 1"/>
          <p:cNvSpPr/>
          <p:nvPr/>
        </p:nvSpPr>
        <p:spPr>
          <a:xfrm>
            <a:off x="536930" y="2143580"/>
            <a:ext cx="1828354" cy="2634337"/>
          </a:xfrm>
          <a:prstGeom prst="round2Same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 #A</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ectangle 7"/>
          <p:cNvSpPr/>
          <p:nvPr/>
        </p:nvSpPr>
        <p:spPr>
          <a:xfrm>
            <a:off x="576680" y="256326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Modbus</a:t>
            </a:r>
            <a:endParaRPr lang="en-US" sz="1200" dirty="0"/>
          </a:p>
        </p:txBody>
      </p:sp>
      <p:sp>
        <p:nvSpPr>
          <p:cNvPr id="565" name="Rectangle 564"/>
          <p:cNvSpPr/>
          <p:nvPr/>
        </p:nvSpPr>
        <p:spPr>
          <a:xfrm>
            <a:off x="1467096" y="256326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Profibus</a:t>
            </a:r>
            <a:endParaRPr lang="en-US" sz="1200" dirty="0"/>
          </a:p>
        </p:txBody>
      </p:sp>
      <p:sp>
        <p:nvSpPr>
          <p:cNvPr id="570" name="Rectangle 569"/>
          <p:cNvSpPr/>
          <p:nvPr/>
        </p:nvSpPr>
        <p:spPr>
          <a:xfrm>
            <a:off x="576680" y="2860981"/>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Profinet</a:t>
            </a:r>
            <a:endParaRPr lang="en-US" sz="1200" dirty="0"/>
          </a:p>
        </p:txBody>
      </p:sp>
      <p:sp>
        <p:nvSpPr>
          <p:cNvPr id="571" name="Rectangle 570"/>
          <p:cNvSpPr/>
          <p:nvPr/>
        </p:nvSpPr>
        <p:spPr>
          <a:xfrm>
            <a:off x="1467096" y="2860981"/>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DH+</a:t>
            </a:r>
            <a:endParaRPr lang="en-US" sz="1200" dirty="0"/>
          </a:p>
        </p:txBody>
      </p:sp>
      <p:sp>
        <p:nvSpPr>
          <p:cNvPr id="572" name="Rectangle 571"/>
          <p:cNvSpPr/>
          <p:nvPr/>
        </p:nvSpPr>
        <p:spPr>
          <a:xfrm>
            <a:off x="576680" y="3158693"/>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FF</a:t>
            </a:r>
            <a:endParaRPr lang="en-US" sz="1200" dirty="0"/>
          </a:p>
        </p:txBody>
      </p:sp>
      <p:sp>
        <p:nvSpPr>
          <p:cNvPr id="573" name="Rectangle 572"/>
          <p:cNvSpPr/>
          <p:nvPr/>
        </p:nvSpPr>
        <p:spPr>
          <a:xfrm>
            <a:off x="1467096" y="3158693"/>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CIP</a:t>
            </a:r>
            <a:endParaRPr lang="en-US" sz="1200" dirty="0"/>
          </a:p>
        </p:txBody>
      </p:sp>
      <p:sp>
        <p:nvSpPr>
          <p:cNvPr id="574" name="Rectangle 573"/>
          <p:cNvSpPr/>
          <p:nvPr/>
        </p:nvSpPr>
        <p:spPr>
          <a:xfrm>
            <a:off x="576680" y="3456406"/>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EGD</a:t>
            </a:r>
            <a:endParaRPr lang="en-US" sz="1200" dirty="0"/>
          </a:p>
        </p:txBody>
      </p:sp>
      <p:sp>
        <p:nvSpPr>
          <p:cNvPr id="575" name="Rectangle 574"/>
          <p:cNvSpPr/>
          <p:nvPr/>
        </p:nvSpPr>
        <p:spPr>
          <a:xfrm>
            <a:off x="1467096" y="3456406"/>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Bacnet</a:t>
            </a:r>
            <a:endParaRPr lang="en-US" sz="1200" dirty="0"/>
          </a:p>
        </p:txBody>
      </p:sp>
      <p:sp>
        <p:nvSpPr>
          <p:cNvPr id="576" name="Rectangle 575"/>
          <p:cNvSpPr/>
          <p:nvPr/>
        </p:nvSpPr>
        <p:spPr>
          <a:xfrm>
            <a:off x="576680" y="375411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DNP</a:t>
            </a:r>
            <a:endParaRPr lang="en-US" sz="1200" dirty="0"/>
          </a:p>
        </p:txBody>
      </p:sp>
      <p:sp>
        <p:nvSpPr>
          <p:cNvPr id="577" name="Rectangle 576"/>
          <p:cNvSpPr/>
          <p:nvPr/>
        </p:nvSpPr>
        <p:spPr>
          <a:xfrm>
            <a:off x="1467096" y="375411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SNMP</a:t>
            </a:r>
            <a:endParaRPr lang="en-US" sz="1200" dirty="0"/>
          </a:p>
        </p:txBody>
      </p:sp>
      <p:sp>
        <p:nvSpPr>
          <p:cNvPr id="578" name="Rectangle 577"/>
          <p:cNvSpPr/>
          <p:nvPr/>
        </p:nvSpPr>
        <p:spPr>
          <a:xfrm>
            <a:off x="576680" y="405182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TSAA</a:t>
            </a:r>
            <a:endParaRPr lang="en-US" sz="1200" dirty="0"/>
          </a:p>
        </p:txBody>
      </p:sp>
      <p:sp>
        <p:nvSpPr>
          <p:cNvPr id="579" name="Rectangle 578"/>
          <p:cNvSpPr/>
          <p:nvPr/>
        </p:nvSpPr>
        <p:spPr>
          <a:xfrm>
            <a:off x="1467096" y="405182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AS511</a:t>
            </a:r>
            <a:endParaRPr lang="en-US" sz="1200" dirty="0"/>
          </a:p>
        </p:txBody>
      </p:sp>
      <p:sp>
        <p:nvSpPr>
          <p:cNvPr id="580" name="Rectangle 579"/>
          <p:cNvSpPr/>
          <p:nvPr/>
        </p:nvSpPr>
        <p:spPr>
          <a:xfrm>
            <a:off x="576680" y="434392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UDC</a:t>
            </a:r>
            <a:endParaRPr lang="en-US" sz="1200" dirty="0"/>
          </a:p>
        </p:txBody>
      </p:sp>
      <p:sp>
        <p:nvSpPr>
          <p:cNvPr id="581" name="Rectangle 580"/>
          <p:cNvSpPr/>
          <p:nvPr/>
        </p:nvSpPr>
        <p:spPr>
          <a:xfrm>
            <a:off x="1467096" y="434392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Others…</a:t>
            </a:r>
            <a:endParaRPr lang="en-US" sz="1200" dirty="0"/>
          </a:p>
        </p:txBody>
      </p:sp>
      <p:sp>
        <p:nvSpPr>
          <p:cNvPr id="584" name="Round Same Side Corner Rectangle 583"/>
          <p:cNvSpPr/>
          <p:nvPr/>
        </p:nvSpPr>
        <p:spPr>
          <a:xfrm>
            <a:off x="2446329" y="2143580"/>
            <a:ext cx="1828354" cy="2634337"/>
          </a:xfrm>
          <a:prstGeom prst="round2SameRect">
            <a:avLst/>
          </a:prstGeom>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HMI #B</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85" name="Rectangle 584"/>
          <p:cNvSpPr/>
          <p:nvPr/>
        </p:nvSpPr>
        <p:spPr>
          <a:xfrm>
            <a:off x="2486079" y="256326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Modbus</a:t>
            </a:r>
            <a:endParaRPr lang="en-US" sz="1200" dirty="0"/>
          </a:p>
        </p:txBody>
      </p:sp>
      <p:sp>
        <p:nvSpPr>
          <p:cNvPr id="586" name="Rectangle 585"/>
          <p:cNvSpPr/>
          <p:nvPr/>
        </p:nvSpPr>
        <p:spPr>
          <a:xfrm>
            <a:off x="3376495" y="256326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Profibus</a:t>
            </a:r>
            <a:endParaRPr lang="en-US" sz="1200" dirty="0"/>
          </a:p>
        </p:txBody>
      </p:sp>
      <p:sp>
        <p:nvSpPr>
          <p:cNvPr id="587" name="Rectangle 586"/>
          <p:cNvSpPr/>
          <p:nvPr/>
        </p:nvSpPr>
        <p:spPr>
          <a:xfrm>
            <a:off x="2486079" y="2860981"/>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Profinet</a:t>
            </a:r>
            <a:endParaRPr lang="en-US" sz="1200" dirty="0"/>
          </a:p>
        </p:txBody>
      </p:sp>
      <p:sp>
        <p:nvSpPr>
          <p:cNvPr id="588" name="Rectangle 587"/>
          <p:cNvSpPr/>
          <p:nvPr/>
        </p:nvSpPr>
        <p:spPr>
          <a:xfrm>
            <a:off x="3376495" y="2860981"/>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DH+</a:t>
            </a:r>
            <a:endParaRPr lang="en-US" sz="1200" dirty="0"/>
          </a:p>
        </p:txBody>
      </p:sp>
      <p:sp>
        <p:nvSpPr>
          <p:cNvPr id="589" name="Rectangle 588"/>
          <p:cNvSpPr/>
          <p:nvPr/>
        </p:nvSpPr>
        <p:spPr>
          <a:xfrm>
            <a:off x="2486079" y="3158693"/>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FF</a:t>
            </a:r>
            <a:endParaRPr lang="en-US" sz="1200" dirty="0"/>
          </a:p>
        </p:txBody>
      </p:sp>
      <p:sp>
        <p:nvSpPr>
          <p:cNvPr id="590" name="Rectangle 589"/>
          <p:cNvSpPr/>
          <p:nvPr/>
        </p:nvSpPr>
        <p:spPr>
          <a:xfrm>
            <a:off x="3376495" y="3158693"/>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CIP</a:t>
            </a:r>
            <a:endParaRPr lang="en-US" sz="1200" dirty="0"/>
          </a:p>
        </p:txBody>
      </p:sp>
      <p:sp>
        <p:nvSpPr>
          <p:cNvPr id="591" name="Rectangle 590"/>
          <p:cNvSpPr/>
          <p:nvPr/>
        </p:nvSpPr>
        <p:spPr>
          <a:xfrm>
            <a:off x="2486079" y="3456406"/>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EGD</a:t>
            </a:r>
            <a:endParaRPr lang="en-US" sz="1200" dirty="0"/>
          </a:p>
        </p:txBody>
      </p:sp>
      <p:sp>
        <p:nvSpPr>
          <p:cNvPr id="592" name="Rectangle 591"/>
          <p:cNvSpPr/>
          <p:nvPr/>
        </p:nvSpPr>
        <p:spPr>
          <a:xfrm>
            <a:off x="3376495" y="3456406"/>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Bacnet</a:t>
            </a:r>
            <a:endParaRPr lang="en-US" sz="1200" dirty="0"/>
          </a:p>
        </p:txBody>
      </p:sp>
      <p:sp>
        <p:nvSpPr>
          <p:cNvPr id="593" name="Rectangle 592"/>
          <p:cNvSpPr/>
          <p:nvPr/>
        </p:nvSpPr>
        <p:spPr>
          <a:xfrm>
            <a:off x="2486079" y="375411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DNP</a:t>
            </a:r>
            <a:endParaRPr lang="en-US" sz="1200" dirty="0"/>
          </a:p>
        </p:txBody>
      </p:sp>
      <p:sp>
        <p:nvSpPr>
          <p:cNvPr id="594" name="Rectangle 593"/>
          <p:cNvSpPr/>
          <p:nvPr/>
        </p:nvSpPr>
        <p:spPr>
          <a:xfrm>
            <a:off x="3376495" y="375411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SNMP</a:t>
            </a:r>
            <a:endParaRPr lang="en-US" sz="1200" dirty="0"/>
          </a:p>
        </p:txBody>
      </p:sp>
      <p:sp>
        <p:nvSpPr>
          <p:cNvPr id="595" name="Rectangle 594"/>
          <p:cNvSpPr/>
          <p:nvPr/>
        </p:nvSpPr>
        <p:spPr>
          <a:xfrm>
            <a:off x="2486079" y="405182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TSAA</a:t>
            </a:r>
            <a:endParaRPr lang="en-US" sz="1200" dirty="0"/>
          </a:p>
        </p:txBody>
      </p:sp>
      <p:sp>
        <p:nvSpPr>
          <p:cNvPr id="596" name="Rectangle 595"/>
          <p:cNvSpPr/>
          <p:nvPr/>
        </p:nvSpPr>
        <p:spPr>
          <a:xfrm>
            <a:off x="3376495" y="405182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AS511</a:t>
            </a:r>
            <a:endParaRPr lang="en-US" sz="1200" dirty="0"/>
          </a:p>
        </p:txBody>
      </p:sp>
      <p:sp>
        <p:nvSpPr>
          <p:cNvPr id="597" name="Rectangle 596"/>
          <p:cNvSpPr/>
          <p:nvPr/>
        </p:nvSpPr>
        <p:spPr>
          <a:xfrm>
            <a:off x="2486079" y="434392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UDC</a:t>
            </a:r>
            <a:endParaRPr lang="en-US" sz="1200" dirty="0"/>
          </a:p>
        </p:txBody>
      </p:sp>
      <p:sp>
        <p:nvSpPr>
          <p:cNvPr id="598" name="Rectangle 597"/>
          <p:cNvSpPr/>
          <p:nvPr/>
        </p:nvSpPr>
        <p:spPr>
          <a:xfrm>
            <a:off x="3376495" y="434392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Others…</a:t>
            </a:r>
            <a:endParaRPr lang="en-US" sz="1200" dirty="0"/>
          </a:p>
        </p:txBody>
      </p:sp>
      <p:sp>
        <p:nvSpPr>
          <p:cNvPr id="52226" name="Rectangle 2"/>
          <p:cNvSpPr>
            <a:spLocks noGrp="1" noChangeArrowheads="1"/>
          </p:cNvSpPr>
          <p:nvPr>
            <p:ph type="title"/>
          </p:nvPr>
        </p:nvSpPr>
        <p:spPr>
          <a:xfrm>
            <a:off x="457200" y="142852"/>
            <a:ext cx="8229600" cy="1143000"/>
          </a:xfrm>
        </p:spPr>
        <p:txBody>
          <a:bodyPr>
            <a:normAutofit/>
          </a:bodyPr>
          <a:lstStyle/>
          <a:p>
            <a:r>
              <a:rPr lang="zh-CN" altLang="en-US" sz="2800" dirty="0" smtClean="0"/>
              <a:t>历史</a:t>
            </a:r>
            <a:r>
              <a:rPr lang="en-US" sz="2800" dirty="0" smtClean="0"/>
              <a:t>: </a:t>
            </a:r>
            <a:r>
              <a:rPr lang="zh-CN" altLang="en-US" sz="2800" dirty="0" smtClean="0"/>
              <a:t>“最初的问题</a:t>
            </a:r>
            <a:r>
              <a:rPr lang="en-US" sz="2800" dirty="0" smtClean="0"/>
              <a:t>”</a:t>
            </a:r>
            <a:endParaRPr lang="en-US" sz="2800" dirty="0"/>
          </a:p>
        </p:txBody>
      </p:sp>
      <p:sp>
        <p:nvSpPr>
          <p:cNvPr id="5" name="Text Placeholder 4"/>
          <p:cNvSpPr>
            <a:spLocks noGrp="1"/>
          </p:cNvSpPr>
          <p:nvPr>
            <p:ph type="body" sz="quarter" idx="4294967295"/>
          </p:nvPr>
        </p:nvSpPr>
        <p:spPr>
          <a:xfrm>
            <a:off x="4960938" y="1403327"/>
            <a:ext cx="4183062" cy="639762"/>
          </a:xfrm>
          <a:prstGeom prst="rect">
            <a:avLst/>
          </a:prstGeom>
        </p:spPr>
        <p:txBody>
          <a:bodyPr/>
          <a:lstStyle/>
          <a:p>
            <a:pPr algn="ctr"/>
            <a:r>
              <a:rPr lang="zh-CN" altLang="en-US" dirty="0" smtClean="0"/>
              <a:t>有了</a:t>
            </a:r>
            <a:r>
              <a:rPr lang="en-US" altLang="zh-CN" dirty="0" smtClean="0"/>
              <a:t>OPC</a:t>
            </a:r>
            <a:r>
              <a:rPr lang="zh-CN" altLang="en-US" dirty="0" smtClean="0"/>
              <a:t>以后</a:t>
            </a:r>
            <a:endParaRPr lang="en-US" dirty="0"/>
          </a:p>
        </p:txBody>
      </p:sp>
      <p:sp>
        <p:nvSpPr>
          <p:cNvPr id="3" name="Text Placeholder 2"/>
          <p:cNvSpPr>
            <a:spLocks noGrp="1"/>
          </p:cNvSpPr>
          <p:nvPr>
            <p:ph type="body" idx="4294967295"/>
          </p:nvPr>
        </p:nvSpPr>
        <p:spPr>
          <a:xfrm>
            <a:off x="0" y="1403327"/>
            <a:ext cx="4040188" cy="639762"/>
          </a:xfrm>
          <a:prstGeom prst="rect">
            <a:avLst/>
          </a:prstGeom>
        </p:spPr>
        <p:txBody>
          <a:bodyPr/>
          <a:lstStyle/>
          <a:p>
            <a:pPr algn="ctr"/>
            <a:r>
              <a:rPr lang="zh-CN" altLang="en-US" dirty="0" smtClean="0"/>
              <a:t>在</a:t>
            </a:r>
            <a:r>
              <a:rPr lang="en-US" dirty="0" smtClean="0"/>
              <a:t> OPC</a:t>
            </a:r>
            <a:r>
              <a:rPr lang="zh-CN" altLang="en-US" dirty="0" smtClean="0"/>
              <a:t>出现前</a:t>
            </a:r>
            <a:endParaRPr lang="en-US" dirty="0"/>
          </a:p>
        </p:txBody>
      </p:sp>
      <p:sp>
        <p:nvSpPr>
          <p:cNvPr id="844" name="Line 6"/>
          <p:cNvSpPr>
            <a:spLocks noChangeShapeType="1"/>
          </p:cNvSpPr>
          <p:nvPr/>
        </p:nvSpPr>
        <p:spPr bwMode="auto">
          <a:xfrm>
            <a:off x="1376815" y="4857760"/>
            <a:ext cx="0" cy="660400"/>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845" name="Line 7"/>
          <p:cNvSpPr>
            <a:spLocks noChangeShapeType="1"/>
          </p:cNvSpPr>
          <p:nvPr/>
        </p:nvSpPr>
        <p:spPr bwMode="auto">
          <a:xfrm>
            <a:off x="1643515" y="4857760"/>
            <a:ext cx="66833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846" name="Line 8"/>
          <p:cNvSpPr>
            <a:spLocks noChangeShapeType="1"/>
          </p:cNvSpPr>
          <p:nvPr/>
        </p:nvSpPr>
        <p:spPr bwMode="auto">
          <a:xfrm>
            <a:off x="1988003" y="4857760"/>
            <a:ext cx="1358900" cy="650875"/>
          </a:xfrm>
          <a:prstGeom prst="line">
            <a:avLst/>
          </a:prstGeom>
          <a:noFill/>
          <a:ln w="38100">
            <a:solidFill>
              <a:schemeClr val="tx2"/>
            </a:solidFill>
            <a:round/>
            <a:headEnd type="stealth" w="lg" len="lg"/>
            <a:tailEnd type="stealth" w="lg" len="lg"/>
          </a:ln>
          <a:effectLst/>
        </p:spPr>
        <p:txBody>
          <a:bodyPr wrap="none" anchor="ctr"/>
          <a:lstStyle/>
          <a:p>
            <a:endParaRPr lang="en-US"/>
          </a:p>
        </p:txBody>
      </p:sp>
      <p:sp>
        <p:nvSpPr>
          <p:cNvPr id="847" name="Line 9"/>
          <p:cNvSpPr>
            <a:spLocks noChangeShapeType="1"/>
          </p:cNvSpPr>
          <p:nvPr/>
        </p:nvSpPr>
        <p:spPr bwMode="auto">
          <a:xfrm flipH="1">
            <a:off x="1481590" y="4857760"/>
            <a:ext cx="1406525" cy="650875"/>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848" name="Line 10"/>
          <p:cNvSpPr>
            <a:spLocks noChangeShapeType="1"/>
          </p:cNvSpPr>
          <p:nvPr/>
        </p:nvSpPr>
        <p:spPr bwMode="auto">
          <a:xfrm flipH="1">
            <a:off x="2521403" y="4857760"/>
            <a:ext cx="64928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849" name="Line 11"/>
          <p:cNvSpPr>
            <a:spLocks noChangeShapeType="1"/>
          </p:cNvSpPr>
          <p:nvPr/>
        </p:nvSpPr>
        <p:spPr bwMode="auto">
          <a:xfrm>
            <a:off x="3481840" y="4857760"/>
            <a:ext cx="0" cy="660400"/>
          </a:xfrm>
          <a:prstGeom prst="line">
            <a:avLst/>
          </a:prstGeom>
          <a:noFill/>
          <a:ln w="38100">
            <a:solidFill>
              <a:schemeClr val="tx2"/>
            </a:solidFill>
            <a:round/>
            <a:headEnd type="stealth" w="lg" len="lg"/>
            <a:tailEnd type="stealth" w="lg" len="lg"/>
          </a:ln>
          <a:effectLst/>
        </p:spPr>
        <p:txBody>
          <a:bodyPr wrap="none" anchor="ctr"/>
          <a:lstStyle/>
          <a:p>
            <a:endParaRPr lang="en-US"/>
          </a:p>
        </p:txBody>
      </p:sp>
      <p:grpSp>
        <p:nvGrpSpPr>
          <p:cNvPr id="850" name="Group 12"/>
          <p:cNvGrpSpPr/>
          <p:nvPr/>
        </p:nvGrpSpPr>
        <p:grpSpPr bwMode="auto">
          <a:xfrm>
            <a:off x="1033915" y="5572140"/>
            <a:ext cx="3095625" cy="644525"/>
            <a:chOff x="586" y="2029"/>
            <a:chExt cx="2224" cy="787"/>
          </a:xfrm>
        </p:grpSpPr>
        <p:grpSp>
          <p:nvGrpSpPr>
            <p:cNvPr id="852" name="Group 13"/>
            <p:cNvGrpSpPr/>
            <p:nvPr/>
          </p:nvGrpSpPr>
          <p:grpSpPr bwMode="auto">
            <a:xfrm>
              <a:off x="2106" y="2029"/>
              <a:ext cx="517" cy="406"/>
              <a:chOff x="2106" y="2029"/>
              <a:chExt cx="517" cy="406"/>
            </a:xfrm>
          </p:grpSpPr>
          <p:grpSp>
            <p:nvGrpSpPr>
              <p:cNvPr id="882" name="Group 14"/>
              <p:cNvGrpSpPr/>
              <p:nvPr/>
            </p:nvGrpSpPr>
            <p:grpSpPr bwMode="auto">
              <a:xfrm>
                <a:off x="2207" y="2243"/>
                <a:ext cx="330" cy="122"/>
                <a:chOff x="2207" y="2243"/>
                <a:chExt cx="330" cy="122"/>
              </a:xfrm>
            </p:grpSpPr>
            <p:grpSp>
              <p:nvGrpSpPr>
                <p:cNvPr id="934" name="Group 15"/>
                <p:cNvGrpSpPr/>
                <p:nvPr/>
              </p:nvGrpSpPr>
              <p:grpSpPr bwMode="auto">
                <a:xfrm>
                  <a:off x="2207" y="2243"/>
                  <a:ext cx="330" cy="122"/>
                  <a:chOff x="2207" y="2243"/>
                  <a:chExt cx="330" cy="122"/>
                </a:xfrm>
              </p:grpSpPr>
              <p:grpSp>
                <p:nvGrpSpPr>
                  <p:cNvPr id="980" name="Group 16"/>
                  <p:cNvGrpSpPr/>
                  <p:nvPr/>
                </p:nvGrpSpPr>
                <p:grpSpPr bwMode="auto">
                  <a:xfrm>
                    <a:off x="2207" y="2243"/>
                    <a:ext cx="330" cy="122"/>
                    <a:chOff x="2207" y="2243"/>
                    <a:chExt cx="330" cy="122"/>
                  </a:xfrm>
                </p:grpSpPr>
                <p:grpSp>
                  <p:nvGrpSpPr>
                    <p:cNvPr id="986" name="Group 17"/>
                    <p:cNvGrpSpPr/>
                    <p:nvPr/>
                  </p:nvGrpSpPr>
                  <p:grpSpPr bwMode="auto">
                    <a:xfrm>
                      <a:off x="2207" y="2243"/>
                      <a:ext cx="328" cy="119"/>
                      <a:chOff x="2207" y="2243"/>
                      <a:chExt cx="328" cy="119"/>
                    </a:xfrm>
                  </p:grpSpPr>
                  <p:grpSp>
                    <p:nvGrpSpPr>
                      <p:cNvPr id="1114" name="Group 18"/>
                      <p:cNvGrpSpPr/>
                      <p:nvPr/>
                    </p:nvGrpSpPr>
                    <p:grpSpPr bwMode="auto">
                      <a:xfrm>
                        <a:off x="2207" y="2243"/>
                        <a:ext cx="328" cy="119"/>
                        <a:chOff x="2207" y="2243"/>
                        <a:chExt cx="328" cy="119"/>
                      </a:xfrm>
                    </p:grpSpPr>
                    <p:sp>
                      <p:nvSpPr>
                        <p:cNvPr id="1116" name="Rectangle 19"/>
                        <p:cNvSpPr>
                          <a:spLocks noChangeArrowheads="1"/>
                        </p:cNvSpPr>
                        <p:nvPr/>
                      </p:nvSpPr>
                      <p:spPr bwMode="auto">
                        <a:xfrm>
                          <a:off x="2210" y="2278"/>
                          <a:ext cx="314" cy="84"/>
                        </a:xfrm>
                        <a:prstGeom prst="rect">
                          <a:avLst/>
                        </a:prstGeom>
                        <a:solidFill>
                          <a:srgbClr val="C0C0C0"/>
                        </a:solidFill>
                        <a:ln w="12700">
                          <a:solidFill>
                            <a:srgbClr val="000000"/>
                          </a:solidFill>
                          <a:miter lim="800000"/>
                        </a:ln>
                        <a:effectLst/>
                      </p:spPr>
                      <p:txBody>
                        <a:bodyPr wrap="none" anchor="ctr"/>
                        <a:lstStyle/>
                        <a:p>
                          <a:endParaRPr lang="en-US"/>
                        </a:p>
                      </p:txBody>
                    </p:sp>
                    <p:sp>
                      <p:nvSpPr>
                        <p:cNvPr id="1117" name="Freeform 20"/>
                        <p:cNvSpPr/>
                        <p:nvPr/>
                      </p:nvSpPr>
                      <p:spPr bwMode="auto">
                        <a:xfrm>
                          <a:off x="2207" y="2243"/>
                          <a:ext cx="328" cy="32"/>
                        </a:xfrm>
                        <a:custGeom>
                          <a:avLst/>
                          <a:gdLst>
                            <a:gd name="T0" fmla="*/ 0 w 328"/>
                            <a:gd name="T1" fmla="*/ 31 h 32"/>
                            <a:gd name="T2" fmla="*/ 327 w 328"/>
                            <a:gd name="T3" fmla="*/ 31 h 32"/>
                            <a:gd name="T4" fmla="*/ 297 w 328"/>
                            <a:gd name="T5" fmla="*/ 0 h 32"/>
                            <a:gd name="T6" fmla="*/ 35 w 328"/>
                            <a:gd name="T7" fmla="*/ 0 h 32"/>
                            <a:gd name="T8" fmla="*/ 0 w 328"/>
                            <a:gd name="T9" fmla="*/ 31 h 32"/>
                          </a:gdLst>
                          <a:ahLst/>
                          <a:cxnLst>
                            <a:cxn ang="0">
                              <a:pos x="T0" y="T1"/>
                            </a:cxn>
                            <a:cxn ang="0">
                              <a:pos x="T2" y="T3"/>
                            </a:cxn>
                            <a:cxn ang="0">
                              <a:pos x="T4" y="T5"/>
                            </a:cxn>
                            <a:cxn ang="0">
                              <a:pos x="T6" y="T7"/>
                            </a:cxn>
                            <a:cxn ang="0">
                              <a:pos x="T8" y="T9"/>
                            </a:cxn>
                          </a:cxnLst>
                          <a:rect l="0" t="0" r="r" b="b"/>
                          <a:pathLst>
                            <a:path w="328" h="32">
                              <a:moveTo>
                                <a:pt x="0" y="31"/>
                              </a:moveTo>
                              <a:lnTo>
                                <a:pt x="327" y="31"/>
                              </a:lnTo>
                              <a:lnTo>
                                <a:pt x="297" y="0"/>
                              </a:lnTo>
                              <a:lnTo>
                                <a:pt x="35" y="0"/>
                              </a:lnTo>
                              <a:lnTo>
                                <a:pt x="0" y="31"/>
                              </a:lnTo>
                            </a:path>
                          </a:pathLst>
                        </a:custGeom>
                        <a:solidFill>
                          <a:srgbClr val="C0C0C0"/>
                        </a:solidFill>
                        <a:ln w="12700" cap="rnd" cmpd="sng">
                          <a:solidFill>
                            <a:srgbClr val="000000"/>
                          </a:solidFill>
                          <a:prstDash val="solid"/>
                          <a:round/>
                        </a:ln>
                        <a:effectLst/>
                      </p:spPr>
                      <p:txBody>
                        <a:bodyPr/>
                        <a:lstStyle/>
                        <a:p>
                          <a:endParaRPr lang="en-US"/>
                        </a:p>
                      </p:txBody>
                    </p:sp>
                  </p:grpSp>
                  <p:sp>
                    <p:nvSpPr>
                      <p:cNvPr id="1115" name="Line 21"/>
                      <p:cNvSpPr>
                        <a:spLocks noChangeShapeType="1"/>
                      </p:cNvSpPr>
                      <p:nvPr/>
                    </p:nvSpPr>
                    <p:spPr bwMode="auto">
                      <a:xfrm>
                        <a:off x="2213" y="2268"/>
                        <a:ext cx="317" cy="1"/>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87" name="Group 22"/>
                    <p:cNvGrpSpPr/>
                    <p:nvPr/>
                  </p:nvGrpSpPr>
                  <p:grpSpPr bwMode="auto">
                    <a:xfrm>
                      <a:off x="2214" y="2348"/>
                      <a:ext cx="323" cy="17"/>
                      <a:chOff x="2214" y="2348"/>
                      <a:chExt cx="323" cy="17"/>
                    </a:xfrm>
                  </p:grpSpPr>
                  <p:grpSp>
                    <p:nvGrpSpPr>
                      <p:cNvPr id="988" name="Group 23"/>
                      <p:cNvGrpSpPr/>
                      <p:nvPr/>
                    </p:nvGrpSpPr>
                    <p:grpSpPr bwMode="auto">
                      <a:xfrm>
                        <a:off x="2214" y="2348"/>
                        <a:ext cx="167" cy="17"/>
                        <a:chOff x="2214" y="2348"/>
                        <a:chExt cx="167" cy="17"/>
                      </a:xfrm>
                    </p:grpSpPr>
                    <p:grpSp>
                      <p:nvGrpSpPr>
                        <p:cNvPr id="1052" name="Group 24"/>
                        <p:cNvGrpSpPr/>
                        <p:nvPr/>
                      </p:nvGrpSpPr>
                      <p:grpSpPr bwMode="auto">
                        <a:xfrm>
                          <a:off x="2214" y="2348"/>
                          <a:ext cx="90" cy="17"/>
                          <a:chOff x="2214" y="2348"/>
                          <a:chExt cx="90" cy="17"/>
                        </a:xfrm>
                      </p:grpSpPr>
                      <p:grpSp>
                        <p:nvGrpSpPr>
                          <p:cNvPr id="1084" name="Group 25"/>
                          <p:cNvGrpSpPr/>
                          <p:nvPr/>
                        </p:nvGrpSpPr>
                        <p:grpSpPr bwMode="auto">
                          <a:xfrm>
                            <a:off x="2214" y="2348"/>
                            <a:ext cx="51" cy="17"/>
                            <a:chOff x="2214" y="2348"/>
                            <a:chExt cx="51" cy="17"/>
                          </a:xfrm>
                        </p:grpSpPr>
                        <p:grpSp>
                          <p:nvGrpSpPr>
                            <p:cNvPr id="1100" name="Group 26"/>
                            <p:cNvGrpSpPr/>
                            <p:nvPr/>
                          </p:nvGrpSpPr>
                          <p:grpSpPr bwMode="auto">
                            <a:xfrm>
                              <a:off x="2214" y="2348"/>
                              <a:ext cx="32" cy="17"/>
                              <a:chOff x="2214" y="2348"/>
                              <a:chExt cx="32" cy="17"/>
                            </a:xfrm>
                          </p:grpSpPr>
                          <p:grpSp>
                            <p:nvGrpSpPr>
                              <p:cNvPr id="1108" name="Group 27"/>
                              <p:cNvGrpSpPr/>
                              <p:nvPr/>
                            </p:nvGrpSpPr>
                            <p:grpSpPr bwMode="auto">
                              <a:xfrm>
                                <a:off x="2214" y="2348"/>
                                <a:ext cx="22" cy="17"/>
                                <a:chOff x="2214" y="2348"/>
                                <a:chExt cx="22" cy="17"/>
                              </a:xfrm>
                            </p:grpSpPr>
                            <p:sp>
                              <p:nvSpPr>
                                <p:cNvPr id="1112" name="Freeform 28"/>
                                <p:cNvSpPr/>
                                <p:nvPr/>
                              </p:nvSpPr>
                              <p:spPr bwMode="auto">
                                <a:xfrm>
                                  <a:off x="221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13" name="Freeform 29"/>
                                <p:cNvSpPr/>
                                <p:nvPr/>
                              </p:nvSpPr>
                              <p:spPr bwMode="auto">
                                <a:xfrm>
                                  <a:off x="221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09" name="Group 30"/>
                              <p:cNvGrpSpPr/>
                              <p:nvPr/>
                            </p:nvGrpSpPr>
                            <p:grpSpPr bwMode="auto">
                              <a:xfrm>
                                <a:off x="2224" y="2348"/>
                                <a:ext cx="22" cy="17"/>
                                <a:chOff x="2224" y="2348"/>
                                <a:chExt cx="22" cy="17"/>
                              </a:xfrm>
                            </p:grpSpPr>
                            <p:sp>
                              <p:nvSpPr>
                                <p:cNvPr id="1110" name="Freeform 31"/>
                                <p:cNvSpPr/>
                                <p:nvPr/>
                              </p:nvSpPr>
                              <p:spPr bwMode="auto">
                                <a:xfrm>
                                  <a:off x="222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11" name="Freeform 32"/>
                                <p:cNvSpPr/>
                                <p:nvPr/>
                              </p:nvSpPr>
                              <p:spPr bwMode="auto">
                                <a:xfrm>
                                  <a:off x="222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01" name="Group 33"/>
                            <p:cNvGrpSpPr/>
                            <p:nvPr/>
                          </p:nvGrpSpPr>
                          <p:grpSpPr bwMode="auto">
                            <a:xfrm>
                              <a:off x="2234" y="2348"/>
                              <a:ext cx="31" cy="17"/>
                              <a:chOff x="2234" y="2348"/>
                              <a:chExt cx="31" cy="17"/>
                            </a:xfrm>
                          </p:grpSpPr>
                          <p:grpSp>
                            <p:nvGrpSpPr>
                              <p:cNvPr id="1102" name="Group 34"/>
                              <p:cNvGrpSpPr/>
                              <p:nvPr/>
                            </p:nvGrpSpPr>
                            <p:grpSpPr bwMode="auto">
                              <a:xfrm>
                                <a:off x="2234" y="2348"/>
                                <a:ext cx="21" cy="17"/>
                                <a:chOff x="2234" y="2348"/>
                                <a:chExt cx="21" cy="17"/>
                              </a:xfrm>
                            </p:grpSpPr>
                            <p:sp>
                              <p:nvSpPr>
                                <p:cNvPr id="1106" name="Freeform 35"/>
                                <p:cNvSpPr/>
                                <p:nvPr/>
                              </p:nvSpPr>
                              <p:spPr bwMode="auto">
                                <a:xfrm>
                                  <a:off x="223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07" name="Freeform 36"/>
                                <p:cNvSpPr/>
                                <p:nvPr/>
                              </p:nvSpPr>
                              <p:spPr bwMode="auto">
                                <a:xfrm>
                                  <a:off x="223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03" name="Group 37"/>
                              <p:cNvGrpSpPr/>
                              <p:nvPr/>
                            </p:nvGrpSpPr>
                            <p:grpSpPr bwMode="auto">
                              <a:xfrm>
                                <a:off x="2244" y="2348"/>
                                <a:ext cx="21" cy="17"/>
                                <a:chOff x="2244" y="2348"/>
                                <a:chExt cx="21" cy="17"/>
                              </a:xfrm>
                            </p:grpSpPr>
                            <p:sp>
                              <p:nvSpPr>
                                <p:cNvPr id="1104" name="Freeform 38"/>
                                <p:cNvSpPr/>
                                <p:nvPr/>
                              </p:nvSpPr>
                              <p:spPr bwMode="auto">
                                <a:xfrm>
                                  <a:off x="224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05" name="Freeform 39"/>
                                <p:cNvSpPr/>
                                <p:nvPr/>
                              </p:nvSpPr>
                              <p:spPr bwMode="auto">
                                <a:xfrm>
                                  <a:off x="224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085" name="Group 40"/>
                          <p:cNvGrpSpPr/>
                          <p:nvPr/>
                        </p:nvGrpSpPr>
                        <p:grpSpPr bwMode="auto">
                          <a:xfrm>
                            <a:off x="2253" y="2348"/>
                            <a:ext cx="51" cy="17"/>
                            <a:chOff x="2253" y="2348"/>
                            <a:chExt cx="51" cy="17"/>
                          </a:xfrm>
                        </p:grpSpPr>
                        <p:grpSp>
                          <p:nvGrpSpPr>
                            <p:cNvPr id="1086" name="Group 41"/>
                            <p:cNvGrpSpPr/>
                            <p:nvPr/>
                          </p:nvGrpSpPr>
                          <p:grpSpPr bwMode="auto">
                            <a:xfrm>
                              <a:off x="2253" y="2348"/>
                              <a:ext cx="32" cy="17"/>
                              <a:chOff x="2253" y="2348"/>
                              <a:chExt cx="32" cy="17"/>
                            </a:xfrm>
                          </p:grpSpPr>
                          <p:grpSp>
                            <p:nvGrpSpPr>
                              <p:cNvPr id="1094" name="Group 42"/>
                              <p:cNvGrpSpPr/>
                              <p:nvPr/>
                            </p:nvGrpSpPr>
                            <p:grpSpPr bwMode="auto">
                              <a:xfrm>
                                <a:off x="2253" y="2348"/>
                                <a:ext cx="22" cy="17"/>
                                <a:chOff x="2253" y="2348"/>
                                <a:chExt cx="22" cy="17"/>
                              </a:xfrm>
                            </p:grpSpPr>
                            <p:sp>
                              <p:nvSpPr>
                                <p:cNvPr id="1098" name="Freeform 43"/>
                                <p:cNvSpPr/>
                                <p:nvPr/>
                              </p:nvSpPr>
                              <p:spPr bwMode="auto">
                                <a:xfrm>
                                  <a:off x="225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9" name="Freeform 44"/>
                                <p:cNvSpPr/>
                                <p:nvPr/>
                              </p:nvSpPr>
                              <p:spPr bwMode="auto">
                                <a:xfrm>
                                  <a:off x="225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95" name="Group 45"/>
                              <p:cNvGrpSpPr/>
                              <p:nvPr/>
                            </p:nvGrpSpPr>
                            <p:grpSpPr bwMode="auto">
                              <a:xfrm>
                                <a:off x="2262" y="2348"/>
                                <a:ext cx="23" cy="17"/>
                                <a:chOff x="2262" y="2348"/>
                                <a:chExt cx="23" cy="17"/>
                              </a:xfrm>
                            </p:grpSpPr>
                            <p:sp>
                              <p:nvSpPr>
                                <p:cNvPr id="1096" name="Freeform 46"/>
                                <p:cNvSpPr/>
                                <p:nvPr/>
                              </p:nvSpPr>
                              <p:spPr bwMode="auto">
                                <a:xfrm>
                                  <a:off x="226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7" name="Freeform 47"/>
                                <p:cNvSpPr/>
                                <p:nvPr/>
                              </p:nvSpPr>
                              <p:spPr bwMode="auto">
                                <a:xfrm>
                                  <a:off x="226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87" name="Group 48"/>
                            <p:cNvGrpSpPr/>
                            <p:nvPr/>
                          </p:nvGrpSpPr>
                          <p:grpSpPr bwMode="auto">
                            <a:xfrm>
                              <a:off x="2273" y="2348"/>
                              <a:ext cx="31" cy="17"/>
                              <a:chOff x="2273" y="2348"/>
                              <a:chExt cx="31" cy="17"/>
                            </a:xfrm>
                          </p:grpSpPr>
                          <p:grpSp>
                            <p:nvGrpSpPr>
                              <p:cNvPr id="1088" name="Group 49"/>
                              <p:cNvGrpSpPr/>
                              <p:nvPr/>
                            </p:nvGrpSpPr>
                            <p:grpSpPr bwMode="auto">
                              <a:xfrm>
                                <a:off x="2273" y="2348"/>
                                <a:ext cx="21" cy="17"/>
                                <a:chOff x="2273" y="2348"/>
                                <a:chExt cx="21" cy="17"/>
                              </a:xfrm>
                            </p:grpSpPr>
                            <p:sp>
                              <p:nvSpPr>
                                <p:cNvPr id="1092" name="Freeform 50"/>
                                <p:cNvSpPr/>
                                <p:nvPr/>
                              </p:nvSpPr>
                              <p:spPr bwMode="auto">
                                <a:xfrm>
                                  <a:off x="227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3" name="Freeform 51"/>
                                <p:cNvSpPr/>
                                <p:nvPr/>
                              </p:nvSpPr>
                              <p:spPr bwMode="auto">
                                <a:xfrm>
                                  <a:off x="227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89" name="Group 52"/>
                              <p:cNvGrpSpPr/>
                              <p:nvPr/>
                            </p:nvGrpSpPr>
                            <p:grpSpPr bwMode="auto">
                              <a:xfrm>
                                <a:off x="2283" y="2348"/>
                                <a:ext cx="21" cy="17"/>
                                <a:chOff x="2283" y="2348"/>
                                <a:chExt cx="21" cy="17"/>
                              </a:xfrm>
                            </p:grpSpPr>
                            <p:sp>
                              <p:nvSpPr>
                                <p:cNvPr id="1090" name="Freeform 53"/>
                                <p:cNvSpPr/>
                                <p:nvPr/>
                              </p:nvSpPr>
                              <p:spPr bwMode="auto">
                                <a:xfrm>
                                  <a:off x="228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1" name="Freeform 54"/>
                                <p:cNvSpPr/>
                                <p:nvPr/>
                              </p:nvSpPr>
                              <p:spPr bwMode="auto">
                                <a:xfrm>
                                  <a:off x="228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1053" name="Group 55"/>
                        <p:cNvGrpSpPr/>
                        <p:nvPr/>
                      </p:nvGrpSpPr>
                      <p:grpSpPr bwMode="auto">
                        <a:xfrm>
                          <a:off x="2292" y="2348"/>
                          <a:ext cx="89" cy="17"/>
                          <a:chOff x="2292" y="2348"/>
                          <a:chExt cx="89" cy="17"/>
                        </a:xfrm>
                      </p:grpSpPr>
                      <p:grpSp>
                        <p:nvGrpSpPr>
                          <p:cNvPr id="1054" name="Group 56"/>
                          <p:cNvGrpSpPr/>
                          <p:nvPr/>
                        </p:nvGrpSpPr>
                        <p:grpSpPr bwMode="auto">
                          <a:xfrm>
                            <a:off x="2292" y="2348"/>
                            <a:ext cx="51" cy="17"/>
                            <a:chOff x="2292" y="2348"/>
                            <a:chExt cx="51" cy="17"/>
                          </a:xfrm>
                        </p:grpSpPr>
                        <p:grpSp>
                          <p:nvGrpSpPr>
                            <p:cNvPr id="1070" name="Group 57"/>
                            <p:cNvGrpSpPr/>
                            <p:nvPr/>
                          </p:nvGrpSpPr>
                          <p:grpSpPr bwMode="auto">
                            <a:xfrm>
                              <a:off x="2292" y="2348"/>
                              <a:ext cx="32" cy="17"/>
                              <a:chOff x="2292" y="2348"/>
                              <a:chExt cx="32" cy="17"/>
                            </a:xfrm>
                          </p:grpSpPr>
                          <p:grpSp>
                            <p:nvGrpSpPr>
                              <p:cNvPr id="1078" name="Group 58"/>
                              <p:cNvGrpSpPr/>
                              <p:nvPr/>
                            </p:nvGrpSpPr>
                            <p:grpSpPr bwMode="auto">
                              <a:xfrm>
                                <a:off x="2292" y="2348"/>
                                <a:ext cx="22" cy="17"/>
                                <a:chOff x="2292" y="2348"/>
                                <a:chExt cx="22" cy="17"/>
                              </a:xfrm>
                            </p:grpSpPr>
                            <p:sp>
                              <p:nvSpPr>
                                <p:cNvPr id="1082" name="Freeform 59"/>
                                <p:cNvSpPr/>
                                <p:nvPr/>
                              </p:nvSpPr>
                              <p:spPr bwMode="auto">
                                <a:xfrm>
                                  <a:off x="229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83" name="Freeform 60"/>
                                <p:cNvSpPr/>
                                <p:nvPr/>
                              </p:nvSpPr>
                              <p:spPr bwMode="auto">
                                <a:xfrm>
                                  <a:off x="229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79" name="Group 61"/>
                              <p:cNvGrpSpPr/>
                              <p:nvPr/>
                            </p:nvGrpSpPr>
                            <p:grpSpPr bwMode="auto">
                              <a:xfrm>
                                <a:off x="2301" y="2348"/>
                                <a:ext cx="23" cy="17"/>
                                <a:chOff x="2301" y="2348"/>
                                <a:chExt cx="23" cy="17"/>
                              </a:xfrm>
                            </p:grpSpPr>
                            <p:sp>
                              <p:nvSpPr>
                                <p:cNvPr id="1080" name="Freeform 62"/>
                                <p:cNvSpPr/>
                                <p:nvPr/>
                              </p:nvSpPr>
                              <p:spPr bwMode="auto">
                                <a:xfrm>
                                  <a:off x="230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81" name="Freeform 63"/>
                                <p:cNvSpPr/>
                                <p:nvPr/>
                              </p:nvSpPr>
                              <p:spPr bwMode="auto">
                                <a:xfrm>
                                  <a:off x="230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71" name="Group 64"/>
                            <p:cNvGrpSpPr/>
                            <p:nvPr/>
                          </p:nvGrpSpPr>
                          <p:grpSpPr bwMode="auto">
                            <a:xfrm>
                              <a:off x="2311" y="2348"/>
                              <a:ext cx="32" cy="17"/>
                              <a:chOff x="2311" y="2348"/>
                              <a:chExt cx="32" cy="17"/>
                            </a:xfrm>
                          </p:grpSpPr>
                          <p:grpSp>
                            <p:nvGrpSpPr>
                              <p:cNvPr id="1072" name="Group 65"/>
                              <p:cNvGrpSpPr/>
                              <p:nvPr/>
                            </p:nvGrpSpPr>
                            <p:grpSpPr bwMode="auto">
                              <a:xfrm>
                                <a:off x="2311" y="2348"/>
                                <a:ext cx="22" cy="17"/>
                                <a:chOff x="2311" y="2348"/>
                                <a:chExt cx="22" cy="17"/>
                              </a:xfrm>
                            </p:grpSpPr>
                            <p:sp>
                              <p:nvSpPr>
                                <p:cNvPr id="1076" name="Freeform 66"/>
                                <p:cNvSpPr/>
                                <p:nvPr/>
                              </p:nvSpPr>
                              <p:spPr bwMode="auto">
                                <a:xfrm>
                                  <a:off x="231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77" name="Freeform 67"/>
                                <p:cNvSpPr/>
                                <p:nvPr/>
                              </p:nvSpPr>
                              <p:spPr bwMode="auto">
                                <a:xfrm>
                                  <a:off x="231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73" name="Group 68"/>
                              <p:cNvGrpSpPr/>
                              <p:nvPr/>
                            </p:nvGrpSpPr>
                            <p:grpSpPr bwMode="auto">
                              <a:xfrm>
                                <a:off x="2321" y="2348"/>
                                <a:ext cx="22" cy="17"/>
                                <a:chOff x="2321" y="2348"/>
                                <a:chExt cx="22" cy="17"/>
                              </a:xfrm>
                            </p:grpSpPr>
                            <p:sp>
                              <p:nvSpPr>
                                <p:cNvPr id="1074" name="Freeform 69"/>
                                <p:cNvSpPr/>
                                <p:nvPr/>
                              </p:nvSpPr>
                              <p:spPr bwMode="auto">
                                <a:xfrm>
                                  <a:off x="232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75" name="Freeform 70"/>
                                <p:cNvSpPr/>
                                <p:nvPr/>
                              </p:nvSpPr>
                              <p:spPr bwMode="auto">
                                <a:xfrm>
                                  <a:off x="232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055" name="Group 71"/>
                          <p:cNvGrpSpPr/>
                          <p:nvPr/>
                        </p:nvGrpSpPr>
                        <p:grpSpPr bwMode="auto">
                          <a:xfrm>
                            <a:off x="2331" y="2348"/>
                            <a:ext cx="50" cy="17"/>
                            <a:chOff x="2331" y="2348"/>
                            <a:chExt cx="50" cy="17"/>
                          </a:xfrm>
                        </p:grpSpPr>
                        <p:grpSp>
                          <p:nvGrpSpPr>
                            <p:cNvPr id="1056" name="Group 72"/>
                            <p:cNvGrpSpPr/>
                            <p:nvPr/>
                          </p:nvGrpSpPr>
                          <p:grpSpPr bwMode="auto">
                            <a:xfrm>
                              <a:off x="2331" y="2348"/>
                              <a:ext cx="32" cy="17"/>
                              <a:chOff x="2331" y="2348"/>
                              <a:chExt cx="32" cy="17"/>
                            </a:xfrm>
                          </p:grpSpPr>
                          <p:grpSp>
                            <p:nvGrpSpPr>
                              <p:cNvPr id="1064" name="Group 73"/>
                              <p:cNvGrpSpPr/>
                              <p:nvPr/>
                            </p:nvGrpSpPr>
                            <p:grpSpPr bwMode="auto">
                              <a:xfrm>
                                <a:off x="2331" y="2348"/>
                                <a:ext cx="22" cy="17"/>
                                <a:chOff x="2331" y="2348"/>
                                <a:chExt cx="22" cy="17"/>
                              </a:xfrm>
                            </p:grpSpPr>
                            <p:sp>
                              <p:nvSpPr>
                                <p:cNvPr id="1068" name="Freeform 74"/>
                                <p:cNvSpPr/>
                                <p:nvPr/>
                              </p:nvSpPr>
                              <p:spPr bwMode="auto">
                                <a:xfrm>
                                  <a:off x="233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9" name="Freeform 75"/>
                                <p:cNvSpPr/>
                                <p:nvPr/>
                              </p:nvSpPr>
                              <p:spPr bwMode="auto">
                                <a:xfrm>
                                  <a:off x="233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65" name="Group 76"/>
                              <p:cNvGrpSpPr/>
                              <p:nvPr/>
                            </p:nvGrpSpPr>
                            <p:grpSpPr bwMode="auto">
                              <a:xfrm>
                                <a:off x="2340" y="2348"/>
                                <a:ext cx="23" cy="17"/>
                                <a:chOff x="2340" y="2348"/>
                                <a:chExt cx="23" cy="17"/>
                              </a:xfrm>
                            </p:grpSpPr>
                            <p:sp>
                              <p:nvSpPr>
                                <p:cNvPr id="1066" name="Freeform 77"/>
                                <p:cNvSpPr/>
                                <p:nvPr/>
                              </p:nvSpPr>
                              <p:spPr bwMode="auto">
                                <a:xfrm>
                                  <a:off x="234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7" name="Freeform 78"/>
                                <p:cNvSpPr/>
                                <p:nvPr/>
                              </p:nvSpPr>
                              <p:spPr bwMode="auto">
                                <a:xfrm>
                                  <a:off x="234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57" name="Group 79"/>
                            <p:cNvGrpSpPr/>
                            <p:nvPr/>
                          </p:nvGrpSpPr>
                          <p:grpSpPr bwMode="auto">
                            <a:xfrm>
                              <a:off x="2350" y="2348"/>
                              <a:ext cx="31" cy="17"/>
                              <a:chOff x="2350" y="2348"/>
                              <a:chExt cx="31" cy="17"/>
                            </a:xfrm>
                          </p:grpSpPr>
                          <p:grpSp>
                            <p:nvGrpSpPr>
                              <p:cNvPr id="1058" name="Group 80"/>
                              <p:cNvGrpSpPr/>
                              <p:nvPr/>
                            </p:nvGrpSpPr>
                            <p:grpSpPr bwMode="auto">
                              <a:xfrm>
                                <a:off x="2350" y="2348"/>
                                <a:ext cx="22" cy="17"/>
                                <a:chOff x="2350" y="2348"/>
                                <a:chExt cx="22" cy="17"/>
                              </a:xfrm>
                            </p:grpSpPr>
                            <p:sp>
                              <p:nvSpPr>
                                <p:cNvPr id="1062" name="Freeform 81"/>
                                <p:cNvSpPr/>
                                <p:nvPr/>
                              </p:nvSpPr>
                              <p:spPr bwMode="auto">
                                <a:xfrm>
                                  <a:off x="235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3" name="Freeform 82"/>
                                <p:cNvSpPr/>
                                <p:nvPr/>
                              </p:nvSpPr>
                              <p:spPr bwMode="auto">
                                <a:xfrm>
                                  <a:off x="235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59" name="Group 83"/>
                              <p:cNvGrpSpPr/>
                              <p:nvPr/>
                            </p:nvGrpSpPr>
                            <p:grpSpPr bwMode="auto">
                              <a:xfrm>
                                <a:off x="2360" y="2348"/>
                                <a:ext cx="21" cy="17"/>
                                <a:chOff x="2360" y="2348"/>
                                <a:chExt cx="21" cy="17"/>
                              </a:xfrm>
                            </p:grpSpPr>
                            <p:sp>
                              <p:nvSpPr>
                                <p:cNvPr id="1060" name="Freeform 84"/>
                                <p:cNvSpPr/>
                                <p:nvPr/>
                              </p:nvSpPr>
                              <p:spPr bwMode="auto">
                                <a:xfrm>
                                  <a:off x="236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1" name="Freeform 85"/>
                                <p:cNvSpPr/>
                                <p:nvPr/>
                              </p:nvSpPr>
                              <p:spPr bwMode="auto">
                                <a:xfrm>
                                  <a:off x="236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nvGrpSpPr>
                      <p:cNvPr id="989" name="Group 86"/>
                      <p:cNvGrpSpPr/>
                      <p:nvPr/>
                    </p:nvGrpSpPr>
                    <p:grpSpPr bwMode="auto">
                      <a:xfrm>
                        <a:off x="2370" y="2348"/>
                        <a:ext cx="167" cy="17"/>
                        <a:chOff x="2370" y="2348"/>
                        <a:chExt cx="167" cy="17"/>
                      </a:xfrm>
                    </p:grpSpPr>
                    <p:grpSp>
                      <p:nvGrpSpPr>
                        <p:cNvPr id="990" name="Group 87"/>
                        <p:cNvGrpSpPr/>
                        <p:nvPr/>
                      </p:nvGrpSpPr>
                      <p:grpSpPr bwMode="auto">
                        <a:xfrm>
                          <a:off x="2370" y="2348"/>
                          <a:ext cx="89" cy="17"/>
                          <a:chOff x="2370" y="2348"/>
                          <a:chExt cx="89" cy="17"/>
                        </a:xfrm>
                      </p:grpSpPr>
                      <p:grpSp>
                        <p:nvGrpSpPr>
                          <p:cNvPr id="1022" name="Group 88"/>
                          <p:cNvGrpSpPr/>
                          <p:nvPr/>
                        </p:nvGrpSpPr>
                        <p:grpSpPr bwMode="auto">
                          <a:xfrm>
                            <a:off x="2370" y="2348"/>
                            <a:ext cx="50" cy="17"/>
                            <a:chOff x="2370" y="2348"/>
                            <a:chExt cx="50" cy="17"/>
                          </a:xfrm>
                        </p:grpSpPr>
                        <p:grpSp>
                          <p:nvGrpSpPr>
                            <p:cNvPr id="1038" name="Group 89"/>
                            <p:cNvGrpSpPr/>
                            <p:nvPr/>
                          </p:nvGrpSpPr>
                          <p:grpSpPr bwMode="auto">
                            <a:xfrm>
                              <a:off x="2370" y="2348"/>
                              <a:ext cx="31" cy="17"/>
                              <a:chOff x="2370" y="2348"/>
                              <a:chExt cx="31" cy="17"/>
                            </a:xfrm>
                          </p:grpSpPr>
                          <p:grpSp>
                            <p:nvGrpSpPr>
                              <p:cNvPr id="1046" name="Group 90"/>
                              <p:cNvGrpSpPr/>
                              <p:nvPr/>
                            </p:nvGrpSpPr>
                            <p:grpSpPr bwMode="auto">
                              <a:xfrm>
                                <a:off x="2370" y="2348"/>
                                <a:ext cx="21" cy="17"/>
                                <a:chOff x="2370" y="2348"/>
                                <a:chExt cx="21" cy="17"/>
                              </a:xfrm>
                            </p:grpSpPr>
                            <p:sp>
                              <p:nvSpPr>
                                <p:cNvPr id="1050" name="Freeform 91"/>
                                <p:cNvSpPr/>
                                <p:nvPr/>
                              </p:nvSpPr>
                              <p:spPr bwMode="auto">
                                <a:xfrm>
                                  <a:off x="237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51" name="Freeform 92"/>
                                <p:cNvSpPr/>
                                <p:nvPr/>
                              </p:nvSpPr>
                              <p:spPr bwMode="auto">
                                <a:xfrm>
                                  <a:off x="237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47" name="Group 93"/>
                              <p:cNvGrpSpPr/>
                              <p:nvPr/>
                            </p:nvGrpSpPr>
                            <p:grpSpPr bwMode="auto">
                              <a:xfrm>
                                <a:off x="2379" y="2348"/>
                                <a:ext cx="22" cy="17"/>
                                <a:chOff x="2379" y="2348"/>
                                <a:chExt cx="22" cy="17"/>
                              </a:xfrm>
                            </p:grpSpPr>
                            <p:sp>
                              <p:nvSpPr>
                                <p:cNvPr id="1048" name="Freeform 94"/>
                                <p:cNvSpPr/>
                                <p:nvPr/>
                              </p:nvSpPr>
                              <p:spPr bwMode="auto">
                                <a:xfrm>
                                  <a:off x="237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49" name="Freeform 95"/>
                                <p:cNvSpPr/>
                                <p:nvPr/>
                              </p:nvSpPr>
                              <p:spPr bwMode="auto">
                                <a:xfrm>
                                  <a:off x="238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39" name="Group 96"/>
                            <p:cNvGrpSpPr/>
                            <p:nvPr/>
                          </p:nvGrpSpPr>
                          <p:grpSpPr bwMode="auto">
                            <a:xfrm>
                              <a:off x="2388" y="2348"/>
                              <a:ext cx="32" cy="17"/>
                              <a:chOff x="2388" y="2348"/>
                              <a:chExt cx="32" cy="17"/>
                            </a:xfrm>
                          </p:grpSpPr>
                          <p:grpSp>
                            <p:nvGrpSpPr>
                              <p:cNvPr id="1040" name="Group 97"/>
                              <p:cNvGrpSpPr/>
                              <p:nvPr/>
                            </p:nvGrpSpPr>
                            <p:grpSpPr bwMode="auto">
                              <a:xfrm>
                                <a:off x="2388" y="2348"/>
                                <a:ext cx="23" cy="17"/>
                                <a:chOff x="2388" y="2348"/>
                                <a:chExt cx="23" cy="17"/>
                              </a:xfrm>
                            </p:grpSpPr>
                            <p:sp>
                              <p:nvSpPr>
                                <p:cNvPr id="1044" name="Freeform 98"/>
                                <p:cNvSpPr/>
                                <p:nvPr/>
                              </p:nvSpPr>
                              <p:spPr bwMode="auto">
                                <a:xfrm>
                                  <a:off x="238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45" name="Freeform 99"/>
                                <p:cNvSpPr/>
                                <p:nvPr/>
                              </p:nvSpPr>
                              <p:spPr bwMode="auto">
                                <a:xfrm>
                                  <a:off x="239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41" name="Group 100"/>
                              <p:cNvGrpSpPr/>
                              <p:nvPr/>
                            </p:nvGrpSpPr>
                            <p:grpSpPr bwMode="auto">
                              <a:xfrm>
                                <a:off x="2399" y="2348"/>
                                <a:ext cx="21" cy="17"/>
                                <a:chOff x="2399" y="2348"/>
                                <a:chExt cx="21" cy="17"/>
                              </a:xfrm>
                            </p:grpSpPr>
                            <p:sp>
                              <p:nvSpPr>
                                <p:cNvPr id="1042" name="Freeform 101"/>
                                <p:cNvSpPr/>
                                <p:nvPr/>
                              </p:nvSpPr>
                              <p:spPr bwMode="auto">
                                <a:xfrm>
                                  <a:off x="239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43" name="Freeform 102"/>
                                <p:cNvSpPr/>
                                <p:nvPr/>
                              </p:nvSpPr>
                              <p:spPr bwMode="auto">
                                <a:xfrm>
                                  <a:off x="240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023" name="Group 103"/>
                          <p:cNvGrpSpPr/>
                          <p:nvPr/>
                        </p:nvGrpSpPr>
                        <p:grpSpPr bwMode="auto">
                          <a:xfrm>
                            <a:off x="2409" y="2348"/>
                            <a:ext cx="50" cy="17"/>
                            <a:chOff x="2409" y="2348"/>
                            <a:chExt cx="50" cy="17"/>
                          </a:xfrm>
                        </p:grpSpPr>
                        <p:grpSp>
                          <p:nvGrpSpPr>
                            <p:cNvPr id="1024" name="Group 104"/>
                            <p:cNvGrpSpPr/>
                            <p:nvPr/>
                          </p:nvGrpSpPr>
                          <p:grpSpPr bwMode="auto">
                            <a:xfrm>
                              <a:off x="2409" y="2348"/>
                              <a:ext cx="31" cy="17"/>
                              <a:chOff x="2409" y="2348"/>
                              <a:chExt cx="31" cy="17"/>
                            </a:xfrm>
                          </p:grpSpPr>
                          <p:grpSp>
                            <p:nvGrpSpPr>
                              <p:cNvPr id="1032" name="Group 105"/>
                              <p:cNvGrpSpPr/>
                              <p:nvPr/>
                            </p:nvGrpSpPr>
                            <p:grpSpPr bwMode="auto">
                              <a:xfrm>
                                <a:off x="2409" y="2348"/>
                                <a:ext cx="21" cy="17"/>
                                <a:chOff x="2409" y="2348"/>
                                <a:chExt cx="21" cy="17"/>
                              </a:xfrm>
                            </p:grpSpPr>
                            <p:sp>
                              <p:nvSpPr>
                                <p:cNvPr id="1036" name="Freeform 106"/>
                                <p:cNvSpPr/>
                                <p:nvPr/>
                              </p:nvSpPr>
                              <p:spPr bwMode="auto">
                                <a:xfrm>
                                  <a:off x="240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37" name="Freeform 107"/>
                                <p:cNvSpPr/>
                                <p:nvPr/>
                              </p:nvSpPr>
                              <p:spPr bwMode="auto">
                                <a:xfrm>
                                  <a:off x="241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33" name="Group 108"/>
                              <p:cNvGrpSpPr/>
                              <p:nvPr/>
                            </p:nvGrpSpPr>
                            <p:grpSpPr bwMode="auto">
                              <a:xfrm>
                                <a:off x="2418" y="2348"/>
                                <a:ext cx="22" cy="17"/>
                                <a:chOff x="2418" y="2348"/>
                                <a:chExt cx="22" cy="17"/>
                              </a:xfrm>
                            </p:grpSpPr>
                            <p:sp>
                              <p:nvSpPr>
                                <p:cNvPr id="1034" name="Freeform 109"/>
                                <p:cNvSpPr/>
                                <p:nvPr/>
                              </p:nvSpPr>
                              <p:spPr bwMode="auto">
                                <a:xfrm>
                                  <a:off x="241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35" name="Freeform 110"/>
                                <p:cNvSpPr/>
                                <p:nvPr/>
                              </p:nvSpPr>
                              <p:spPr bwMode="auto">
                                <a:xfrm>
                                  <a:off x="242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25" name="Group 111"/>
                            <p:cNvGrpSpPr/>
                            <p:nvPr/>
                          </p:nvGrpSpPr>
                          <p:grpSpPr bwMode="auto">
                            <a:xfrm>
                              <a:off x="2427" y="2348"/>
                              <a:ext cx="32" cy="17"/>
                              <a:chOff x="2427" y="2348"/>
                              <a:chExt cx="32" cy="17"/>
                            </a:xfrm>
                          </p:grpSpPr>
                          <p:grpSp>
                            <p:nvGrpSpPr>
                              <p:cNvPr id="1026" name="Group 112"/>
                              <p:cNvGrpSpPr/>
                              <p:nvPr/>
                            </p:nvGrpSpPr>
                            <p:grpSpPr bwMode="auto">
                              <a:xfrm>
                                <a:off x="2427" y="2348"/>
                                <a:ext cx="23" cy="17"/>
                                <a:chOff x="2427" y="2348"/>
                                <a:chExt cx="23" cy="17"/>
                              </a:xfrm>
                            </p:grpSpPr>
                            <p:sp>
                              <p:nvSpPr>
                                <p:cNvPr id="1030" name="Freeform 113"/>
                                <p:cNvSpPr/>
                                <p:nvPr/>
                              </p:nvSpPr>
                              <p:spPr bwMode="auto">
                                <a:xfrm>
                                  <a:off x="242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31" name="Freeform 114"/>
                                <p:cNvSpPr/>
                                <p:nvPr/>
                              </p:nvSpPr>
                              <p:spPr bwMode="auto">
                                <a:xfrm>
                                  <a:off x="243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27" name="Group 115"/>
                              <p:cNvGrpSpPr/>
                              <p:nvPr/>
                            </p:nvGrpSpPr>
                            <p:grpSpPr bwMode="auto">
                              <a:xfrm>
                                <a:off x="2437" y="2348"/>
                                <a:ext cx="22" cy="17"/>
                                <a:chOff x="2437" y="2348"/>
                                <a:chExt cx="22" cy="17"/>
                              </a:xfrm>
                            </p:grpSpPr>
                            <p:sp>
                              <p:nvSpPr>
                                <p:cNvPr id="1028" name="Freeform 116"/>
                                <p:cNvSpPr/>
                                <p:nvPr/>
                              </p:nvSpPr>
                              <p:spPr bwMode="auto">
                                <a:xfrm>
                                  <a:off x="243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29" name="Freeform 117"/>
                                <p:cNvSpPr/>
                                <p:nvPr/>
                              </p:nvSpPr>
                              <p:spPr bwMode="auto">
                                <a:xfrm>
                                  <a:off x="244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991" name="Group 118"/>
                        <p:cNvGrpSpPr/>
                        <p:nvPr/>
                      </p:nvGrpSpPr>
                      <p:grpSpPr bwMode="auto">
                        <a:xfrm>
                          <a:off x="2447" y="2348"/>
                          <a:ext cx="90" cy="17"/>
                          <a:chOff x="2447" y="2348"/>
                          <a:chExt cx="90" cy="17"/>
                        </a:xfrm>
                      </p:grpSpPr>
                      <p:grpSp>
                        <p:nvGrpSpPr>
                          <p:cNvPr id="992" name="Group 119"/>
                          <p:cNvGrpSpPr/>
                          <p:nvPr/>
                        </p:nvGrpSpPr>
                        <p:grpSpPr bwMode="auto">
                          <a:xfrm>
                            <a:off x="2447" y="2348"/>
                            <a:ext cx="51" cy="17"/>
                            <a:chOff x="2447" y="2348"/>
                            <a:chExt cx="51" cy="17"/>
                          </a:xfrm>
                        </p:grpSpPr>
                        <p:grpSp>
                          <p:nvGrpSpPr>
                            <p:cNvPr id="1008" name="Group 120"/>
                            <p:cNvGrpSpPr/>
                            <p:nvPr/>
                          </p:nvGrpSpPr>
                          <p:grpSpPr bwMode="auto">
                            <a:xfrm>
                              <a:off x="2447" y="2348"/>
                              <a:ext cx="31" cy="17"/>
                              <a:chOff x="2447" y="2348"/>
                              <a:chExt cx="31" cy="17"/>
                            </a:xfrm>
                          </p:grpSpPr>
                          <p:grpSp>
                            <p:nvGrpSpPr>
                              <p:cNvPr id="1016" name="Group 121"/>
                              <p:cNvGrpSpPr/>
                              <p:nvPr/>
                            </p:nvGrpSpPr>
                            <p:grpSpPr bwMode="auto">
                              <a:xfrm>
                                <a:off x="2447" y="2348"/>
                                <a:ext cx="21" cy="17"/>
                                <a:chOff x="2447" y="2348"/>
                                <a:chExt cx="21" cy="17"/>
                              </a:xfrm>
                            </p:grpSpPr>
                            <p:sp>
                              <p:nvSpPr>
                                <p:cNvPr id="1020" name="Freeform 122"/>
                                <p:cNvSpPr/>
                                <p:nvPr/>
                              </p:nvSpPr>
                              <p:spPr bwMode="auto">
                                <a:xfrm>
                                  <a:off x="244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21" name="Freeform 123"/>
                                <p:cNvSpPr/>
                                <p:nvPr/>
                              </p:nvSpPr>
                              <p:spPr bwMode="auto">
                                <a:xfrm>
                                  <a:off x="245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17" name="Group 124"/>
                              <p:cNvGrpSpPr/>
                              <p:nvPr/>
                            </p:nvGrpSpPr>
                            <p:grpSpPr bwMode="auto">
                              <a:xfrm>
                                <a:off x="2457" y="2348"/>
                                <a:ext cx="21" cy="17"/>
                                <a:chOff x="2457" y="2348"/>
                                <a:chExt cx="21" cy="17"/>
                              </a:xfrm>
                            </p:grpSpPr>
                            <p:sp>
                              <p:nvSpPr>
                                <p:cNvPr id="1018" name="Freeform 125"/>
                                <p:cNvSpPr/>
                                <p:nvPr/>
                              </p:nvSpPr>
                              <p:spPr bwMode="auto">
                                <a:xfrm>
                                  <a:off x="245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19" name="Freeform 126"/>
                                <p:cNvSpPr/>
                                <p:nvPr/>
                              </p:nvSpPr>
                              <p:spPr bwMode="auto">
                                <a:xfrm>
                                  <a:off x="246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09" name="Group 127"/>
                            <p:cNvGrpSpPr/>
                            <p:nvPr/>
                          </p:nvGrpSpPr>
                          <p:grpSpPr bwMode="auto">
                            <a:xfrm>
                              <a:off x="2466" y="2348"/>
                              <a:ext cx="32" cy="17"/>
                              <a:chOff x="2466" y="2348"/>
                              <a:chExt cx="32" cy="17"/>
                            </a:xfrm>
                          </p:grpSpPr>
                          <p:grpSp>
                            <p:nvGrpSpPr>
                              <p:cNvPr id="1010" name="Group 128"/>
                              <p:cNvGrpSpPr/>
                              <p:nvPr/>
                            </p:nvGrpSpPr>
                            <p:grpSpPr bwMode="auto">
                              <a:xfrm>
                                <a:off x="2466" y="2348"/>
                                <a:ext cx="23" cy="17"/>
                                <a:chOff x="2466" y="2348"/>
                                <a:chExt cx="23" cy="17"/>
                              </a:xfrm>
                            </p:grpSpPr>
                            <p:sp>
                              <p:nvSpPr>
                                <p:cNvPr id="1014" name="Freeform 129"/>
                                <p:cNvSpPr/>
                                <p:nvPr/>
                              </p:nvSpPr>
                              <p:spPr bwMode="auto">
                                <a:xfrm>
                                  <a:off x="246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15" name="Freeform 130"/>
                                <p:cNvSpPr/>
                                <p:nvPr/>
                              </p:nvSpPr>
                              <p:spPr bwMode="auto">
                                <a:xfrm>
                                  <a:off x="247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11" name="Group 131"/>
                              <p:cNvGrpSpPr/>
                              <p:nvPr/>
                            </p:nvGrpSpPr>
                            <p:grpSpPr bwMode="auto">
                              <a:xfrm>
                                <a:off x="2476" y="2348"/>
                                <a:ext cx="22" cy="17"/>
                                <a:chOff x="2476" y="2348"/>
                                <a:chExt cx="22" cy="17"/>
                              </a:xfrm>
                            </p:grpSpPr>
                            <p:sp>
                              <p:nvSpPr>
                                <p:cNvPr id="1012" name="Freeform 132"/>
                                <p:cNvSpPr/>
                                <p:nvPr/>
                              </p:nvSpPr>
                              <p:spPr bwMode="auto">
                                <a:xfrm>
                                  <a:off x="247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13" name="Freeform 133"/>
                                <p:cNvSpPr/>
                                <p:nvPr/>
                              </p:nvSpPr>
                              <p:spPr bwMode="auto">
                                <a:xfrm>
                                  <a:off x="248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993" name="Group 134"/>
                          <p:cNvGrpSpPr/>
                          <p:nvPr/>
                        </p:nvGrpSpPr>
                        <p:grpSpPr bwMode="auto">
                          <a:xfrm>
                            <a:off x="2486" y="2348"/>
                            <a:ext cx="51" cy="17"/>
                            <a:chOff x="2486" y="2348"/>
                            <a:chExt cx="51" cy="17"/>
                          </a:xfrm>
                        </p:grpSpPr>
                        <p:grpSp>
                          <p:nvGrpSpPr>
                            <p:cNvPr id="994" name="Group 135"/>
                            <p:cNvGrpSpPr/>
                            <p:nvPr/>
                          </p:nvGrpSpPr>
                          <p:grpSpPr bwMode="auto">
                            <a:xfrm>
                              <a:off x="2486" y="2348"/>
                              <a:ext cx="31" cy="17"/>
                              <a:chOff x="2486" y="2348"/>
                              <a:chExt cx="31" cy="17"/>
                            </a:xfrm>
                          </p:grpSpPr>
                          <p:grpSp>
                            <p:nvGrpSpPr>
                              <p:cNvPr id="1002" name="Group 136"/>
                              <p:cNvGrpSpPr/>
                              <p:nvPr/>
                            </p:nvGrpSpPr>
                            <p:grpSpPr bwMode="auto">
                              <a:xfrm>
                                <a:off x="2486" y="2348"/>
                                <a:ext cx="22" cy="17"/>
                                <a:chOff x="2486" y="2348"/>
                                <a:chExt cx="22" cy="17"/>
                              </a:xfrm>
                            </p:grpSpPr>
                            <p:sp>
                              <p:nvSpPr>
                                <p:cNvPr id="1006" name="Freeform 137"/>
                                <p:cNvSpPr/>
                                <p:nvPr/>
                              </p:nvSpPr>
                              <p:spPr bwMode="auto">
                                <a:xfrm>
                                  <a:off x="248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07" name="Freeform 138"/>
                                <p:cNvSpPr/>
                                <p:nvPr/>
                              </p:nvSpPr>
                              <p:spPr bwMode="auto">
                                <a:xfrm>
                                  <a:off x="249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03" name="Group 139"/>
                              <p:cNvGrpSpPr/>
                              <p:nvPr/>
                            </p:nvGrpSpPr>
                            <p:grpSpPr bwMode="auto">
                              <a:xfrm>
                                <a:off x="2496" y="2348"/>
                                <a:ext cx="21" cy="17"/>
                                <a:chOff x="2496" y="2348"/>
                                <a:chExt cx="21" cy="17"/>
                              </a:xfrm>
                            </p:grpSpPr>
                            <p:sp>
                              <p:nvSpPr>
                                <p:cNvPr id="1004" name="Freeform 140"/>
                                <p:cNvSpPr/>
                                <p:nvPr/>
                              </p:nvSpPr>
                              <p:spPr bwMode="auto">
                                <a:xfrm>
                                  <a:off x="249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05" name="Freeform 141"/>
                                <p:cNvSpPr/>
                                <p:nvPr/>
                              </p:nvSpPr>
                              <p:spPr bwMode="auto">
                                <a:xfrm>
                                  <a:off x="250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995" name="Group 142"/>
                            <p:cNvGrpSpPr/>
                            <p:nvPr/>
                          </p:nvGrpSpPr>
                          <p:grpSpPr bwMode="auto">
                            <a:xfrm>
                              <a:off x="2505" y="2348"/>
                              <a:ext cx="32" cy="17"/>
                              <a:chOff x="2505" y="2348"/>
                              <a:chExt cx="32" cy="17"/>
                            </a:xfrm>
                          </p:grpSpPr>
                          <p:grpSp>
                            <p:nvGrpSpPr>
                              <p:cNvPr id="996" name="Group 143"/>
                              <p:cNvGrpSpPr/>
                              <p:nvPr/>
                            </p:nvGrpSpPr>
                            <p:grpSpPr bwMode="auto">
                              <a:xfrm>
                                <a:off x="2505" y="2348"/>
                                <a:ext cx="22" cy="17"/>
                                <a:chOff x="2505" y="2348"/>
                                <a:chExt cx="22" cy="17"/>
                              </a:xfrm>
                            </p:grpSpPr>
                            <p:sp>
                              <p:nvSpPr>
                                <p:cNvPr id="1000" name="Freeform 144"/>
                                <p:cNvSpPr/>
                                <p:nvPr/>
                              </p:nvSpPr>
                              <p:spPr bwMode="auto">
                                <a:xfrm>
                                  <a:off x="250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01" name="Freeform 145"/>
                                <p:cNvSpPr/>
                                <p:nvPr/>
                              </p:nvSpPr>
                              <p:spPr bwMode="auto">
                                <a:xfrm>
                                  <a:off x="251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97" name="Group 146"/>
                              <p:cNvGrpSpPr/>
                              <p:nvPr/>
                            </p:nvGrpSpPr>
                            <p:grpSpPr bwMode="auto">
                              <a:xfrm>
                                <a:off x="2515" y="2348"/>
                                <a:ext cx="22" cy="17"/>
                                <a:chOff x="2515" y="2348"/>
                                <a:chExt cx="22" cy="17"/>
                              </a:xfrm>
                            </p:grpSpPr>
                            <p:sp>
                              <p:nvSpPr>
                                <p:cNvPr id="998" name="Freeform 147"/>
                                <p:cNvSpPr/>
                                <p:nvPr/>
                              </p:nvSpPr>
                              <p:spPr bwMode="auto">
                                <a:xfrm>
                                  <a:off x="251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99" name="Freeform 148"/>
                                <p:cNvSpPr/>
                                <p:nvPr/>
                              </p:nvSpPr>
                              <p:spPr bwMode="auto">
                                <a:xfrm>
                                  <a:off x="252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grpSp>
              <p:grpSp>
                <p:nvGrpSpPr>
                  <p:cNvPr id="981" name="Group 149"/>
                  <p:cNvGrpSpPr/>
                  <p:nvPr/>
                </p:nvGrpSpPr>
                <p:grpSpPr bwMode="auto">
                  <a:xfrm>
                    <a:off x="2218" y="2286"/>
                    <a:ext cx="297" cy="36"/>
                    <a:chOff x="2218" y="2286"/>
                    <a:chExt cx="297" cy="36"/>
                  </a:xfrm>
                </p:grpSpPr>
                <p:sp>
                  <p:nvSpPr>
                    <p:cNvPr id="982" name="Rectangle 150"/>
                    <p:cNvSpPr>
                      <a:spLocks noChangeArrowheads="1"/>
                    </p:cNvSpPr>
                    <p:nvPr/>
                  </p:nvSpPr>
                  <p:spPr bwMode="auto">
                    <a:xfrm>
                      <a:off x="2218" y="2286"/>
                      <a:ext cx="54"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83" name="Rectangle 151"/>
                    <p:cNvSpPr>
                      <a:spLocks noChangeArrowheads="1"/>
                    </p:cNvSpPr>
                    <p:nvPr/>
                  </p:nvSpPr>
                  <p:spPr bwMode="auto">
                    <a:xfrm>
                      <a:off x="2286" y="2286"/>
                      <a:ext cx="81"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84" name="Rectangle 152"/>
                    <p:cNvSpPr>
                      <a:spLocks noChangeArrowheads="1"/>
                    </p:cNvSpPr>
                    <p:nvPr/>
                  </p:nvSpPr>
                  <p:spPr bwMode="auto">
                    <a:xfrm>
                      <a:off x="2382" y="2286"/>
                      <a:ext cx="89"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85" name="Rectangle 153"/>
                    <p:cNvSpPr>
                      <a:spLocks noChangeArrowheads="1"/>
                    </p:cNvSpPr>
                    <p:nvPr/>
                  </p:nvSpPr>
                  <p:spPr bwMode="auto">
                    <a:xfrm>
                      <a:off x="2485" y="2286"/>
                      <a:ext cx="30" cy="36"/>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935" name="Group 154"/>
                <p:cNvGrpSpPr/>
                <p:nvPr/>
              </p:nvGrpSpPr>
              <p:grpSpPr bwMode="auto">
                <a:xfrm>
                  <a:off x="2490" y="2289"/>
                  <a:ext cx="23" cy="22"/>
                  <a:chOff x="2490" y="2289"/>
                  <a:chExt cx="23" cy="22"/>
                </a:xfrm>
              </p:grpSpPr>
              <p:sp>
                <p:nvSpPr>
                  <p:cNvPr id="975" name="Rectangle 155"/>
                  <p:cNvSpPr>
                    <a:spLocks noChangeArrowheads="1"/>
                  </p:cNvSpPr>
                  <p:nvPr/>
                </p:nvSpPr>
                <p:spPr bwMode="auto">
                  <a:xfrm>
                    <a:off x="2503" y="2291"/>
                    <a:ext cx="8" cy="11"/>
                  </a:xfrm>
                  <a:prstGeom prst="rect">
                    <a:avLst/>
                  </a:prstGeom>
                  <a:solidFill>
                    <a:srgbClr val="000000"/>
                  </a:solidFill>
                  <a:ln w="12700">
                    <a:solidFill>
                      <a:srgbClr val="000000"/>
                    </a:solidFill>
                    <a:miter lim="800000"/>
                  </a:ln>
                  <a:effectLst/>
                </p:spPr>
                <p:txBody>
                  <a:bodyPr wrap="none" anchor="ctr"/>
                  <a:lstStyle/>
                  <a:p>
                    <a:endParaRPr lang="en-US"/>
                  </a:p>
                </p:txBody>
              </p:sp>
              <p:sp>
                <p:nvSpPr>
                  <p:cNvPr id="976" name="Rectangle 156"/>
                  <p:cNvSpPr>
                    <a:spLocks noChangeArrowheads="1"/>
                  </p:cNvSpPr>
                  <p:nvPr/>
                </p:nvSpPr>
                <p:spPr bwMode="auto">
                  <a:xfrm>
                    <a:off x="2505" y="2296"/>
                    <a:ext cx="8" cy="8"/>
                  </a:xfrm>
                  <a:prstGeom prst="rect">
                    <a:avLst/>
                  </a:prstGeom>
                  <a:solidFill>
                    <a:srgbClr val="C0C0C0"/>
                  </a:solidFill>
                  <a:ln w="12700">
                    <a:solidFill>
                      <a:srgbClr val="000000"/>
                    </a:solidFill>
                    <a:miter lim="800000"/>
                  </a:ln>
                  <a:effectLst/>
                </p:spPr>
                <p:txBody>
                  <a:bodyPr wrap="none" anchor="ctr"/>
                  <a:lstStyle/>
                  <a:p>
                    <a:endParaRPr lang="en-US"/>
                  </a:p>
                </p:txBody>
              </p:sp>
              <p:grpSp>
                <p:nvGrpSpPr>
                  <p:cNvPr id="977" name="Group 157"/>
                  <p:cNvGrpSpPr/>
                  <p:nvPr/>
                </p:nvGrpSpPr>
                <p:grpSpPr bwMode="auto">
                  <a:xfrm>
                    <a:off x="2490" y="2289"/>
                    <a:ext cx="8" cy="22"/>
                    <a:chOff x="2490" y="2289"/>
                    <a:chExt cx="8" cy="22"/>
                  </a:xfrm>
                </p:grpSpPr>
                <p:sp>
                  <p:nvSpPr>
                    <p:cNvPr id="978" name="Rectangle 158"/>
                    <p:cNvSpPr>
                      <a:spLocks noChangeArrowheads="1"/>
                    </p:cNvSpPr>
                    <p:nvPr/>
                  </p:nvSpPr>
                  <p:spPr bwMode="auto">
                    <a:xfrm>
                      <a:off x="2490" y="2289"/>
                      <a:ext cx="8"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79" name="Rectangle 159"/>
                    <p:cNvSpPr>
                      <a:spLocks noChangeArrowheads="1"/>
                    </p:cNvSpPr>
                    <p:nvPr/>
                  </p:nvSpPr>
                  <p:spPr bwMode="auto">
                    <a:xfrm>
                      <a:off x="2490" y="2303"/>
                      <a:ext cx="8" cy="8"/>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936" name="Group 160"/>
                <p:cNvGrpSpPr/>
                <p:nvPr/>
              </p:nvGrpSpPr>
              <p:grpSpPr bwMode="auto">
                <a:xfrm>
                  <a:off x="2289" y="2289"/>
                  <a:ext cx="79" cy="36"/>
                  <a:chOff x="2289" y="2289"/>
                  <a:chExt cx="79" cy="36"/>
                </a:xfrm>
              </p:grpSpPr>
              <p:grpSp>
                <p:nvGrpSpPr>
                  <p:cNvPr id="969" name="Group 161"/>
                  <p:cNvGrpSpPr/>
                  <p:nvPr/>
                </p:nvGrpSpPr>
                <p:grpSpPr bwMode="auto">
                  <a:xfrm>
                    <a:off x="2289" y="2292"/>
                    <a:ext cx="76" cy="19"/>
                    <a:chOff x="2289" y="2292"/>
                    <a:chExt cx="76" cy="19"/>
                  </a:xfrm>
                </p:grpSpPr>
                <p:sp>
                  <p:nvSpPr>
                    <p:cNvPr id="972" name="Rectangle 162"/>
                    <p:cNvSpPr>
                      <a:spLocks noChangeArrowheads="1"/>
                    </p:cNvSpPr>
                    <p:nvPr/>
                  </p:nvSpPr>
                  <p:spPr bwMode="auto">
                    <a:xfrm>
                      <a:off x="2318" y="2292"/>
                      <a:ext cx="18" cy="8"/>
                    </a:xfrm>
                    <a:prstGeom prst="rect">
                      <a:avLst/>
                    </a:prstGeom>
                    <a:solidFill>
                      <a:srgbClr val="808080"/>
                    </a:solidFill>
                    <a:ln w="12700">
                      <a:solidFill>
                        <a:srgbClr val="000000"/>
                      </a:solidFill>
                      <a:miter lim="800000"/>
                    </a:ln>
                    <a:effectLst/>
                  </p:spPr>
                  <p:txBody>
                    <a:bodyPr wrap="none" anchor="ctr"/>
                    <a:lstStyle/>
                    <a:p>
                      <a:endParaRPr lang="en-US"/>
                    </a:p>
                  </p:txBody>
                </p:sp>
                <p:sp>
                  <p:nvSpPr>
                    <p:cNvPr id="973" name="Rectangle 163"/>
                    <p:cNvSpPr>
                      <a:spLocks noChangeArrowheads="1"/>
                    </p:cNvSpPr>
                    <p:nvPr/>
                  </p:nvSpPr>
                  <p:spPr bwMode="auto">
                    <a:xfrm>
                      <a:off x="2318" y="2300"/>
                      <a:ext cx="18" cy="8"/>
                    </a:xfrm>
                    <a:prstGeom prst="rect">
                      <a:avLst/>
                    </a:prstGeom>
                    <a:solidFill>
                      <a:srgbClr val="000000"/>
                    </a:solidFill>
                    <a:ln w="12700">
                      <a:solidFill>
                        <a:srgbClr val="000000"/>
                      </a:solidFill>
                      <a:miter lim="800000"/>
                    </a:ln>
                    <a:effectLst/>
                  </p:spPr>
                  <p:txBody>
                    <a:bodyPr wrap="none" anchor="ctr"/>
                    <a:lstStyle/>
                    <a:p>
                      <a:endParaRPr lang="en-US"/>
                    </a:p>
                  </p:txBody>
                </p:sp>
                <p:sp>
                  <p:nvSpPr>
                    <p:cNvPr id="974" name="Rectangle 164"/>
                    <p:cNvSpPr>
                      <a:spLocks noChangeArrowheads="1"/>
                    </p:cNvSpPr>
                    <p:nvPr/>
                  </p:nvSpPr>
                  <p:spPr bwMode="auto">
                    <a:xfrm>
                      <a:off x="2289" y="2295"/>
                      <a:ext cx="76" cy="16"/>
                    </a:xfrm>
                    <a:prstGeom prst="rect">
                      <a:avLst/>
                    </a:prstGeom>
                    <a:solidFill>
                      <a:srgbClr val="000000"/>
                    </a:solidFill>
                    <a:ln>
                      <a:noFill/>
                    </a:ln>
                    <a:effectLst/>
                  </p:spPr>
                  <p:txBody>
                    <a:bodyPr wrap="none" anchor="ctr"/>
                    <a:lstStyle/>
                    <a:p>
                      <a:endParaRPr lang="en-US"/>
                    </a:p>
                  </p:txBody>
                </p:sp>
              </p:grpSp>
              <p:sp>
                <p:nvSpPr>
                  <p:cNvPr id="970" name="Rectangle 165"/>
                  <p:cNvSpPr>
                    <a:spLocks noChangeArrowheads="1"/>
                  </p:cNvSpPr>
                  <p:nvPr/>
                </p:nvSpPr>
                <p:spPr bwMode="auto">
                  <a:xfrm>
                    <a:off x="2290" y="2289"/>
                    <a:ext cx="8" cy="8"/>
                  </a:xfrm>
                  <a:prstGeom prst="rect">
                    <a:avLst/>
                  </a:prstGeom>
                  <a:solidFill>
                    <a:srgbClr val="008000"/>
                  </a:solidFill>
                  <a:ln w="12700">
                    <a:solidFill>
                      <a:srgbClr val="000000"/>
                    </a:solidFill>
                    <a:miter lim="800000"/>
                  </a:ln>
                  <a:effectLst/>
                </p:spPr>
                <p:txBody>
                  <a:bodyPr wrap="none" anchor="ctr"/>
                  <a:lstStyle/>
                  <a:p>
                    <a:endParaRPr lang="en-US"/>
                  </a:p>
                </p:txBody>
              </p:sp>
              <p:sp>
                <p:nvSpPr>
                  <p:cNvPr id="971" name="Rectangle 166"/>
                  <p:cNvSpPr>
                    <a:spLocks noChangeArrowheads="1"/>
                  </p:cNvSpPr>
                  <p:nvPr/>
                </p:nvSpPr>
                <p:spPr bwMode="auto">
                  <a:xfrm>
                    <a:off x="2360" y="2317"/>
                    <a:ext cx="8" cy="8"/>
                  </a:xfrm>
                  <a:prstGeom prst="rect">
                    <a:avLst/>
                  </a:prstGeom>
                  <a:solidFill>
                    <a:srgbClr val="000000"/>
                  </a:solidFill>
                  <a:ln w="12700">
                    <a:solidFill>
                      <a:srgbClr val="000000"/>
                    </a:solidFill>
                    <a:miter lim="800000"/>
                  </a:ln>
                  <a:effectLst/>
                </p:spPr>
                <p:txBody>
                  <a:bodyPr wrap="none" anchor="ctr"/>
                  <a:lstStyle/>
                  <a:p>
                    <a:endParaRPr lang="en-US"/>
                  </a:p>
                </p:txBody>
              </p:sp>
            </p:grpSp>
            <p:grpSp>
              <p:nvGrpSpPr>
                <p:cNvPr id="937" name="Group 167"/>
                <p:cNvGrpSpPr/>
                <p:nvPr/>
              </p:nvGrpSpPr>
              <p:grpSpPr bwMode="auto">
                <a:xfrm>
                  <a:off x="2214" y="2319"/>
                  <a:ext cx="72" cy="17"/>
                  <a:chOff x="2214" y="2319"/>
                  <a:chExt cx="72" cy="17"/>
                </a:xfrm>
              </p:grpSpPr>
              <p:grpSp>
                <p:nvGrpSpPr>
                  <p:cNvPr id="939" name="Group 168"/>
                  <p:cNvGrpSpPr/>
                  <p:nvPr/>
                </p:nvGrpSpPr>
                <p:grpSpPr bwMode="auto">
                  <a:xfrm>
                    <a:off x="2214" y="2319"/>
                    <a:ext cx="44" cy="17"/>
                    <a:chOff x="2214" y="2319"/>
                    <a:chExt cx="44" cy="17"/>
                  </a:xfrm>
                </p:grpSpPr>
                <p:grpSp>
                  <p:nvGrpSpPr>
                    <p:cNvPr id="955" name="Group 169"/>
                    <p:cNvGrpSpPr/>
                    <p:nvPr/>
                  </p:nvGrpSpPr>
                  <p:grpSpPr bwMode="auto">
                    <a:xfrm>
                      <a:off x="2214" y="2319"/>
                      <a:ext cx="28" cy="17"/>
                      <a:chOff x="2214" y="2319"/>
                      <a:chExt cx="28" cy="17"/>
                    </a:xfrm>
                  </p:grpSpPr>
                  <p:grpSp>
                    <p:nvGrpSpPr>
                      <p:cNvPr id="963" name="Group 170"/>
                      <p:cNvGrpSpPr/>
                      <p:nvPr/>
                    </p:nvGrpSpPr>
                    <p:grpSpPr bwMode="auto">
                      <a:xfrm>
                        <a:off x="2214" y="2319"/>
                        <a:ext cx="21" cy="17"/>
                        <a:chOff x="2214" y="2319"/>
                        <a:chExt cx="21" cy="17"/>
                      </a:xfrm>
                    </p:grpSpPr>
                    <p:sp>
                      <p:nvSpPr>
                        <p:cNvPr id="967" name="Freeform 171"/>
                        <p:cNvSpPr/>
                        <p:nvPr/>
                      </p:nvSpPr>
                      <p:spPr bwMode="auto">
                        <a:xfrm>
                          <a:off x="221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8" name="Freeform 172"/>
                        <p:cNvSpPr/>
                        <p:nvPr/>
                      </p:nvSpPr>
                      <p:spPr bwMode="auto">
                        <a:xfrm>
                          <a:off x="221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64" name="Group 173"/>
                      <p:cNvGrpSpPr/>
                      <p:nvPr/>
                    </p:nvGrpSpPr>
                    <p:grpSpPr bwMode="auto">
                      <a:xfrm>
                        <a:off x="2222" y="2319"/>
                        <a:ext cx="20" cy="17"/>
                        <a:chOff x="2222" y="2319"/>
                        <a:chExt cx="20" cy="17"/>
                      </a:xfrm>
                    </p:grpSpPr>
                    <p:sp>
                      <p:nvSpPr>
                        <p:cNvPr id="965" name="Freeform 174"/>
                        <p:cNvSpPr/>
                        <p:nvPr/>
                      </p:nvSpPr>
                      <p:spPr bwMode="auto">
                        <a:xfrm>
                          <a:off x="222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6" name="Freeform 175"/>
                        <p:cNvSpPr/>
                        <p:nvPr/>
                      </p:nvSpPr>
                      <p:spPr bwMode="auto">
                        <a:xfrm>
                          <a:off x="222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956" name="Group 176"/>
                    <p:cNvGrpSpPr/>
                    <p:nvPr/>
                  </p:nvGrpSpPr>
                  <p:grpSpPr bwMode="auto">
                    <a:xfrm>
                      <a:off x="2229" y="2319"/>
                      <a:ext cx="29" cy="17"/>
                      <a:chOff x="2229" y="2319"/>
                      <a:chExt cx="29" cy="17"/>
                    </a:xfrm>
                  </p:grpSpPr>
                  <p:grpSp>
                    <p:nvGrpSpPr>
                      <p:cNvPr id="957" name="Group 177"/>
                      <p:cNvGrpSpPr/>
                      <p:nvPr/>
                    </p:nvGrpSpPr>
                    <p:grpSpPr bwMode="auto">
                      <a:xfrm>
                        <a:off x="2229" y="2319"/>
                        <a:ext cx="21" cy="17"/>
                        <a:chOff x="2229" y="2319"/>
                        <a:chExt cx="21" cy="17"/>
                      </a:xfrm>
                    </p:grpSpPr>
                    <p:sp>
                      <p:nvSpPr>
                        <p:cNvPr id="961" name="Freeform 178"/>
                        <p:cNvSpPr/>
                        <p:nvPr/>
                      </p:nvSpPr>
                      <p:spPr bwMode="auto">
                        <a:xfrm>
                          <a:off x="222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2" name="Freeform 179"/>
                        <p:cNvSpPr/>
                        <p:nvPr/>
                      </p:nvSpPr>
                      <p:spPr bwMode="auto">
                        <a:xfrm>
                          <a:off x="2233"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58" name="Group 180"/>
                      <p:cNvGrpSpPr/>
                      <p:nvPr/>
                    </p:nvGrpSpPr>
                    <p:grpSpPr bwMode="auto">
                      <a:xfrm>
                        <a:off x="2237" y="2319"/>
                        <a:ext cx="21" cy="17"/>
                        <a:chOff x="2237" y="2319"/>
                        <a:chExt cx="21" cy="17"/>
                      </a:xfrm>
                    </p:grpSpPr>
                    <p:sp>
                      <p:nvSpPr>
                        <p:cNvPr id="959" name="Freeform 181"/>
                        <p:cNvSpPr/>
                        <p:nvPr/>
                      </p:nvSpPr>
                      <p:spPr bwMode="auto">
                        <a:xfrm>
                          <a:off x="2237"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0" name="Freeform 182"/>
                        <p:cNvSpPr/>
                        <p:nvPr/>
                      </p:nvSpPr>
                      <p:spPr bwMode="auto">
                        <a:xfrm>
                          <a:off x="2241"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940" name="Group 183"/>
                  <p:cNvGrpSpPr/>
                  <p:nvPr/>
                </p:nvGrpSpPr>
                <p:grpSpPr bwMode="auto">
                  <a:xfrm>
                    <a:off x="2244" y="2319"/>
                    <a:ext cx="42" cy="17"/>
                    <a:chOff x="2244" y="2319"/>
                    <a:chExt cx="42" cy="17"/>
                  </a:xfrm>
                </p:grpSpPr>
                <p:grpSp>
                  <p:nvGrpSpPr>
                    <p:cNvPr id="941" name="Group 184"/>
                    <p:cNvGrpSpPr/>
                    <p:nvPr/>
                  </p:nvGrpSpPr>
                  <p:grpSpPr bwMode="auto">
                    <a:xfrm>
                      <a:off x="2244" y="2319"/>
                      <a:ext cx="28" cy="17"/>
                      <a:chOff x="2244" y="2319"/>
                      <a:chExt cx="28" cy="17"/>
                    </a:xfrm>
                  </p:grpSpPr>
                  <p:grpSp>
                    <p:nvGrpSpPr>
                      <p:cNvPr id="949" name="Group 185"/>
                      <p:cNvGrpSpPr/>
                      <p:nvPr/>
                    </p:nvGrpSpPr>
                    <p:grpSpPr bwMode="auto">
                      <a:xfrm>
                        <a:off x="2244" y="2319"/>
                        <a:ext cx="21" cy="17"/>
                        <a:chOff x="2244" y="2319"/>
                        <a:chExt cx="21" cy="17"/>
                      </a:xfrm>
                    </p:grpSpPr>
                    <p:sp>
                      <p:nvSpPr>
                        <p:cNvPr id="953" name="Freeform 186"/>
                        <p:cNvSpPr/>
                        <p:nvPr/>
                      </p:nvSpPr>
                      <p:spPr bwMode="auto">
                        <a:xfrm>
                          <a:off x="224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54" name="Freeform 187"/>
                        <p:cNvSpPr/>
                        <p:nvPr/>
                      </p:nvSpPr>
                      <p:spPr bwMode="auto">
                        <a:xfrm>
                          <a:off x="224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50" name="Group 188"/>
                      <p:cNvGrpSpPr/>
                      <p:nvPr/>
                    </p:nvGrpSpPr>
                    <p:grpSpPr bwMode="auto">
                      <a:xfrm>
                        <a:off x="2252" y="2319"/>
                        <a:ext cx="20" cy="17"/>
                        <a:chOff x="2252" y="2319"/>
                        <a:chExt cx="20" cy="17"/>
                      </a:xfrm>
                    </p:grpSpPr>
                    <p:sp>
                      <p:nvSpPr>
                        <p:cNvPr id="951" name="Freeform 189"/>
                        <p:cNvSpPr/>
                        <p:nvPr/>
                      </p:nvSpPr>
                      <p:spPr bwMode="auto">
                        <a:xfrm>
                          <a:off x="225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52" name="Freeform 190"/>
                        <p:cNvSpPr/>
                        <p:nvPr/>
                      </p:nvSpPr>
                      <p:spPr bwMode="auto">
                        <a:xfrm>
                          <a:off x="225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942" name="Group 191"/>
                    <p:cNvGrpSpPr/>
                    <p:nvPr/>
                  </p:nvGrpSpPr>
                  <p:grpSpPr bwMode="auto">
                    <a:xfrm>
                      <a:off x="2259" y="2319"/>
                      <a:ext cx="27" cy="17"/>
                      <a:chOff x="2259" y="2319"/>
                      <a:chExt cx="27" cy="17"/>
                    </a:xfrm>
                  </p:grpSpPr>
                  <p:grpSp>
                    <p:nvGrpSpPr>
                      <p:cNvPr id="943" name="Group 192"/>
                      <p:cNvGrpSpPr/>
                      <p:nvPr/>
                    </p:nvGrpSpPr>
                    <p:grpSpPr bwMode="auto">
                      <a:xfrm>
                        <a:off x="2259" y="2319"/>
                        <a:ext cx="20" cy="17"/>
                        <a:chOff x="2259" y="2319"/>
                        <a:chExt cx="20" cy="17"/>
                      </a:xfrm>
                    </p:grpSpPr>
                    <p:sp>
                      <p:nvSpPr>
                        <p:cNvPr id="947" name="Freeform 193"/>
                        <p:cNvSpPr/>
                        <p:nvPr/>
                      </p:nvSpPr>
                      <p:spPr bwMode="auto">
                        <a:xfrm>
                          <a:off x="225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48" name="Freeform 194"/>
                        <p:cNvSpPr/>
                        <p:nvPr/>
                      </p:nvSpPr>
                      <p:spPr bwMode="auto">
                        <a:xfrm>
                          <a:off x="226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44" name="Group 195"/>
                      <p:cNvGrpSpPr/>
                      <p:nvPr/>
                    </p:nvGrpSpPr>
                    <p:grpSpPr bwMode="auto">
                      <a:xfrm>
                        <a:off x="2266" y="2319"/>
                        <a:ext cx="20" cy="17"/>
                        <a:chOff x="2266" y="2319"/>
                        <a:chExt cx="20" cy="17"/>
                      </a:xfrm>
                    </p:grpSpPr>
                    <p:sp>
                      <p:nvSpPr>
                        <p:cNvPr id="945" name="Freeform 196"/>
                        <p:cNvSpPr/>
                        <p:nvPr/>
                      </p:nvSpPr>
                      <p:spPr bwMode="auto">
                        <a:xfrm>
                          <a:off x="2266"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46" name="Freeform 197"/>
                        <p:cNvSpPr/>
                        <p:nvPr/>
                      </p:nvSpPr>
                      <p:spPr bwMode="auto">
                        <a:xfrm>
                          <a:off x="226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sp>
              <p:nvSpPr>
                <p:cNvPr id="938" name="Freeform 198"/>
                <p:cNvSpPr/>
                <p:nvPr/>
              </p:nvSpPr>
              <p:spPr bwMode="auto">
                <a:xfrm>
                  <a:off x="2215" y="2310"/>
                  <a:ext cx="312" cy="17"/>
                </a:xfrm>
                <a:custGeom>
                  <a:avLst/>
                  <a:gdLst>
                    <a:gd name="T0" fmla="*/ 0 w 312"/>
                    <a:gd name="T1" fmla="*/ 12 h 17"/>
                    <a:gd name="T2" fmla="*/ 137 w 312"/>
                    <a:gd name="T3" fmla="*/ 12 h 17"/>
                    <a:gd name="T4" fmla="*/ 137 w 312"/>
                    <a:gd name="T5" fmla="*/ 0 h 17"/>
                    <a:gd name="T6" fmla="*/ 159 w 312"/>
                    <a:gd name="T7" fmla="*/ 0 h 17"/>
                    <a:gd name="T8" fmla="*/ 159 w 312"/>
                    <a:gd name="T9" fmla="*/ 16 h 17"/>
                    <a:gd name="T10" fmla="*/ 311 w 312"/>
                    <a:gd name="T11" fmla="*/ 16 h 17"/>
                  </a:gdLst>
                  <a:ahLst/>
                  <a:cxnLst>
                    <a:cxn ang="0">
                      <a:pos x="T0" y="T1"/>
                    </a:cxn>
                    <a:cxn ang="0">
                      <a:pos x="T2" y="T3"/>
                    </a:cxn>
                    <a:cxn ang="0">
                      <a:pos x="T4" y="T5"/>
                    </a:cxn>
                    <a:cxn ang="0">
                      <a:pos x="T6" y="T7"/>
                    </a:cxn>
                    <a:cxn ang="0">
                      <a:pos x="T8" y="T9"/>
                    </a:cxn>
                    <a:cxn ang="0">
                      <a:pos x="T10" y="T11"/>
                    </a:cxn>
                  </a:cxnLst>
                  <a:rect l="0" t="0" r="r" b="b"/>
                  <a:pathLst>
                    <a:path w="312" h="17">
                      <a:moveTo>
                        <a:pt x="0" y="12"/>
                      </a:moveTo>
                      <a:lnTo>
                        <a:pt x="137" y="12"/>
                      </a:lnTo>
                      <a:lnTo>
                        <a:pt x="137" y="0"/>
                      </a:lnTo>
                      <a:lnTo>
                        <a:pt x="159" y="0"/>
                      </a:lnTo>
                      <a:lnTo>
                        <a:pt x="159" y="16"/>
                      </a:lnTo>
                      <a:lnTo>
                        <a:pt x="311"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883" name="Group 199"/>
              <p:cNvGrpSpPr/>
              <p:nvPr/>
            </p:nvGrpSpPr>
            <p:grpSpPr bwMode="auto">
              <a:xfrm>
                <a:off x="2106" y="2366"/>
                <a:ext cx="517" cy="69"/>
                <a:chOff x="2106" y="2366"/>
                <a:chExt cx="517" cy="69"/>
              </a:xfrm>
            </p:grpSpPr>
            <p:grpSp>
              <p:nvGrpSpPr>
                <p:cNvPr id="895" name="Group 200"/>
                <p:cNvGrpSpPr/>
                <p:nvPr/>
              </p:nvGrpSpPr>
              <p:grpSpPr bwMode="auto">
                <a:xfrm>
                  <a:off x="2106" y="2366"/>
                  <a:ext cx="517" cy="69"/>
                  <a:chOff x="2106" y="2366"/>
                  <a:chExt cx="517" cy="69"/>
                </a:xfrm>
              </p:grpSpPr>
              <p:sp>
                <p:nvSpPr>
                  <p:cNvPr id="931" name="Rectangle 201"/>
                  <p:cNvSpPr>
                    <a:spLocks noChangeArrowheads="1"/>
                  </p:cNvSpPr>
                  <p:nvPr/>
                </p:nvSpPr>
                <p:spPr bwMode="auto">
                  <a:xfrm>
                    <a:off x="2110" y="2427"/>
                    <a:ext cx="501"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32" name="Freeform 202"/>
                  <p:cNvSpPr/>
                  <p:nvPr/>
                </p:nvSpPr>
                <p:spPr bwMode="auto">
                  <a:xfrm>
                    <a:off x="2106" y="2366"/>
                    <a:ext cx="517" cy="58"/>
                  </a:xfrm>
                  <a:custGeom>
                    <a:avLst/>
                    <a:gdLst>
                      <a:gd name="T0" fmla="*/ 0 w 517"/>
                      <a:gd name="T1" fmla="*/ 57 h 58"/>
                      <a:gd name="T2" fmla="*/ 516 w 517"/>
                      <a:gd name="T3" fmla="*/ 57 h 58"/>
                      <a:gd name="T4" fmla="*/ 486 w 517"/>
                      <a:gd name="T5" fmla="*/ 0 h 58"/>
                      <a:gd name="T6" fmla="*/ 38 w 517"/>
                      <a:gd name="T7" fmla="*/ 0 h 58"/>
                      <a:gd name="T8" fmla="*/ 0 w 517"/>
                      <a:gd name="T9" fmla="*/ 57 h 58"/>
                    </a:gdLst>
                    <a:ahLst/>
                    <a:cxnLst>
                      <a:cxn ang="0">
                        <a:pos x="T0" y="T1"/>
                      </a:cxn>
                      <a:cxn ang="0">
                        <a:pos x="T2" y="T3"/>
                      </a:cxn>
                      <a:cxn ang="0">
                        <a:pos x="T4" y="T5"/>
                      </a:cxn>
                      <a:cxn ang="0">
                        <a:pos x="T6" y="T7"/>
                      </a:cxn>
                      <a:cxn ang="0">
                        <a:pos x="T8" y="T9"/>
                      </a:cxn>
                    </a:cxnLst>
                    <a:rect l="0" t="0" r="r" b="b"/>
                    <a:pathLst>
                      <a:path w="517" h="58">
                        <a:moveTo>
                          <a:pt x="0" y="57"/>
                        </a:moveTo>
                        <a:lnTo>
                          <a:pt x="516" y="57"/>
                        </a:lnTo>
                        <a:lnTo>
                          <a:pt x="486" y="0"/>
                        </a:lnTo>
                        <a:lnTo>
                          <a:pt x="38" y="0"/>
                        </a:lnTo>
                        <a:lnTo>
                          <a:pt x="0" y="57"/>
                        </a:lnTo>
                      </a:path>
                    </a:pathLst>
                  </a:custGeom>
                  <a:solidFill>
                    <a:srgbClr val="C0C0C0"/>
                  </a:solidFill>
                  <a:ln w="12700" cap="rnd" cmpd="sng">
                    <a:solidFill>
                      <a:srgbClr val="000000"/>
                    </a:solidFill>
                    <a:prstDash val="solid"/>
                    <a:round/>
                  </a:ln>
                  <a:effectLst/>
                </p:spPr>
                <p:txBody>
                  <a:bodyPr/>
                  <a:lstStyle/>
                  <a:p>
                    <a:endParaRPr lang="en-US"/>
                  </a:p>
                </p:txBody>
              </p:sp>
              <p:sp>
                <p:nvSpPr>
                  <p:cNvPr id="933" name="Freeform 203"/>
                  <p:cNvSpPr/>
                  <p:nvPr/>
                </p:nvSpPr>
                <p:spPr bwMode="auto">
                  <a:xfrm>
                    <a:off x="2122" y="2372"/>
                    <a:ext cx="484" cy="45"/>
                  </a:xfrm>
                  <a:custGeom>
                    <a:avLst/>
                    <a:gdLst>
                      <a:gd name="T0" fmla="*/ 28 w 484"/>
                      <a:gd name="T1" fmla="*/ 0 h 45"/>
                      <a:gd name="T2" fmla="*/ 0 w 484"/>
                      <a:gd name="T3" fmla="*/ 44 h 45"/>
                      <a:gd name="T4" fmla="*/ 483 w 484"/>
                      <a:gd name="T5" fmla="*/ 44 h 45"/>
                      <a:gd name="T6" fmla="*/ 461 w 484"/>
                      <a:gd name="T7" fmla="*/ 0 h 45"/>
                    </a:gdLst>
                    <a:ahLst/>
                    <a:cxnLst>
                      <a:cxn ang="0">
                        <a:pos x="T0" y="T1"/>
                      </a:cxn>
                      <a:cxn ang="0">
                        <a:pos x="T2" y="T3"/>
                      </a:cxn>
                      <a:cxn ang="0">
                        <a:pos x="T4" y="T5"/>
                      </a:cxn>
                      <a:cxn ang="0">
                        <a:pos x="T6" y="T7"/>
                      </a:cxn>
                    </a:cxnLst>
                    <a:rect l="0" t="0" r="r" b="b"/>
                    <a:pathLst>
                      <a:path w="484" h="45">
                        <a:moveTo>
                          <a:pt x="28" y="0"/>
                        </a:moveTo>
                        <a:lnTo>
                          <a:pt x="0" y="44"/>
                        </a:lnTo>
                        <a:lnTo>
                          <a:pt x="483" y="44"/>
                        </a:lnTo>
                        <a:lnTo>
                          <a:pt x="46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896" name="Group 204"/>
                <p:cNvGrpSpPr/>
                <p:nvPr/>
              </p:nvGrpSpPr>
              <p:grpSpPr bwMode="auto">
                <a:xfrm>
                  <a:off x="2164" y="2371"/>
                  <a:ext cx="407" cy="23"/>
                  <a:chOff x="2164" y="2371"/>
                  <a:chExt cx="407" cy="23"/>
                </a:xfrm>
              </p:grpSpPr>
              <p:sp>
                <p:nvSpPr>
                  <p:cNvPr id="925" name="Freeform 205"/>
                  <p:cNvSpPr/>
                  <p:nvPr/>
                </p:nvSpPr>
                <p:spPr bwMode="auto">
                  <a:xfrm>
                    <a:off x="2164" y="2371"/>
                    <a:ext cx="17" cy="17"/>
                  </a:xfrm>
                  <a:custGeom>
                    <a:avLst/>
                    <a:gdLst>
                      <a:gd name="T0" fmla="*/ 4 w 17"/>
                      <a:gd name="T1" fmla="*/ 0 h 17"/>
                      <a:gd name="T2" fmla="*/ 16 w 17"/>
                      <a:gd name="T3" fmla="*/ 0 h 17"/>
                      <a:gd name="T4" fmla="*/ 12 w 17"/>
                      <a:gd name="T5" fmla="*/ 16 h 17"/>
                      <a:gd name="T6" fmla="*/ 0 w 17"/>
                      <a:gd name="T7" fmla="*/ 16 h 17"/>
                      <a:gd name="T8" fmla="*/ 4 w 17"/>
                      <a:gd name="T9" fmla="*/ 0 h 17"/>
                    </a:gdLst>
                    <a:ahLst/>
                    <a:cxnLst>
                      <a:cxn ang="0">
                        <a:pos x="T0" y="T1"/>
                      </a:cxn>
                      <a:cxn ang="0">
                        <a:pos x="T2" y="T3"/>
                      </a:cxn>
                      <a:cxn ang="0">
                        <a:pos x="T4" y="T5"/>
                      </a:cxn>
                      <a:cxn ang="0">
                        <a:pos x="T6" y="T7"/>
                      </a:cxn>
                      <a:cxn ang="0">
                        <a:pos x="T8" y="T9"/>
                      </a:cxn>
                    </a:cxnLst>
                    <a:rect l="0" t="0" r="r" b="b"/>
                    <a:pathLst>
                      <a:path w="17" h="17">
                        <a:moveTo>
                          <a:pt x="4" y="0"/>
                        </a:moveTo>
                        <a:lnTo>
                          <a:pt x="16" y="0"/>
                        </a:lnTo>
                        <a:lnTo>
                          <a:pt x="12" y="16"/>
                        </a:lnTo>
                        <a:lnTo>
                          <a:pt x="0" y="16"/>
                        </a:lnTo>
                        <a:lnTo>
                          <a:pt x="4" y="0"/>
                        </a:lnTo>
                      </a:path>
                    </a:pathLst>
                  </a:custGeom>
                  <a:solidFill>
                    <a:srgbClr val="808080"/>
                  </a:solidFill>
                  <a:ln w="12700" cap="rnd" cmpd="sng">
                    <a:solidFill>
                      <a:srgbClr val="000000"/>
                    </a:solidFill>
                    <a:prstDash val="solid"/>
                    <a:round/>
                  </a:ln>
                  <a:effectLst/>
                </p:spPr>
                <p:txBody>
                  <a:bodyPr/>
                  <a:lstStyle/>
                  <a:p>
                    <a:endParaRPr lang="en-US"/>
                  </a:p>
                </p:txBody>
              </p:sp>
              <p:sp>
                <p:nvSpPr>
                  <p:cNvPr id="926" name="Freeform 206"/>
                  <p:cNvSpPr/>
                  <p:nvPr/>
                </p:nvSpPr>
                <p:spPr bwMode="auto">
                  <a:xfrm>
                    <a:off x="2203" y="2371"/>
                    <a:ext cx="65" cy="17"/>
                  </a:xfrm>
                  <a:custGeom>
                    <a:avLst/>
                    <a:gdLst>
                      <a:gd name="T0" fmla="*/ 3 w 65"/>
                      <a:gd name="T1" fmla="*/ 0 h 17"/>
                      <a:gd name="T2" fmla="*/ 64 w 65"/>
                      <a:gd name="T3" fmla="*/ 0 h 17"/>
                      <a:gd name="T4" fmla="*/ 62 w 65"/>
                      <a:gd name="T5" fmla="*/ 16 h 17"/>
                      <a:gd name="T6" fmla="*/ 0 w 65"/>
                      <a:gd name="T7" fmla="*/ 16 h 17"/>
                      <a:gd name="T8" fmla="*/ 3 w 65"/>
                      <a:gd name="T9" fmla="*/ 0 h 17"/>
                    </a:gdLst>
                    <a:ahLst/>
                    <a:cxnLst>
                      <a:cxn ang="0">
                        <a:pos x="T0" y="T1"/>
                      </a:cxn>
                      <a:cxn ang="0">
                        <a:pos x="T2" y="T3"/>
                      </a:cxn>
                      <a:cxn ang="0">
                        <a:pos x="T4" y="T5"/>
                      </a:cxn>
                      <a:cxn ang="0">
                        <a:pos x="T6" y="T7"/>
                      </a:cxn>
                      <a:cxn ang="0">
                        <a:pos x="T8" y="T9"/>
                      </a:cxn>
                    </a:cxnLst>
                    <a:rect l="0" t="0" r="r" b="b"/>
                    <a:pathLst>
                      <a:path w="65" h="17">
                        <a:moveTo>
                          <a:pt x="3" y="0"/>
                        </a:moveTo>
                        <a:lnTo>
                          <a:pt x="64" y="0"/>
                        </a:lnTo>
                        <a:lnTo>
                          <a:pt x="62" y="16"/>
                        </a:lnTo>
                        <a:lnTo>
                          <a:pt x="0" y="16"/>
                        </a:lnTo>
                        <a:lnTo>
                          <a:pt x="3" y="0"/>
                        </a:lnTo>
                      </a:path>
                    </a:pathLst>
                  </a:custGeom>
                  <a:solidFill>
                    <a:srgbClr val="808080"/>
                  </a:solidFill>
                  <a:ln w="12700" cap="rnd" cmpd="sng">
                    <a:solidFill>
                      <a:srgbClr val="000000"/>
                    </a:solidFill>
                    <a:prstDash val="solid"/>
                    <a:round/>
                  </a:ln>
                  <a:effectLst/>
                </p:spPr>
                <p:txBody>
                  <a:bodyPr/>
                  <a:lstStyle/>
                  <a:p>
                    <a:endParaRPr lang="en-US"/>
                  </a:p>
                </p:txBody>
              </p:sp>
              <p:sp>
                <p:nvSpPr>
                  <p:cNvPr id="927" name="Freeform 207"/>
                  <p:cNvSpPr/>
                  <p:nvPr/>
                </p:nvSpPr>
                <p:spPr bwMode="auto">
                  <a:xfrm>
                    <a:off x="2286" y="2371"/>
                    <a:ext cx="62" cy="17"/>
                  </a:xfrm>
                  <a:custGeom>
                    <a:avLst/>
                    <a:gdLst>
                      <a:gd name="T0" fmla="*/ 2 w 62"/>
                      <a:gd name="T1" fmla="*/ 0 h 17"/>
                      <a:gd name="T2" fmla="*/ 61 w 62"/>
                      <a:gd name="T3" fmla="*/ 0 h 17"/>
                      <a:gd name="T4" fmla="*/ 60 w 62"/>
                      <a:gd name="T5" fmla="*/ 16 h 17"/>
                      <a:gd name="T6" fmla="*/ 0 w 62"/>
                      <a:gd name="T7" fmla="*/ 16 h 17"/>
                      <a:gd name="T8" fmla="*/ 2 w 62"/>
                      <a:gd name="T9" fmla="*/ 0 h 17"/>
                    </a:gdLst>
                    <a:ahLst/>
                    <a:cxnLst>
                      <a:cxn ang="0">
                        <a:pos x="T0" y="T1"/>
                      </a:cxn>
                      <a:cxn ang="0">
                        <a:pos x="T2" y="T3"/>
                      </a:cxn>
                      <a:cxn ang="0">
                        <a:pos x="T4" y="T5"/>
                      </a:cxn>
                      <a:cxn ang="0">
                        <a:pos x="T6" y="T7"/>
                      </a:cxn>
                      <a:cxn ang="0">
                        <a:pos x="T8" y="T9"/>
                      </a:cxn>
                    </a:cxnLst>
                    <a:rect l="0" t="0" r="r" b="b"/>
                    <a:pathLst>
                      <a:path w="62" h="17">
                        <a:moveTo>
                          <a:pt x="2" y="0"/>
                        </a:moveTo>
                        <a:lnTo>
                          <a:pt x="61" y="0"/>
                        </a:lnTo>
                        <a:lnTo>
                          <a:pt x="60" y="16"/>
                        </a:lnTo>
                        <a:lnTo>
                          <a:pt x="0" y="16"/>
                        </a:lnTo>
                        <a:lnTo>
                          <a:pt x="2" y="0"/>
                        </a:lnTo>
                      </a:path>
                    </a:pathLst>
                  </a:custGeom>
                  <a:solidFill>
                    <a:srgbClr val="808080"/>
                  </a:solidFill>
                  <a:ln w="12700" cap="rnd" cmpd="sng">
                    <a:solidFill>
                      <a:srgbClr val="000000"/>
                    </a:solidFill>
                    <a:prstDash val="solid"/>
                    <a:round/>
                  </a:ln>
                  <a:effectLst/>
                </p:spPr>
                <p:txBody>
                  <a:bodyPr/>
                  <a:lstStyle/>
                  <a:p>
                    <a:endParaRPr lang="en-US"/>
                  </a:p>
                </p:txBody>
              </p:sp>
              <p:sp>
                <p:nvSpPr>
                  <p:cNvPr id="928" name="Freeform 208"/>
                  <p:cNvSpPr/>
                  <p:nvPr/>
                </p:nvSpPr>
                <p:spPr bwMode="auto">
                  <a:xfrm>
                    <a:off x="2358" y="2371"/>
                    <a:ext cx="63" cy="17"/>
                  </a:xfrm>
                  <a:custGeom>
                    <a:avLst/>
                    <a:gdLst>
                      <a:gd name="T0" fmla="*/ 1 w 63"/>
                      <a:gd name="T1" fmla="*/ 0 h 17"/>
                      <a:gd name="T2" fmla="*/ 62 w 63"/>
                      <a:gd name="T3" fmla="*/ 0 h 17"/>
                      <a:gd name="T4" fmla="*/ 62 w 63"/>
                      <a:gd name="T5" fmla="*/ 16 h 17"/>
                      <a:gd name="T6" fmla="*/ 0 w 63"/>
                      <a:gd name="T7" fmla="*/ 16 h 17"/>
                      <a:gd name="T8" fmla="*/ 1 w 63"/>
                      <a:gd name="T9" fmla="*/ 0 h 17"/>
                    </a:gdLst>
                    <a:ahLst/>
                    <a:cxnLst>
                      <a:cxn ang="0">
                        <a:pos x="T0" y="T1"/>
                      </a:cxn>
                      <a:cxn ang="0">
                        <a:pos x="T2" y="T3"/>
                      </a:cxn>
                      <a:cxn ang="0">
                        <a:pos x="T4" y="T5"/>
                      </a:cxn>
                      <a:cxn ang="0">
                        <a:pos x="T6" y="T7"/>
                      </a:cxn>
                      <a:cxn ang="0">
                        <a:pos x="T8" y="T9"/>
                      </a:cxn>
                    </a:cxnLst>
                    <a:rect l="0" t="0" r="r" b="b"/>
                    <a:pathLst>
                      <a:path w="63" h="17">
                        <a:moveTo>
                          <a:pt x="1" y="0"/>
                        </a:moveTo>
                        <a:lnTo>
                          <a:pt x="62" y="0"/>
                        </a:lnTo>
                        <a:lnTo>
                          <a:pt x="62" y="16"/>
                        </a:lnTo>
                        <a:lnTo>
                          <a:pt x="0" y="16"/>
                        </a:lnTo>
                        <a:lnTo>
                          <a:pt x="1" y="0"/>
                        </a:lnTo>
                      </a:path>
                    </a:pathLst>
                  </a:custGeom>
                  <a:solidFill>
                    <a:srgbClr val="808080"/>
                  </a:solidFill>
                  <a:ln w="12700" cap="rnd" cmpd="sng">
                    <a:solidFill>
                      <a:srgbClr val="000000"/>
                    </a:solidFill>
                    <a:prstDash val="solid"/>
                    <a:round/>
                  </a:ln>
                  <a:effectLst/>
                </p:spPr>
                <p:txBody>
                  <a:bodyPr/>
                  <a:lstStyle/>
                  <a:p>
                    <a:endParaRPr lang="en-US"/>
                  </a:p>
                </p:txBody>
              </p:sp>
              <p:sp>
                <p:nvSpPr>
                  <p:cNvPr id="929" name="Freeform 209"/>
                  <p:cNvSpPr/>
                  <p:nvPr/>
                </p:nvSpPr>
                <p:spPr bwMode="auto">
                  <a:xfrm>
                    <a:off x="2434" y="2371"/>
                    <a:ext cx="56" cy="17"/>
                  </a:xfrm>
                  <a:custGeom>
                    <a:avLst/>
                    <a:gdLst>
                      <a:gd name="T0" fmla="*/ 0 w 56"/>
                      <a:gd name="T1" fmla="*/ 0 h 17"/>
                      <a:gd name="T2" fmla="*/ 53 w 56"/>
                      <a:gd name="T3" fmla="*/ 0 h 17"/>
                      <a:gd name="T4" fmla="*/ 55 w 56"/>
                      <a:gd name="T5" fmla="*/ 16 h 17"/>
                      <a:gd name="T6" fmla="*/ 0 w 56"/>
                      <a:gd name="T7" fmla="*/ 16 h 17"/>
                      <a:gd name="T8" fmla="*/ 0 w 56"/>
                      <a:gd name="T9" fmla="*/ 0 h 17"/>
                    </a:gdLst>
                    <a:ahLst/>
                    <a:cxnLst>
                      <a:cxn ang="0">
                        <a:pos x="T0" y="T1"/>
                      </a:cxn>
                      <a:cxn ang="0">
                        <a:pos x="T2" y="T3"/>
                      </a:cxn>
                      <a:cxn ang="0">
                        <a:pos x="T4" y="T5"/>
                      </a:cxn>
                      <a:cxn ang="0">
                        <a:pos x="T6" y="T7"/>
                      </a:cxn>
                      <a:cxn ang="0">
                        <a:pos x="T8" y="T9"/>
                      </a:cxn>
                    </a:cxnLst>
                    <a:rect l="0" t="0" r="r" b="b"/>
                    <a:pathLst>
                      <a:path w="56" h="17">
                        <a:moveTo>
                          <a:pt x="0" y="0"/>
                        </a:moveTo>
                        <a:lnTo>
                          <a:pt x="53" y="0"/>
                        </a:lnTo>
                        <a:lnTo>
                          <a:pt x="55" y="16"/>
                        </a:lnTo>
                        <a:lnTo>
                          <a:pt x="0" y="16"/>
                        </a:lnTo>
                        <a:lnTo>
                          <a:pt x="0" y="0"/>
                        </a:lnTo>
                      </a:path>
                    </a:pathLst>
                  </a:custGeom>
                  <a:solidFill>
                    <a:srgbClr val="808080"/>
                  </a:solidFill>
                  <a:ln w="12700" cap="rnd" cmpd="sng">
                    <a:solidFill>
                      <a:srgbClr val="000000"/>
                    </a:solidFill>
                    <a:prstDash val="solid"/>
                    <a:round/>
                  </a:ln>
                  <a:effectLst/>
                </p:spPr>
                <p:txBody>
                  <a:bodyPr/>
                  <a:lstStyle/>
                  <a:p>
                    <a:endParaRPr lang="en-US"/>
                  </a:p>
                </p:txBody>
              </p:sp>
              <p:sp>
                <p:nvSpPr>
                  <p:cNvPr id="930" name="Freeform 210"/>
                  <p:cNvSpPr/>
                  <p:nvPr/>
                </p:nvSpPr>
                <p:spPr bwMode="auto">
                  <a:xfrm>
                    <a:off x="2502" y="2377"/>
                    <a:ext cx="69" cy="17"/>
                  </a:xfrm>
                  <a:custGeom>
                    <a:avLst/>
                    <a:gdLst>
                      <a:gd name="T0" fmla="*/ 0 w 69"/>
                      <a:gd name="T1" fmla="*/ 0 h 17"/>
                      <a:gd name="T2" fmla="*/ 62 w 69"/>
                      <a:gd name="T3" fmla="*/ 0 h 17"/>
                      <a:gd name="T4" fmla="*/ 68 w 69"/>
                      <a:gd name="T5" fmla="*/ 16 h 17"/>
                      <a:gd name="T6" fmla="*/ 3 w 69"/>
                      <a:gd name="T7" fmla="*/ 16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62" y="0"/>
                        </a:lnTo>
                        <a:lnTo>
                          <a:pt x="68" y="16"/>
                        </a:lnTo>
                        <a:lnTo>
                          <a:pt x="3" y="16"/>
                        </a:lnTo>
                        <a:lnTo>
                          <a:pt x="0" y="0"/>
                        </a:lnTo>
                      </a:path>
                    </a:pathLst>
                  </a:custGeom>
                  <a:solidFill>
                    <a:srgbClr val="808080"/>
                  </a:solidFill>
                  <a:ln w="12700" cap="rnd" cmpd="sng">
                    <a:solidFill>
                      <a:srgbClr val="000000"/>
                    </a:solidFill>
                    <a:prstDash val="solid"/>
                    <a:round/>
                  </a:ln>
                  <a:effectLst/>
                </p:spPr>
                <p:txBody>
                  <a:bodyPr/>
                  <a:lstStyle/>
                  <a:p>
                    <a:endParaRPr lang="en-US"/>
                  </a:p>
                </p:txBody>
              </p:sp>
            </p:grpSp>
            <p:grpSp>
              <p:nvGrpSpPr>
                <p:cNvPr id="897" name="Group 211"/>
                <p:cNvGrpSpPr/>
                <p:nvPr/>
              </p:nvGrpSpPr>
              <p:grpSpPr bwMode="auto">
                <a:xfrm>
                  <a:off x="2148" y="2387"/>
                  <a:ext cx="427" cy="23"/>
                  <a:chOff x="2148" y="2387"/>
                  <a:chExt cx="427" cy="23"/>
                </a:xfrm>
              </p:grpSpPr>
              <p:grpSp>
                <p:nvGrpSpPr>
                  <p:cNvPr id="898" name="Group 212"/>
                  <p:cNvGrpSpPr/>
                  <p:nvPr/>
                </p:nvGrpSpPr>
                <p:grpSpPr bwMode="auto">
                  <a:xfrm>
                    <a:off x="2185" y="2387"/>
                    <a:ext cx="211" cy="21"/>
                    <a:chOff x="2185" y="2387"/>
                    <a:chExt cx="211" cy="21"/>
                  </a:xfrm>
                </p:grpSpPr>
                <p:sp>
                  <p:nvSpPr>
                    <p:cNvPr id="921" name="Line 213"/>
                    <p:cNvSpPr>
                      <a:spLocks noChangeShapeType="1"/>
                    </p:cNvSpPr>
                    <p:nvPr/>
                  </p:nvSpPr>
                  <p:spPr bwMode="auto">
                    <a:xfrm>
                      <a:off x="2185" y="2387"/>
                      <a:ext cx="20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2" name="Line 214"/>
                    <p:cNvSpPr>
                      <a:spLocks noChangeShapeType="1"/>
                    </p:cNvSpPr>
                    <p:nvPr/>
                  </p:nvSpPr>
                  <p:spPr bwMode="auto">
                    <a:xfrm>
                      <a:off x="2193" y="2394"/>
                      <a:ext cx="20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3" name="Line 215"/>
                    <p:cNvSpPr>
                      <a:spLocks noChangeShapeType="1"/>
                    </p:cNvSpPr>
                    <p:nvPr/>
                  </p:nvSpPr>
                  <p:spPr bwMode="auto">
                    <a:xfrm>
                      <a:off x="2195" y="2401"/>
                      <a:ext cx="177"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4" name="Line 216"/>
                    <p:cNvSpPr>
                      <a:spLocks noChangeShapeType="1"/>
                    </p:cNvSpPr>
                    <p:nvPr/>
                  </p:nvSpPr>
                  <p:spPr bwMode="auto">
                    <a:xfrm>
                      <a:off x="2200" y="2408"/>
                      <a:ext cx="23"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899" name="Group 217"/>
                  <p:cNvGrpSpPr/>
                  <p:nvPr/>
                </p:nvGrpSpPr>
                <p:grpSpPr bwMode="auto">
                  <a:xfrm>
                    <a:off x="2148" y="2391"/>
                    <a:ext cx="35" cy="12"/>
                    <a:chOff x="2148" y="2391"/>
                    <a:chExt cx="35" cy="12"/>
                  </a:xfrm>
                </p:grpSpPr>
                <p:sp>
                  <p:nvSpPr>
                    <p:cNvPr id="918" name="Line 218"/>
                    <p:cNvSpPr>
                      <a:spLocks noChangeShapeType="1"/>
                    </p:cNvSpPr>
                    <p:nvPr/>
                  </p:nvSpPr>
                  <p:spPr bwMode="auto">
                    <a:xfrm>
                      <a:off x="2157" y="2391"/>
                      <a:ext cx="2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9" name="Line 219"/>
                    <p:cNvSpPr>
                      <a:spLocks noChangeShapeType="1"/>
                    </p:cNvSpPr>
                    <p:nvPr/>
                  </p:nvSpPr>
                  <p:spPr bwMode="auto">
                    <a:xfrm>
                      <a:off x="2154" y="2397"/>
                      <a:ext cx="1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0" name="Line 220"/>
                    <p:cNvSpPr>
                      <a:spLocks noChangeShapeType="1"/>
                    </p:cNvSpPr>
                    <p:nvPr/>
                  </p:nvSpPr>
                  <p:spPr bwMode="auto">
                    <a:xfrm>
                      <a:off x="2148" y="2403"/>
                      <a:ext cx="35"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00" name="Group 221"/>
                  <p:cNvGrpSpPr/>
                  <p:nvPr/>
                </p:nvGrpSpPr>
                <p:grpSpPr bwMode="auto">
                  <a:xfrm>
                    <a:off x="2230" y="2387"/>
                    <a:ext cx="194" cy="21"/>
                    <a:chOff x="2230" y="2387"/>
                    <a:chExt cx="194" cy="21"/>
                  </a:xfrm>
                </p:grpSpPr>
                <p:sp>
                  <p:nvSpPr>
                    <p:cNvPr id="912" name="Line 222"/>
                    <p:cNvSpPr>
                      <a:spLocks noChangeShapeType="1"/>
                    </p:cNvSpPr>
                    <p:nvPr/>
                  </p:nvSpPr>
                  <p:spPr bwMode="auto">
                    <a:xfrm>
                      <a:off x="2230" y="2408"/>
                      <a:ext cx="12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3" name="Line 223"/>
                    <p:cNvSpPr>
                      <a:spLocks noChangeShapeType="1"/>
                    </p:cNvSpPr>
                    <p:nvPr/>
                  </p:nvSpPr>
                  <p:spPr bwMode="auto">
                    <a:xfrm>
                      <a:off x="2394" y="2387"/>
                      <a:ext cx="2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4" name="Line 224"/>
                    <p:cNvSpPr>
                      <a:spLocks noChangeShapeType="1"/>
                    </p:cNvSpPr>
                    <p:nvPr/>
                  </p:nvSpPr>
                  <p:spPr bwMode="auto">
                    <a:xfrm>
                      <a:off x="2402" y="2394"/>
                      <a:ext cx="22"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5" name="Line 225"/>
                    <p:cNvSpPr>
                      <a:spLocks noChangeShapeType="1"/>
                    </p:cNvSpPr>
                    <p:nvPr/>
                  </p:nvSpPr>
                  <p:spPr bwMode="auto">
                    <a:xfrm>
                      <a:off x="2386" y="2401"/>
                      <a:ext cx="3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6" name="Line 226"/>
                    <p:cNvSpPr>
                      <a:spLocks noChangeShapeType="1"/>
                    </p:cNvSpPr>
                    <p:nvPr/>
                  </p:nvSpPr>
                  <p:spPr bwMode="auto">
                    <a:xfrm>
                      <a:off x="2356" y="2408"/>
                      <a:ext cx="19"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7" name="Line 227"/>
                    <p:cNvSpPr>
                      <a:spLocks noChangeShapeType="1"/>
                    </p:cNvSpPr>
                    <p:nvPr/>
                  </p:nvSpPr>
                  <p:spPr bwMode="auto">
                    <a:xfrm>
                      <a:off x="2380" y="2408"/>
                      <a:ext cx="4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01" name="Group 228"/>
                  <p:cNvGrpSpPr/>
                  <p:nvPr/>
                </p:nvGrpSpPr>
                <p:grpSpPr bwMode="auto">
                  <a:xfrm>
                    <a:off x="2434" y="2391"/>
                    <a:ext cx="60" cy="17"/>
                    <a:chOff x="2434" y="2391"/>
                    <a:chExt cx="60" cy="17"/>
                  </a:xfrm>
                </p:grpSpPr>
                <p:sp>
                  <p:nvSpPr>
                    <p:cNvPr id="909" name="Line 229"/>
                    <p:cNvSpPr>
                      <a:spLocks noChangeShapeType="1"/>
                    </p:cNvSpPr>
                    <p:nvPr/>
                  </p:nvSpPr>
                  <p:spPr bwMode="auto">
                    <a:xfrm>
                      <a:off x="2434" y="2391"/>
                      <a:ext cx="5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0" name="Line 230"/>
                    <p:cNvSpPr>
                      <a:spLocks noChangeShapeType="1"/>
                    </p:cNvSpPr>
                    <p:nvPr/>
                  </p:nvSpPr>
                  <p:spPr bwMode="auto">
                    <a:xfrm>
                      <a:off x="2441" y="2398"/>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1" name="Line 231"/>
                    <p:cNvSpPr>
                      <a:spLocks noChangeShapeType="1"/>
                    </p:cNvSpPr>
                    <p:nvPr/>
                  </p:nvSpPr>
                  <p:spPr bwMode="auto">
                    <a:xfrm>
                      <a:off x="2442" y="2408"/>
                      <a:ext cx="5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02" name="Group 232"/>
                  <p:cNvGrpSpPr/>
                  <p:nvPr/>
                </p:nvGrpSpPr>
                <p:grpSpPr bwMode="auto">
                  <a:xfrm>
                    <a:off x="2504" y="2391"/>
                    <a:ext cx="71" cy="19"/>
                    <a:chOff x="2504" y="2391"/>
                    <a:chExt cx="71" cy="19"/>
                  </a:xfrm>
                </p:grpSpPr>
                <p:sp>
                  <p:nvSpPr>
                    <p:cNvPr id="903" name="Line 233"/>
                    <p:cNvSpPr>
                      <a:spLocks noChangeShapeType="1"/>
                    </p:cNvSpPr>
                    <p:nvPr/>
                  </p:nvSpPr>
                  <p:spPr bwMode="auto">
                    <a:xfrm>
                      <a:off x="2509" y="2391"/>
                      <a:ext cx="5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4" name="Line 234"/>
                    <p:cNvSpPr>
                      <a:spLocks noChangeShapeType="1"/>
                    </p:cNvSpPr>
                    <p:nvPr/>
                  </p:nvSpPr>
                  <p:spPr bwMode="auto">
                    <a:xfrm>
                      <a:off x="2504" y="2398"/>
                      <a:ext cx="4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5" name="Line 235"/>
                    <p:cNvSpPr>
                      <a:spLocks noChangeShapeType="1"/>
                    </p:cNvSpPr>
                    <p:nvPr/>
                  </p:nvSpPr>
                  <p:spPr bwMode="auto">
                    <a:xfrm>
                      <a:off x="2509" y="2403"/>
                      <a:ext cx="4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6" name="Line 236"/>
                    <p:cNvSpPr>
                      <a:spLocks noChangeShapeType="1"/>
                    </p:cNvSpPr>
                    <p:nvPr/>
                  </p:nvSpPr>
                  <p:spPr bwMode="auto">
                    <a:xfrm>
                      <a:off x="2508" y="2410"/>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7" name="Line 237"/>
                    <p:cNvSpPr>
                      <a:spLocks noChangeShapeType="1"/>
                    </p:cNvSpPr>
                    <p:nvPr/>
                  </p:nvSpPr>
                  <p:spPr bwMode="auto">
                    <a:xfrm>
                      <a:off x="2557" y="2398"/>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8" name="Line 238"/>
                    <p:cNvSpPr>
                      <a:spLocks noChangeShapeType="1"/>
                    </p:cNvSpPr>
                    <p:nvPr/>
                  </p:nvSpPr>
                  <p:spPr bwMode="auto">
                    <a:xfrm>
                      <a:off x="2561" y="2407"/>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grpSp>
          <p:grpSp>
            <p:nvGrpSpPr>
              <p:cNvPr id="884" name="Group 239"/>
              <p:cNvGrpSpPr/>
              <p:nvPr/>
            </p:nvGrpSpPr>
            <p:grpSpPr bwMode="auto">
              <a:xfrm>
                <a:off x="2259" y="2221"/>
                <a:ext cx="225" cy="41"/>
                <a:chOff x="2259" y="2221"/>
                <a:chExt cx="225" cy="41"/>
              </a:xfrm>
            </p:grpSpPr>
            <p:grpSp>
              <p:nvGrpSpPr>
                <p:cNvPr id="891" name="Group 240"/>
                <p:cNvGrpSpPr/>
                <p:nvPr/>
              </p:nvGrpSpPr>
              <p:grpSpPr bwMode="auto">
                <a:xfrm>
                  <a:off x="2259" y="2235"/>
                  <a:ext cx="225" cy="27"/>
                  <a:chOff x="2259" y="2235"/>
                  <a:chExt cx="225" cy="27"/>
                </a:xfrm>
              </p:grpSpPr>
              <p:sp>
                <p:nvSpPr>
                  <p:cNvPr id="893" name="Freeform 241"/>
                  <p:cNvSpPr/>
                  <p:nvPr/>
                </p:nvSpPr>
                <p:spPr bwMode="auto">
                  <a:xfrm>
                    <a:off x="2259" y="2235"/>
                    <a:ext cx="225" cy="17"/>
                  </a:xfrm>
                  <a:custGeom>
                    <a:avLst/>
                    <a:gdLst>
                      <a:gd name="T0" fmla="*/ 0 w 225"/>
                      <a:gd name="T1" fmla="*/ 16 h 17"/>
                      <a:gd name="T2" fmla="*/ 224 w 225"/>
                      <a:gd name="T3" fmla="*/ 16 h 17"/>
                      <a:gd name="T4" fmla="*/ 210 w 225"/>
                      <a:gd name="T5" fmla="*/ 0 h 17"/>
                      <a:gd name="T6" fmla="*/ 13 w 225"/>
                      <a:gd name="T7" fmla="*/ 0 h 17"/>
                      <a:gd name="T8" fmla="*/ 0 w 225"/>
                      <a:gd name="T9" fmla="*/ 16 h 17"/>
                    </a:gdLst>
                    <a:ahLst/>
                    <a:cxnLst>
                      <a:cxn ang="0">
                        <a:pos x="T0" y="T1"/>
                      </a:cxn>
                      <a:cxn ang="0">
                        <a:pos x="T2" y="T3"/>
                      </a:cxn>
                      <a:cxn ang="0">
                        <a:pos x="T4" y="T5"/>
                      </a:cxn>
                      <a:cxn ang="0">
                        <a:pos x="T6" y="T7"/>
                      </a:cxn>
                      <a:cxn ang="0">
                        <a:pos x="T8" y="T9"/>
                      </a:cxn>
                    </a:cxnLst>
                    <a:rect l="0" t="0" r="r" b="b"/>
                    <a:pathLst>
                      <a:path w="225" h="17">
                        <a:moveTo>
                          <a:pt x="0" y="16"/>
                        </a:moveTo>
                        <a:lnTo>
                          <a:pt x="224" y="16"/>
                        </a:lnTo>
                        <a:lnTo>
                          <a:pt x="210" y="0"/>
                        </a:lnTo>
                        <a:lnTo>
                          <a:pt x="13" y="0"/>
                        </a:lnTo>
                        <a:lnTo>
                          <a:pt x="0" y="16"/>
                        </a:lnTo>
                      </a:path>
                    </a:pathLst>
                  </a:custGeom>
                  <a:solidFill>
                    <a:srgbClr val="C0C0C0"/>
                  </a:solidFill>
                  <a:ln w="12700" cap="rnd" cmpd="sng">
                    <a:solidFill>
                      <a:srgbClr val="000000"/>
                    </a:solidFill>
                    <a:prstDash val="solid"/>
                    <a:round/>
                  </a:ln>
                  <a:effectLst/>
                </p:spPr>
                <p:txBody>
                  <a:bodyPr/>
                  <a:lstStyle/>
                  <a:p>
                    <a:endParaRPr lang="en-US"/>
                  </a:p>
                </p:txBody>
              </p:sp>
              <p:sp>
                <p:nvSpPr>
                  <p:cNvPr id="894" name="Rectangle 242"/>
                  <p:cNvSpPr>
                    <a:spLocks noChangeArrowheads="1"/>
                  </p:cNvSpPr>
                  <p:nvPr/>
                </p:nvSpPr>
                <p:spPr bwMode="auto">
                  <a:xfrm>
                    <a:off x="2262" y="2254"/>
                    <a:ext cx="209" cy="8"/>
                  </a:xfrm>
                  <a:prstGeom prst="rect">
                    <a:avLst/>
                  </a:prstGeom>
                  <a:solidFill>
                    <a:srgbClr val="C0C0C0"/>
                  </a:solidFill>
                  <a:ln w="12700">
                    <a:solidFill>
                      <a:srgbClr val="000000"/>
                    </a:solidFill>
                    <a:miter lim="800000"/>
                  </a:ln>
                  <a:effectLst/>
                </p:spPr>
                <p:txBody>
                  <a:bodyPr wrap="none" anchor="ctr"/>
                  <a:lstStyle/>
                  <a:p>
                    <a:endParaRPr lang="en-US"/>
                  </a:p>
                </p:txBody>
              </p:sp>
            </p:grpSp>
            <p:sp>
              <p:nvSpPr>
                <p:cNvPr id="892" name="Freeform 243"/>
                <p:cNvSpPr/>
                <p:nvPr/>
              </p:nvSpPr>
              <p:spPr bwMode="auto">
                <a:xfrm>
                  <a:off x="2311" y="2221"/>
                  <a:ext cx="120" cy="30"/>
                </a:xfrm>
                <a:custGeom>
                  <a:avLst/>
                  <a:gdLst>
                    <a:gd name="T0" fmla="*/ 0 w 120"/>
                    <a:gd name="T1" fmla="*/ 16 h 30"/>
                    <a:gd name="T2" fmla="*/ 0 w 120"/>
                    <a:gd name="T3" fmla="*/ 0 h 30"/>
                    <a:gd name="T4" fmla="*/ 119 w 120"/>
                    <a:gd name="T5" fmla="*/ 0 h 30"/>
                    <a:gd name="T6" fmla="*/ 119 w 120"/>
                    <a:gd name="T7" fmla="*/ 17 h 30"/>
                    <a:gd name="T8" fmla="*/ 118 w 120"/>
                    <a:gd name="T9" fmla="*/ 19 h 30"/>
                    <a:gd name="T10" fmla="*/ 117 w 120"/>
                    <a:gd name="T11" fmla="*/ 20 h 30"/>
                    <a:gd name="T12" fmla="*/ 115 w 120"/>
                    <a:gd name="T13" fmla="*/ 21 h 30"/>
                    <a:gd name="T14" fmla="*/ 112 w 120"/>
                    <a:gd name="T15" fmla="*/ 22 h 30"/>
                    <a:gd name="T16" fmla="*/ 109 w 120"/>
                    <a:gd name="T17" fmla="*/ 24 h 30"/>
                    <a:gd name="T18" fmla="*/ 106 w 120"/>
                    <a:gd name="T19" fmla="*/ 25 h 30"/>
                    <a:gd name="T20" fmla="*/ 102 w 120"/>
                    <a:gd name="T21" fmla="*/ 26 h 30"/>
                    <a:gd name="T22" fmla="*/ 97 w 120"/>
                    <a:gd name="T23" fmla="*/ 26 h 30"/>
                    <a:gd name="T24" fmla="*/ 93 w 120"/>
                    <a:gd name="T25" fmla="*/ 27 h 30"/>
                    <a:gd name="T26" fmla="*/ 87 w 120"/>
                    <a:gd name="T27" fmla="*/ 28 h 30"/>
                    <a:gd name="T28" fmla="*/ 82 w 120"/>
                    <a:gd name="T29" fmla="*/ 29 h 30"/>
                    <a:gd name="T30" fmla="*/ 77 w 120"/>
                    <a:gd name="T31" fmla="*/ 29 h 30"/>
                    <a:gd name="T32" fmla="*/ 71 w 120"/>
                    <a:gd name="T33" fmla="*/ 29 h 30"/>
                    <a:gd name="T34" fmla="*/ 64 w 120"/>
                    <a:gd name="T35" fmla="*/ 29 h 30"/>
                    <a:gd name="T36" fmla="*/ 56 w 120"/>
                    <a:gd name="T37" fmla="*/ 29 h 30"/>
                    <a:gd name="T38" fmla="*/ 48 w 120"/>
                    <a:gd name="T39" fmla="*/ 29 h 30"/>
                    <a:gd name="T40" fmla="*/ 41 w 120"/>
                    <a:gd name="T41" fmla="*/ 29 h 30"/>
                    <a:gd name="T42" fmla="*/ 34 w 120"/>
                    <a:gd name="T43" fmla="*/ 29 h 30"/>
                    <a:gd name="T44" fmla="*/ 29 w 120"/>
                    <a:gd name="T45" fmla="*/ 28 h 30"/>
                    <a:gd name="T46" fmla="*/ 25 w 120"/>
                    <a:gd name="T47" fmla="*/ 27 h 30"/>
                    <a:gd name="T48" fmla="*/ 19 w 120"/>
                    <a:gd name="T49" fmla="*/ 26 h 30"/>
                    <a:gd name="T50" fmla="*/ 15 w 120"/>
                    <a:gd name="T51" fmla="*/ 26 h 30"/>
                    <a:gd name="T52" fmla="*/ 11 w 120"/>
                    <a:gd name="T53" fmla="*/ 24 h 30"/>
                    <a:gd name="T54" fmla="*/ 7 w 120"/>
                    <a:gd name="T55" fmla="*/ 22 h 30"/>
                    <a:gd name="T56" fmla="*/ 5 w 120"/>
                    <a:gd name="T57" fmla="*/ 22 h 30"/>
                    <a:gd name="T58" fmla="*/ 3 w 120"/>
                    <a:gd name="T59" fmla="*/ 21 h 30"/>
                    <a:gd name="T60" fmla="*/ 1 w 120"/>
                    <a:gd name="T61" fmla="*/ 19 h 30"/>
                    <a:gd name="T62" fmla="*/ 0 w 120"/>
                    <a:gd name="T63" fmla="*/ 18 h 30"/>
                    <a:gd name="T64" fmla="*/ 0 w 120"/>
                    <a:gd name="T6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0">
                      <a:moveTo>
                        <a:pt x="0" y="16"/>
                      </a:moveTo>
                      <a:lnTo>
                        <a:pt x="0" y="0"/>
                      </a:lnTo>
                      <a:lnTo>
                        <a:pt x="119" y="0"/>
                      </a:lnTo>
                      <a:lnTo>
                        <a:pt x="119" y="17"/>
                      </a:lnTo>
                      <a:lnTo>
                        <a:pt x="118" y="19"/>
                      </a:lnTo>
                      <a:lnTo>
                        <a:pt x="117" y="20"/>
                      </a:lnTo>
                      <a:lnTo>
                        <a:pt x="115" y="21"/>
                      </a:lnTo>
                      <a:lnTo>
                        <a:pt x="112" y="22"/>
                      </a:lnTo>
                      <a:lnTo>
                        <a:pt x="109" y="24"/>
                      </a:lnTo>
                      <a:lnTo>
                        <a:pt x="106" y="25"/>
                      </a:lnTo>
                      <a:lnTo>
                        <a:pt x="102" y="26"/>
                      </a:lnTo>
                      <a:lnTo>
                        <a:pt x="97" y="26"/>
                      </a:lnTo>
                      <a:lnTo>
                        <a:pt x="93" y="27"/>
                      </a:lnTo>
                      <a:lnTo>
                        <a:pt x="87" y="28"/>
                      </a:lnTo>
                      <a:lnTo>
                        <a:pt x="82" y="29"/>
                      </a:lnTo>
                      <a:lnTo>
                        <a:pt x="77" y="29"/>
                      </a:lnTo>
                      <a:lnTo>
                        <a:pt x="71" y="29"/>
                      </a:lnTo>
                      <a:lnTo>
                        <a:pt x="64" y="29"/>
                      </a:lnTo>
                      <a:lnTo>
                        <a:pt x="56" y="29"/>
                      </a:lnTo>
                      <a:lnTo>
                        <a:pt x="48" y="29"/>
                      </a:lnTo>
                      <a:lnTo>
                        <a:pt x="41" y="29"/>
                      </a:lnTo>
                      <a:lnTo>
                        <a:pt x="34" y="29"/>
                      </a:lnTo>
                      <a:lnTo>
                        <a:pt x="29" y="28"/>
                      </a:lnTo>
                      <a:lnTo>
                        <a:pt x="25" y="27"/>
                      </a:lnTo>
                      <a:lnTo>
                        <a:pt x="19" y="26"/>
                      </a:lnTo>
                      <a:lnTo>
                        <a:pt x="15" y="26"/>
                      </a:lnTo>
                      <a:lnTo>
                        <a:pt x="11" y="24"/>
                      </a:lnTo>
                      <a:lnTo>
                        <a:pt x="7" y="22"/>
                      </a:lnTo>
                      <a:lnTo>
                        <a:pt x="5" y="22"/>
                      </a:lnTo>
                      <a:lnTo>
                        <a:pt x="3" y="21"/>
                      </a:lnTo>
                      <a:lnTo>
                        <a:pt x="1" y="19"/>
                      </a:lnTo>
                      <a:lnTo>
                        <a:pt x="0" y="18"/>
                      </a:lnTo>
                      <a:lnTo>
                        <a:pt x="0" y="16"/>
                      </a:lnTo>
                    </a:path>
                  </a:pathLst>
                </a:custGeom>
                <a:solidFill>
                  <a:srgbClr val="C0C0C0"/>
                </a:solidFill>
                <a:ln w="12700" cap="rnd" cmpd="sng">
                  <a:solidFill>
                    <a:srgbClr val="000000"/>
                  </a:solidFill>
                  <a:prstDash val="solid"/>
                  <a:round/>
                </a:ln>
                <a:effectLst/>
              </p:spPr>
              <p:txBody>
                <a:bodyPr/>
                <a:lstStyle/>
                <a:p>
                  <a:endParaRPr lang="en-US"/>
                </a:p>
              </p:txBody>
            </p:sp>
          </p:grpSp>
          <p:grpSp>
            <p:nvGrpSpPr>
              <p:cNvPr id="885" name="Group 244"/>
              <p:cNvGrpSpPr/>
              <p:nvPr/>
            </p:nvGrpSpPr>
            <p:grpSpPr bwMode="auto">
              <a:xfrm>
                <a:off x="2235" y="2029"/>
                <a:ext cx="264" cy="193"/>
                <a:chOff x="2235" y="2029"/>
                <a:chExt cx="264" cy="193"/>
              </a:xfrm>
            </p:grpSpPr>
            <p:grpSp>
              <p:nvGrpSpPr>
                <p:cNvPr id="886" name="Group 245"/>
                <p:cNvGrpSpPr/>
                <p:nvPr/>
              </p:nvGrpSpPr>
              <p:grpSpPr bwMode="auto">
                <a:xfrm>
                  <a:off x="2235" y="2029"/>
                  <a:ext cx="264" cy="187"/>
                  <a:chOff x="2235" y="2029"/>
                  <a:chExt cx="264" cy="187"/>
                </a:xfrm>
              </p:grpSpPr>
              <p:sp>
                <p:nvSpPr>
                  <p:cNvPr id="888" name="AutoShape 246"/>
                  <p:cNvSpPr>
                    <a:spLocks noChangeArrowheads="1"/>
                  </p:cNvSpPr>
                  <p:nvPr/>
                </p:nvSpPr>
                <p:spPr bwMode="auto">
                  <a:xfrm>
                    <a:off x="2235" y="2029"/>
                    <a:ext cx="264" cy="187"/>
                  </a:xfrm>
                  <a:prstGeom prst="roundRect">
                    <a:avLst>
                      <a:gd name="adj" fmla="val 12310"/>
                    </a:avLst>
                  </a:prstGeom>
                  <a:solidFill>
                    <a:srgbClr val="C0C0C0"/>
                  </a:solidFill>
                  <a:ln w="12700">
                    <a:solidFill>
                      <a:srgbClr val="000000"/>
                    </a:solidFill>
                    <a:round/>
                  </a:ln>
                  <a:effectLst/>
                </p:spPr>
                <p:txBody>
                  <a:bodyPr wrap="none" anchor="ctr"/>
                  <a:lstStyle/>
                  <a:p>
                    <a:endParaRPr lang="en-US"/>
                  </a:p>
                </p:txBody>
              </p:sp>
              <p:sp>
                <p:nvSpPr>
                  <p:cNvPr id="889" name="AutoShape 247"/>
                  <p:cNvSpPr>
                    <a:spLocks noChangeArrowheads="1"/>
                  </p:cNvSpPr>
                  <p:nvPr/>
                </p:nvSpPr>
                <p:spPr bwMode="auto">
                  <a:xfrm>
                    <a:off x="2266" y="2051"/>
                    <a:ext cx="202" cy="142"/>
                  </a:xfrm>
                  <a:prstGeom prst="roundRect">
                    <a:avLst>
                      <a:gd name="adj" fmla="val 12019"/>
                    </a:avLst>
                  </a:prstGeom>
                  <a:solidFill>
                    <a:srgbClr val="808080"/>
                  </a:solidFill>
                  <a:ln w="12700">
                    <a:solidFill>
                      <a:srgbClr val="000000"/>
                    </a:solidFill>
                    <a:round/>
                  </a:ln>
                  <a:effectLst/>
                </p:spPr>
                <p:txBody>
                  <a:bodyPr wrap="none" anchor="ctr"/>
                  <a:lstStyle/>
                  <a:p>
                    <a:endParaRPr lang="en-US"/>
                  </a:p>
                </p:txBody>
              </p:sp>
              <p:sp>
                <p:nvSpPr>
                  <p:cNvPr id="890" name="AutoShape 248"/>
                  <p:cNvSpPr>
                    <a:spLocks noChangeArrowheads="1"/>
                  </p:cNvSpPr>
                  <p:nvPr/>
                </p:nvSpPr>
                <p:spPr bwMode="auto">
                  <a:xfrm>
                    <a:off x="2278" y="2059"/>
                    <a:ext cx="177" cy="126"/>
                  </a:xfrm>
                  <a:prstGeom prst="roundRect">
                    <a:avLst>
                      <a:gd name="adj" fmla="val 11963"/>
                    </a:avLst>
                  </a:prstGeom>
                  <a:solidFill>
                    <a:srgbClr val="008000"/>
                  </a:solidFill>
                  <a:ln w="12700">
                    <a:solidFill>
                      <a:srgbClr val="000000"/>
                    </a:solidFill>
                    <a:round/>
                  </a:ln>
                  <a:effectLst/>
                </p:spPr>
                <p:txBody>
                  <a:bodyPr wrap="none" anchor="ctr"/>
                  <a:lstStyle/>
                  <a:p>
                    <a:endParaRPr lang="en-US"/>
                  </a:p>
                </p:txBody>
              </p:sp>
            </p:grpSp>
            <p:sp>
              <p:nvSpPr>
                <p:cNvPr id="887" name="Rectangle 249"/>
                <p:cNvSpPr>
                  <a:spLocks noChangeArrowheads="1"/>
                </p:cNvSpPr>
                <p:nvPr/>
              </p:nvSpPr>
              <p:spPr bwMode="auto">
                <a:xfrm>
                  <a:off x="2467" y="2214"/>
                  <a:ext cx="8" cy="8"/>
                </a:xfrm>
                <a:prstGeom prst="rect">
                  <a:avLst/>
                </a:prstGeom>
                <a:solidFill>
                  <a:srgbClr val="008000"/>
                </a:solidFill>
                <a:ln w="12700">
                  <a:solidFill>
                    <a:srgbClr val="000000"/>
                  </a:solidFill>
                  <a:miter lim="800000"/>
                </a:ln>
                <a:effectLst/>
              </p:spPr>
              <p:txBody>
                <a:bodyPr wrap="none" anchor="ctr"/>
                <a:lstStyle/>
                <a:p>
                  <a:endParaRPr lang="en-US"/>
                </a:p>
              </p:txBody>
            </p:sp>
          </p:grpSp>
        </p:grpSp>
        <p:grpSp>
          <p:nvGrpSpPr>
            <p:cNvPr id="853" name="Group 250"/>
            <p:cNvGrpSpPr/>
            <p:nvPr/>
          </p:nvGrpSpPr>
          <p:grpSpPr bwMode="auto">
            <a:xfrm>
              <a:off x="1221" y="2140"/>
              <a:ext cx="653" cy="286"/>
              <a:chOff x="1221" y="2140"/>
              <a:chExt cx="653" cy="286"/>
            </a:xfrm>
          </p:grpSpPr>
          <p:sp>
            <p:nvSpPr>
              <p:cNvPr id="865" name="Oval 251"/>
              <p:cNvSpPr>
                <a:spLocks noChangeArrowheads="1"/>
              </p:cNvSpPr>
              <p:nvPr/>
            </p:nvSpPr>
            <p:spPr bwMode="auto">
              <a:xfrm>
                <a:off x="1338" y="2304"/>
                <a:ext cx="122" cy="122"/>
              </a:xfrm>
              <a:prstGeom prst="ellipse">
                <a:avLst/>
              </a:prstGeom>
              <a:solidFill>
                <a:srgbClr val="FFFFFF"/>
              </a:solidFill>
              <a:ln w="25400">
                <a:solidFill>
                  <a:srgbClr val="919191"/>
                </a:solidFill>
                <a:round/>
              </a:ln>
              <a:effectLst/>
            </p:spPr>
            <p:txBody>
              <a:bodyPr wrap="none" anchor="ctr"/>
              <a:lstStyle/>
              <a:p>
                <a:endParaRPr lang="en-US"/>
              </a:p>
            </p:txBody>
          </p:sp>
          <p:sp>
            <p:nvSpPr>
              <p:cNvPr id="866" name="Oval 252"/>
              <p:cNvSpPr>
                <a:spLocks noChangeArrowheads="1"/>
              </p:cNvSpPr>
              <p:nvPr/>
            </p:nvSpPr>
            <p:spPr bwMode="auto">
              <a:xfrm>
                <a:off x="1221" y="2210"/>
                <a:ext cx="28" cy="29"/>
              </a:xfrm>
              <a:prstGeom prst="ellipse">
                <a:avLst/>
              </a:prstGeom>
              <a:solidFill>
                <a:srgbClr val="FFFFFF"/>
              </a:solidFill>
              <a:ln w="25400">
                <a:solidFill>
                  <a:srgbClr val="919191"/>
                </a:solidFill>
                <a:round/>
              </a:ln>
              <a:effectLst/>
            </p:spPr>
            <p:txBody>
              <a:bodyPr wrap="none" anchor="ctr"/>
              <a:lstStyle/>
              <a:p>
                <a:endParaRPr lang="en-US"/>
              </a:p>
            </p:txBody>
          </p:sp>
          <p:sp>
            <p:nvSpPr>
              <p:cNvPr id="867" name="Oval 253"/>
              <p:cNvSpPr>
                <a:spLocks noChangeArrowheads="1"/>
              </p:cNvSpPr>
              <p:nvPr/>
            </p:nvSpPr>
            <p:spPr bwMode="auto">
              <a:xfrm>
                <a:off x="1759" y="2234"/>
                <a:ext cx="29" cy="28"/>
              </a:xfrm>
              <a:prstGeom prst="ellipse">
                <a:avLst/>
              </a:prstGeom>
              <a:solidFill>
                <a:srgbClr val="FFFFFF"/>
              </a:solidFill>
              <a:ln w="25400">
                <a:solidFill>
                  <a:srgbClr val="919191"/>
                </a:solidFill>
                <a:round/>
              </a:ln>
              <a:effectLst/>
            </p:spPr>
            <p:txBody>
              <a:bodyPr wrap="none" anchor="ctr"/>
              <a:lstStyle/>
              <a:p>
                <a:endParaRPr lang="en-US"/>
              </a:p>
            </p:txBody>
          </p:sp>
          <p:sp>
            <p:nvSpPr>
              <p:cNvPr id="868" name="Oval 254"/>
              <p:cNvSpPr>
                <a:spLocks noChangeArrowheads="1"/>
              </p:cNvSpPr>
              <p:nvPr/>
            </p:nvSpPr>
            <p:spPr bwMode="auto">
              <a:xfrm>
                <a:off x="1607" y="2140"/>
                <a:ext cx="29" cy="29"/>
              </a:xfrm>
              <a:prstGeom prst="ellipse">
                <a:avLst/>
              </a:prstGeom>
              <a:solidFill>
                <a:srgbClr val="FFFFFF"/>
              </a:solidFill>
              <a:ln w="25400">
                <a:solidFill>
                  <a:srgbClr val="919191"/>
                </a:solidFill>
                <a:round/>
              </a:ln>
              <a:effectLst/>
            </p:spPr>
            <p:txBody>
              <a:bodyPr wrap="none" anchor="ctr"/>
              <a:lstStyle/>
              <a:p>
                <a:endParaRPr lang="en-US"/>
              </a:p>
            </p:txBody>
          </p:sp>
          <p:sp>
            <p:nvSpPr>
              <p:cNvPr id="869" name="Freeform 255"/>
              <p:cNvSpPr/>
              <p:nvPr/>
            </p:nvSpPr>
            <p:spPr bwMode="auto">
              <a:xfrm>
                <a:off x="1564" y="2319"/>
                <a:ext cx="118" cy="95"/>
              </a:xfrm>
              <a:custGeom>
                <a:avLst/>
                <a:gdLst>
                  <a:gd name="T0" fmla="*/ 0 w 118"/>
                  <a:gd name="T1" fmla="*/ 0 h 95"/>
                  <a:gd name="T2" fmla="*/ 0 w 118"/>
                  <a:gd name="T3" fmla="*/ 94 h 95"/>
                  <a:gd name="T4" fmla="*/ 117 w 118"/>
                  <a:gd name="T5" fmla="*/ 0 h 95"/>
                  <a:gd name="T6" fmla="*/ 117 w 118"/>
                  <a:gd name="T7" fmla="*/ 94 h 95"/>
                  <a:gd name="T8" fmla="*/ 0 w 118"/>
                  <a:gd name="T9" fmla="*/ 0 h 95"/>
                </a:gdLst>
                <a:ahLst/>
                <a:cxnLst>
                  <a:cxn ang="0">
                    <a:pos x="T0" y="T1"/>
                  </a:cxn>
                  <a:cxn ang="0">
                    <a:pos x="T2" y="T3"/>
                  </a:cxn>
                  <a:cxn ang="0">
                    <a:pos x="T4" y="T5"/>
                  </a:cxn>
                  <a:cxn ang="0">
                    <a:pos x="T6" y="T7"/>
                  </a:cxn>
                  <a:cxn ang="0">
                    <a:pos x="T8" y="T9"/>
                  </a:cxn>
                </a:cxnLst>
                <a:rect l="0" t="0" r="r" b="b"/>
                <a:pathLst>
                  <a:path w="118" h="95">
                    <a:moveTo>
                      <a:pt x="0" y="0"/>
                    </a:moveTo>
                    <a:lnTo>
                      <a:pt x="0" y="94"/>
                    </a:lnTo>
                    <a:lnTo>
                      <a:pt x="117" y="0"/>
                    </a:lnTo>
                    <a:lnTo>
                      <a:pt x="117" y="94"/>
                    </a:lnTo>
                    <a:lnTo>
                      <a:pt x="0" y="0"/>
                    </a:lnTo>
                  </a:path>
                </a:pathLst>
              </a:custGeom>
              <a:solidFill>
                <a:srgbClr val="FFFFFF"/>
              </a:solidFill>
              <a:ln w="25400" cap="rnd" cmpd="sng">
                <a:solidFill>
                  <a:srgbClr val="919191"/>
                </a:solidFill>
                <a:prstDash val="solid"/>
                <a:round/>
              </a:ln>
              <a:effectLst/>
            </p:spPr>
            <p:txBody>
              <a:bodyPr/>
              <a:lstStyle/>
              <a:p>
                <a:endParaRPr lang="en-US"/>
              </a:p>
            </p:txBody>
          </p:sp>
          <p:grpSp>
            <p:nvGrpSpPr>
              <p:cNvPr id="870" name="Group 256"/>
              <p:cNvGrpSpPr/>
              <p:nvPr/>
            </p:nvGrpSpPr>
            <p:grpSpPr bwMode="auto">
              <a:xfrm>
                <a:off x="1398" y="2365"/>
                <a:ext cx="49" cy="48"/>
                <a:chOff x="1398" y="2365"/>
                <a:chExt cx="49" cy="48"/>
              </a:xfrm>
            </p:grpSpPr>
            <p:sp>
              <p:nvSpPr>
                <p:cNvPr id="880" name="Arc 257"/>
                <p:cNvSpPr/>
                <p:nvPr/>
              </p:nvSpPr>
              <p:spPr bwMode="auto">
                <a:xfrm>
                  <a:off x="1398" y="2365"/>
                  <a:ext cx="49" cy="48"/>
                </a:xfrm>
                <a:custGeom>
                  <a:avLst/>
                  <a:gdLst>
                    <a:gd name="G0" fmla="+- 959 0 0"/>
                    <a:gd name="G1" fmla="+- 469 0 0"/>
                    <a:gd name="G2" fmla="+- 21600 0 0"/>
                    <a:gd name="T0" fmla="*/ 22554 w 22559"/>
                    <a:gd name="T1" fmla="*/ 0 h 22069"/>
                    <a:gd name="T2" fmla="*/ 0 w 22559"/>
                    <a:gd name="T3" fmla="*/ 22048 h 22069"/>
                    <a:gd name="T4" fmla="*/ 959 w 22559"/>
                    <a:gd name="T5" fmla="*/ 469 h 22069"/>
                  </a:gdLst>
                  <a:ahLst/>
                  <a:cxnLst>
                    <a:cxn ang="0">
                      <a:pos x="T0" y="T1"/>
                    </a:cxn>
                    <a:cxn ang="0">
                      <a:pos x="T2" y="T3"/>
                    </a:cxn>
                    <a:cxn ang="0">
                      <a:pos x="T4" y="T5"/>
                    </a:cxn>
                  </a:cxnLst>
                  <a:rect l="0" t="0" r="r" b="b"/>
                  <a:pathLst>
                    <a:path w="22559" h="22069" fill="none" extrusionOk="0">
                      <a:moveTo>
                        <a:pt x="22553" y="0"/>
                      </a:moveTo>
                      <a:cubicBezTo>
                        <a:pt x="22557" y="156"/>
                        <a:pt x="22559" y="312"/>
                        <a:pt x="22559" y="469"/>
                      </a:cubicBezTo>
                      <a:cubicBezTo>
                        <a:pt x="22559" y="12398"/>
                        <a:pt x="12888" y="22069"/>
                        <a:pt x="959" y="22069"/>
                      </a:cubicBezTo>
                      <a:cubicBezTo>
                        <a:pt x="639" y="22069"/>
                        <a:pt x="319" y="22061"/>
                        <a:pt x="0" y="22047"/>
                      </a:cubicBezTo>
                    </a:path>
                    <a:path w="22559" h="22069" stroke="0" extrusionOk="0">
                      <a:moveTo>
                        <a:pt x="22553" y="0"/>
                      </a:moveTo>
                      <a:cubicBezTo>
                        <a:pt x="22557" y="156"/>
                        <a:pt x="22559" y="312"/>
                        <a:pt x="22559" y="469"/>
                      </a:cubicBezTo>
                      <a:cubicBezTo>
                        <a:pt x="22559" y="12398"/>
                        <a:pt x="12888" y="22069"/>
                        <a:pt x="959" y="22069"/>
                      </a:cubicBezTo>
                      <a:cubicBezTo>
                        <a:pt x="639" y="22069"/>
                        <a:pt x="319" y="22061"/>
                        <a:pt x="0" y="22047"/>
                      </a:cubicBezTo>
                      <a:lnTo>
                        <a:pt x="959" y="469"/>
                      </a:lnTo>
                      <a:close/>
                    </a:path>
                  </a:pathLst>
                </a:custGeom>
                <a:solidFill>
                  <a:srgbClr val="FFFFFF"/>
                </a:solidFill>
                <a:ln>
                  <a:noFill/>
                </a:ln>
                <a:effectLst/>
              </p:spPr>
              <p:txBody>
                <a:bodyPr wrap="none" anchor="ctr"/>
                <a:lstStyle/>
                <a:p>
                  <a:endParaRPr lang="en-US"/>
                </a:p>
              </p:txBody>
            </p:sp>
            <p:sp>
              <p:nvSpPr>
                <p:cNvPr id="881" name="Arc 258"/>
                <p:cNvSpPr/>
                <p:nvPr/>
              </p:nvSpPr>
              <p:spPr bwMode="auto">
                <a:xfrm>
                  <a:off x="1398" y="2365"/>
                  <a:ext cx="47" cy="46"/>
                </a:xfrm>
                <a:custGeom>
                  <a:avLst/>
                  <a:gdLst>
                    <a:gd name="G0" fmla="+- 480 0 0"/>
                    <a:gd name="G1" fmla="+- 0 0 0"/>
                    <a:gd name="G2" fmla="+- 21600 0 0"/>
                    <a:gd name="T0" fmla="*/ 22080 w 22080"/>
                    <a:gd name="T1" fmla="*/ 0 h 21600"/>
                    <a:gd name="T2" fmla="*/ 0 w 22080"/>
                    <a:gd name="T3" fmla="*/ 21595 h 21600"/>
                    <a:gd name="T4" fmla="*/ 480 w 22080"/>
                    <a:gd name="T5" fmla="*/ 0 h 21600"/>
                  </a:gdLst>
                  <a:ahLst/>
                  <a:cxnLst>
                    <a:cxn ang="0">
                      <a:pos x="T0" y="T1"/>
                    </a:cxn>
                    <a:cxn ang="0">
                      <a:pos x="T2" y="T3"/>
                    </a:cxn>
                    <a:cxn ang="0">
                      <a:pos x="T4" y="T5"/>
                    </a:cxn>
                  </a:cxnLst>
                  <a:rect l="0" t="0" r="r" b="b"/>
                  <a:pathLst>
                    <a:path w="22080" h="21600" fill="none" extrusionOk="0">
                      <a:moveTo>
                        <a:pt x="22080" y="0"/>
                      </a:moveTo>
                      <a:cubicBezTo>
                        <a:pt x="22080" y="11929"/>
                        <a:pt x="12409" y="21600"/>
                        <a:pt x="480" y="21600"/>
                      </a:cubicBezTo>
                      <a:cubicBezTo>
                        <a:pt x="319" y="21600"/>
                        <a:pt x="159" y="21598"/>
                        <a:pt x="0" y="21594"/>
                      </a:cubicBezTo>
                    </a:path>
                    <a:path w="22080" h="21600" stroke="0" extrusionOk="0">
                      <a:moveTo>
                        <a:pt x="22080" y="0"/>
                      </a:moveTo>
                      <a:cubicBezTo>
                        <a:pt x="22080" y="11929"/>
                        <a:pt x="12409" y="21600"/>
                        <a:pt x="480" y="21600"/>
                      </a:cubicBezTo>
                      <a:cubicBezTo>
                        <a:pt x="319" y="21600"/>
                        <a:pt x="159" y="21598"/>
                        <a:pt x="0" y="21594"/>
                      </a:cubicBezTo>
                      <a:lnTo>
                        <a:pt x="480" y="0"/>
                      </a:lnTo>
                      <a:close/>
                    </a:path>
                  </a:pathLst>
                </a:custGeom>
                <a:noFill/>
                <a:ln w="25400" cap="rnd">
                  <a:solidFill>
                    <a:srgbClr val="919191"/>
                  </a:solidFill>
                  <a:round/>
                  <a:headEnd type="none" w="sm" len="sm"/>
                  <a:tailEnd type="none" w="sm" len="sm"/>
                </a:ln>
                <a:effectLst/>
              </p:spPr>
              <p:txBody>
                <a:bodyPr wrap="none" anchor="ctr"/>
                <a:lstStyle/>
                <a:p>
                  <a:endParaRPr lang="en-US"/>
                </a:p>
              </p:txBody>
            </p:sp>
          </p:grpSp>
          <p:sp>
            <p:nvSpPr>
              <p:cNvPr id="871" name="Line 259"/>
              <p:cNvSpPr>
                <a:spLocks noChangeShapeType="1"/>
              </p:cNvSpPr>
              <p:nvPr/>
            </p:nvSpPr>
            <p:spPr bwMode="auto">
              <a:xfrm>
                <a:off x="1470"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2" name="Line 260"/>
              <p:cNvSpPr>
                <a:spLocks noChangeShapeType="1"/>
              </p:cNvSpPr>
              <p:nvPr/>
            </p:nvSpPr>
            <p:spPr bwMode="auto">
              <a:xfrm>
                <a:off x="1236"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3" name="Line 261"/>
              <p:cNvSpPr>
                <a:spLocks noChangeShapeType="1"/>
              </p:cNvSpPr>
              <p:nvPr/>
            </p:nvSpPr>
            <p:spPr bwMode="auto">
              <a:xfrm>
                <a:off x="1681" y="2366"/>
                <a:ext cx="19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4" name="Line 262"/>
              <p:cNvSpPr>
                <a:spLocks noChangeShapeType="1"/>
              </p:cNvSpPr>
              <p:nvPr/>
            </p:nvSpPr>
            <p:spPr bwMode="auto">
              <a:xfrm flipV="1">
                <a:off x="1774" y="2272"/>
                <a:ext cx="0" cy="10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5" name="Line 263"/>
              <p:cNvSpPr>
                <a:spLocks noChangeShapeType="1"/>
              </p:cNvSpPr>
              <p:nvPr/>
            </p:nvSpPr>
            <p:spPr bwMode="auto">
              <a:xfrm flipV="1">
                <a:off x="1622" y="2178"/>
                <a:ext cx="0" cy="194"/>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6" name="Line 264"/>
              <p:cNvSpPr>
                <a:spLocks noChangeShapeType="1"/>
              </p:cNvSpPr>
              <p:nvPr/>
            </p:nvSpPr>
            <p:spPr bwMode="auto">
              <a:xfrm>
                <a:off x="1599" y="2319"/>
                <a:ext cx="5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7" name="Line 265"/>
              <p:cNvSpPr>
                <a:spLocks noChangeShapeType="1"/>
              </p:cNvSpPr>
              <p:nvPr/>
            </p:nvSpPr>
            <p:spPr bwMode="auto">
              <a:xfrm>
                <a:off x="1599" y="2226"/>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8" name="Line 266"/>
              <p:cNvSpPr>
                <a:spLocks noChangeShapeType="1"/>
              </p:cNvSpPr>
              <p:nvPr/>
            </p:nvSpPr>
            <p:spPr bwMode="auto">
              <a:xfrm>
                <a:off x="1599" y="2248"/>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9" name="Line 267"/>
              <p:cNvSpPr>
                <a:spLocks noChangeShapeType="1"/>
              </p:cNvSpPr>
              <p:nvPr/>
            </p:nvSpPr>
            <p:spPr bwMode="auto">
              <a:xfrm flipV="1">
                <a:off x="1236" y="2248"/>
                <a:ext cx="0" cy="124"/>
              </a:xfrm>
              <a:prstGeom prst="line">
                <a:avLst/>
              </a:prstGeom>
              <a:noFill/>
              <a:ln w="25400">
                <a:solidFill>
                  <a:srgbClr val="919191"/>
                </a:solidFill>
                <a:round/>
                <a:headEnd type="none" w="sm" len="sm"/>
                <a:tailEnd type="none" w="sm" len="sm"/>
              </a:ln>
              <a:effectLst/>
            </p:spPr>
            <p:txBody>
              <a:bodyPr wrap="none" anchor="ctr"/>
              <a:lstStyle/>
              <a:p>
                <a:endParaRPr lang="en-US"/>
              </a:p>
            </p:txBody>
          </p:sp>
        </p:grpSp>
        <p:sp>
          <p:nvSpPr>
            <p:cNvPr id="854" name="Rectangle 268"/>
            <p:cNvSpPr>
              <a:spLocks noChangeArrowheads="1"/>
            </p:cNvSpPr>
            <p:nvPr/>
          </p:nvSpPr>
          <p:spPr bwMode="auto">
            <a:xfrm>
              <a:off x="1431" y="2484"/>
              <a:ext cx="358" cy="332"/>
            </a:xfrm>
            <a:prstGeom prst="rect">
              <a:avLst/>
            </a:prstGeom>
            <a:noFill/>
            <a:ln>
              <a:noFill/>
            </a:ln>
            <a:effectLst/>
          </p:spPr>
          <p:txBody>
            <a:bodyPr wrap="none" lIns="89515" tIns="44758" rIns="89515" bIns="44758">
              <a:spAutoFit/>
            </a:bodyPr>
            <a:lstStyle/>
            <a:p>
              <a:pPr defTabSz="741045"/>
              <a:r>
                <a:rPr lang="de-DE" sz="1200" b="1">
                  <a:solidFill>
                    <a:schemeClr val="tx2"/>
                  </a:solidFill>
                  <a:latin typeface="Helvetica" pitchFamily="34" charset="0"/>
                </a:rPr>
                <a:t>DCS</a:t>
              </a:r>
              <a:endParaRPr lang="de-DE" sz="1200" b="1">
                <a:solidFill>
                  <a:schemeClr val="tx2"/>
                </a:solidFill>
                <a:latin typeface="Helvetica" pitchFamily="34" charset="0"/>
              </a:endParaRPr>
            </a:p>
          </p:txBody>
        </p:sp>
        <p:sp>
          <p:nvSpPr>
            <p:cNvPr id="855" name="Rectangle 269"/>
            <p:cNvSpPr>
              <a:spLocks noChangeArrowheads="1"/>
            </p:cNvSpPr>
            <p:nvPr/>
          </p:nvSpPr>
          <p:spPr bwMode="auto">
            <a:xfrm>
              <a:off x="2159" y="2454"/>
              <a:ext cx="651"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Controller</a:t>
              </a:r>
              <a:endParaRPr lang="de-DE" sz="1200" b="1" dirty="0">
                <a:solidFill>
                  <a:schemeClr val="tx2"/>
                </a:solidFill>
                <a:latin typeface="Helvetica" pitchFamily="34" charset="0"/>
              </a:endParaRPr>
            </a:p>
          </p:txBody>
        </p:sp>
        <p:grpSp>
          <p:nvGrpSpPr>
            <p:cNvPr id="856" name="Group 270"/>
            <p:cNvGrpSpPr/>
            <p:nvPr/>
          </p:nvGrpSpPr>
          <p:grpSpPr bwMode="auto">
            <a:xfrm>
              <a:off x="586" y="2181"/>
              <a:ext cx="364" cy="207"/>
              <a:chOff x="586" y="2181"/>
              <a:chExt cx="364" cy="207"/>
            </a:xfrm>
          </p:grpSpPr>
          <p:sp>
            <p:nvSpPr>
              <p:cNvPr id="858" name="Rectangle 271"/>
              <p:cNvSpPr>
                <a:spLocks noChangeArrowheads="1"/>
              </p:cNvSpPr>
              <p:nvPr/>
            </p:nvSpPr>
            <p:spPr bwMode="auto">
              <a:xfrm>
                <a:off x="594" y="2181"/>
                <a:ext cx="356" cy="207"/>
              </a:xfrm>
              <a:prstGeom prst="rect">
                <a:avLst/>
              </a:prstGeom>
              <a:solidFill>
                <a:srgbClr val="FFFFFF"/>
              </a:solidFill>
              <a:ln w="25400">
                <a:solidFill>
                  <a:srgbClr val="919191"/>
                </a:solidFill>
                <a:miter lim="800000"/>
              </a:ln>
              <a:effectLst/>
            </p:spPr>
            <p:txBody>
              <a:bodyPr wrap="none" anchor="ctr"/>
              <a:lstStyle/>
              <a:p>
                <a:endParaRPr lang="en-US"/>
              </a:p>
            </p:txBody>
          </p:sp>
          <p:sp>
            <p:nvSpPr>
              <p:cNvPr id="859" name="Rectangle 272"/>
              <p:cNvSpPr>
                <a:spLocks noChangeArrowheads="1"/>
              </p:cNvSpPr>
              <p:nvPr/>
            </p:nvSpPr>
            <p:spPr bwMode="auto">
              <a:xfrm>
                <a:off x="856" y="2256"/>
                <a:ext cx="94" cy="132"/>
              </a:xfrm>
              <a:prstGeom prst="rect">
                <a:avLst/>
              </a:prstGeom>
              <a:solidFill>
                <a:srgbClr val="FFFFFF"/>
              </a:solidFill>
              <a:ln w="25400">
                <a:solidFill>
                  <a:srgbClr val="919191"/>
                </a:solidFill>
                <a:miter lim="800000"/>
              </a:ln>
              <a:effectLst/>
            </p:spPr>
            <p:txBody>
              <a:bodyPr wrap="none" anchor="ctr"/>
              <a:lstStyle/>
              <a:p>
                <a:endParaRPr lang="en-US"/>
              </a:p>
            </p:txBody>
          </p:sp>
          <p:sp>
            <p:nvSpPr>
              <p:cNvPr id="860" name="Line 273"/>
              <p:cNvSpPr>
                <a:spLocks noChangeShapeType="1"/>
              </p:cNvSpPr>
              <p:nvPr/>
            </p:nvSpPr>
            <p:spPr bwMode="auto">
              <a:xfrm>
                <a:off x="586" y="2360"/>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1" name="Line 274"/>
              <p:cNvSpPr>
                <a:spLocks noChangeShapeType="1"/>
              </p:cNvSpPr>
              <p:nvPr/>
            </p:nvSpPr>
            <p:spPr bwMode="auto">
              <a:xfrm>
                <a:off x="586" y="2323"/>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2" name="Line 275"/>
              <p:cNvSpPr>
                <a:spLocks noChangeShapeType="1"/>
              </p:cNvSpPr>
              <p:nvPr/>
            </p:nvSpPr>
            <p:spPr bwMode="auto">
              <a:xfrm>
                <a:off x="624" y="2211"/>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3" name="Line 276"/>
              <p:cNvSpPr>
                <a:spLocks noChangeShapeType="1"/>
              </p:cNvSpPr>
              <p:nvPr/>
            </p:nvSpPr>
            <p:spPr bwMode="auto">
              <a:xfrm>
                <a:off x="624" y="2248"/>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4" name="Rectangle 277"/>
              <p:cNvSpPr>
                <a:spLocks noChangeArrowheads="1"/>
              </p:cNvSpPr>
              <p:nvPr/>
            </p:nvSpPr>
            <p:spPr bwMode="auto">
              <a:xfrm>
                <a:off x="893" y="2294"/>
                <a:ext cx="19" cy="56"/>
              </a:xfrm>
              <a:prstGeom prst="rect">
                <a:avLst/>
              </a:prstGeom>
              <a:solidFill>
                <a:srgbClr val="FFFFFF"/>
              </a:solidFill>
              <a:ln w="25400">
                <a:solidFill>
                  <a:srgbClr val="919191"/>
                </a:solidFill>
                <a:miter lim="800000"/>
              </a:ln>
              <a:effectLst/>
            </p:spPr>
            <p:txBody>
              <a:bodyPr wrap="none" anchor="ctr"/>
              <a:lstStyle/>
              <a:p>
                <a:endParaRPr lang="en-US"/>
              </a:p>
            </p:txBody>
          </p:sp>
        </p:grpSp>
        <p:sp>
          <p:nvSpPr>
            <p:cNvPr id="857" name="Rectangle 278"/>
            <p:cNvSpPr>
              <a:spLocks noChangeArrowheads="1"/>
            </p:cNvSpPr>
            <p:nvPr/>
          </p:nvSpPr>
          <p:spPr bwMode="auto">
            <a:xfrm>
              <a:off x="623" y="2440"/>
              <a:ext cx="346"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PLC</a:t>
              </a:r>
              <a:endParaRPr lang="de-DE" sz="1200" b="1" dirty="0">
                <a:solidFill>
                  <a:schemeClr val="tx2"/>
                </a:solidFill>
                <a:latin typeface="Helvetica" pitchFamily="34" charset="0"/>
              </a:endParaRPr>
            </a:p>
          </p:txBody>
        </p:sp>
      </p:grpSp>
      <p:sp>
        <p:nvSpPr>
          <p:cNvPr id="602" name="Round Same Side Corner Rectangle 601"/>
          <p:cNvSpPr/>
          <p:nvPr/>
        </p:nvSpPr>
        <p:spPr>
          <a:xfrm>
            <a:off x="4734004" y="2143580"/>
            <a:ext cx="1828354" cy="1015113"/>
          </a:xfrm>
          <a:prstGeom prst="round2Same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 #A</a:t>
            </a:r>
            <a:endParaRPr lang="en-US" dirty="0" smtClean="0"/>
          </a:p>
          <a:p>
            <a:pPr algn="ctr"/>
            <a:endParaRPr lang="en-US" dirty="0" smtClean="0"/>
          </a:p>
          <a:p>
            <a:pPr algn="ctr"/>
            <a:endParaRPr lang="en-US" dirty="0"/>
          </a:p>
        </p:txBody>
      </p:sp>
      <p:sp>
        <p:nvSpPr>
          <p:cNvPr id="616" name="Rectangle 615"/>
          <p:cNvSpPr/>
          <p:nvPr/>
        </p:nvSpPr>
        <p:spPr>
          <a:xfrm>
            <a:off x="5216861" y="2700900"/>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OPC</a:t>
            </a:r>
            <a:endParaRPr lang="en-US" sz="1200" dirty="0"/>
          </a:p>
        </p:txBody>
      </p:sp>
      <p:sp>
        <p:nvSpPr>
          <p:cNvPr id="618" name="Round Same Side Corner Rectangle 617"/>
          <p:cNvSpPr/>
          <p:nvPr/>
        </p:nvSpPr>
        <p:spPr>
          <a:xfrm>
            <a:off x="6643403" y="2143580"/>
            <a:ext cx="1828354" cy="1015113"/>
          </a:xfrm>
          <a:prstGeom prst="round2SameRect">
            <a:avLst/>
          </a:prstGeom>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HMI #B</a:t>
            </a:r>
            <a:endParaRPr lang="en-US" dirty="0" smtClean="0"/>
          </a:p>
          <a:p>
            <a:pPr algn="ctr"/>
            <a:endParaRPr lang="en-US" dirty="0"/>
          </a:p>
          <a:p>
            <a:pPr algn="ctr"/>
            <a:endParaRPr lang="en-US" dirty="0"/>
          </a:p>
        </p:txBody>
      </p:sp>
      <p:sp>
        <p:nvSpPr>
          <p:cNvPr id="632" name="Rectangle 631"/>
          <p:cNvSpPr/>
          <p:nvPr/>
        </p:nvSpPr>
        <p:spPr>
          <a:xfrm>
            <a:off x="7126260" y="2700900"/>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OPC</a:t>
            </a:r>
            <a:endParaRPr lang="en-US" sz="1200" dirty="0"/>
          </a:p>
        </p:txBody>
      </p:sp>
      <p:sp>
        <p:nvSpPr>
          <p:cNvPr id="633" name="Line 6"/>
          <p:cNvSpPr>
            <a:spLocks noChangeShapeType="1"/>
          </p:cNvSpPr>
          <p:nvPr/>
        </p:nvSpPr>
        <p:spPr bwMode="auto">
          <a:xfrm>
            <a:off x="5573889" y="4857760"/>
            <a:ext cx="0" cy="660400"/>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634" name="Line 7"/>
          <p:cNvSpPr>
            <a:spLocks noChangeShapeType="1"/>
          </p:cNvSpPr>
          <p:nvPr/>
        </p:nvSpPr>
        <p:spPr bwMode="auto">
          <a:xfrm>
            <a:off x="5840589" y="4857760"/>
            <a:ext cx="66833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635" name="Line 8"/>
          <p:cNvSpPr>
            <a:spLocks noChangeShapeType="1"/>
          </p:cNvSpPr>
          <p:nvPr/>
        </p:nvSpPr>
        <p:spPr bwMode="auto">
          <a:xfrm>
            <a:off x="6185077" y="4857760"/>
            <a:ext cx="1358900" cy="650875"/>
          </a:xfrm>
          <a:prstGeom prst="line">
            <a:avLst/>
          </a:prstGeom>
          <a:noFill/>
          <a:ln w="38100">
            <a:solidFill>
              <a:schemeClr val="tx2"/>
            </a:solidFill>
            <a:round/>
            <a:headEnd type="stealth" w="lg" len="lg"/>
            <a:tailEnd type="stealth" w="lg" len="lg"/>
          </a:ln>
          <a:effectLst/>
        </p:spPr>
        <p:txBody>
          <a:bodyPr wrap="none" anchor="ctr"/>
          <a:lstStyle/>
          <a:p>
            <a:endParaRPr lang="en-US"/>
          </a:p>
        </p:txBody>
      </p:sp>
      <p:sp>
        <p:nvSpPr>
          <p:cNvPr id="636" name="Line 9"/>
          <p:cNvSpPr>
            <a:spLocks noChangeShapeType="1"/>
          </p:cNvSpPr>
          <p:nvPr/>
        </p:nvSpPr>
        <p:spPr bwMode="auto">
          <a:xfrm flipH="1">
            <a:off x="5678664" y="4857760"/>
            <a:ext cx="1406525" cy="650875"/>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637" name="Line 10"/>
          <p:cNvSpPr>
            <a:spLocks noChangeShapeType="1"/>
          </p:cNvSpPr>
          <p:nvPr/>
        </p:nvSpPr>
        <p:spPr bwMode="auto">
          <a:xfrm flipH="1">
            <a:off x="6718477" y="4857760"/>
            <a:ext cx="64928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638" name="Line 11"/>
          <p:cNvSpPr>
            <a:spLocks noChangeShapeType="1"/>
          </p:cNvSpPr>
          <p:nvPr/>
        </p:nvSpPr>
        <p:spPr bwMode="auto">
          <a:xfrm>
            <a:off x="7678914" y="4857760"/>
            <a:ext cx="0" cy="660400"/>
          </a:xfrm>
          <a:prstGeom prst="line">
            <a:avLst/>
          </a:prstGeom>
          <a:noFill/>
          <a:ln w="38100">
            <a:solidFill>
              <a:schemeClr val="tx2"/>
            </a:solidFill>
            <a:round/>
            <a:headEnd type="stealth" w="lg" len="lg"/>
            <a:tailEnd type="stealth" w="lg" len="lg"/>
          </a:ln>
          <a:effectLst/>
        </p:spPr>
        <p:txBody>
          <a:bodyPr wrap="none" anchor="ctr"/>
          <a:lstStyle/>
          <a:p>
            <a:endParaRPr lang="en-US"/>
          </a:p>
        </p:txBody>
      </p:sp>
      <p:grpSp>
        <p:nvGrpSpPr>
          <p:cNvPr id="639" name="Group 12"/>
          <p:cNvGrpSpPr/>
          <p:nvPr/>
        </p:nvGrpSpPr>
        <p:grpSpPr bwMode="auto">
          <a:xfrm>
            <a:off x="5230989" y="5572140"/>
            <a:ext cx="3095625" cy="644525"/>
            <a:chOff x="586" y="2029"/>
            <a:chExt cx="2224" cy="787"/>
          </a:xfrm>
        </p:grpSpPr>
        <p:grpSp>
          <p:nvGrpSpPr>
            <p:cNvPr id="640" name="Group 13"/>
            <p:cNvGrpSpPr/>
            <p:nvPr/>
          </p:nvGrpSpPr>
          <p:grpSpPr bwMode="auto">
            <a:xfrm>
              <a:off x="2106" y="2029"/>
              <a:ext cx="517" cy="406"/>
              <a:chOff x="2106" y="2029"/>
              <a:chExt cx="517" cy="406"/>
            </a:xfrm>
          </p:grpSpPr>
          <p:grpSp>
            <p:nvGrpSpPr>
              <p:cNvPr id="670" name="Group 14"/>
              <p:cNvGrpSpPr/>
              <p:nvPr/>
            </p:nvGrpSpPr>
            <p:grpSpPr bwMode="auto">
              <a:xfrm>
                <a:off x="2207" y="2243"/>
                <a:ext cx="330" cy="122"/>
                <a:chOff x="2207" y="2243"/>
                <a:chExt cx="330" cy="122"/>
              </a:xfrm>
            </p:grpSpPr>
            <p:grpSp>
              <p:nvGrpSpPr>
                <p:cNvPr id="722" name="Group 15"/>
                <p:cNvGrpSpPr/>
                <p:nvPr/>
              </p:nvGrpSpPr>
              <p:grpSpPr bwMode="auto">
                <a:xfrm>
                  <a:off x="2207" y="2243"/>
                  <a:ext cx="330" cy="122"/>
                  <a:chOff x="2207" y="2243"/>
                  <a:chExt cx="330" cy="122"/>
                </a:xfrm>
              </p:grpSpPr>
              <p:grpSp>
                <p:nvGrpSpPr>
                  <p:cNvPr id="768" name="Group 16"/>
                  <p:cNvGrpSpPr/>
                  <p:nvPr/>
                </p:nvGrpSpPr>
                <p:grpSpPr bwMode="auto">
                  <a:xfrm>
                    <a:off x="2207" y="2243"/>
                    <a:ext cx="330" cy="122"/>
                    <a:chOff x="2207" y="2243"/>
                    <a:chExt cx="330" cy="122"/>
                  </a:xfrm>
                </p:grpSpPr>
                <p:grpSp>
                  <p:nvGrpSpPr>
                    <p:cNvPr id="774" name="Group 17"/>
                    <p:cNvGrpSpPr/>
                    <p:nvPr/>
                  </p:nvGrpSpPr>
                  <p:grpSpPr bwMode="auto">
                    <a:xfrm>
                      <a:off x="2207" y="2243"/>
                      <a:ext cx="328" cy="119"/>
                      <a:chOff x="2207" y="2243"/>
                      <a:chExt cx="328" cy="119"/>
                    </a:xfrm>
                  </p:grpSpPr>
                  <p:grpSp>
                    <p:nvGrpSpPr>
                      <p:cNvPr id="1179" name="Group 18"/>
                      <p:cNvGrpSpPr/>
                      <p:nvPr/>
                    </p:nvGrpSpPr>
                    <p:grpSpPr bwMode="auto">
                      <a:xfrm>
                        <a:off x="2207" y="2243"/>
                        <a:ext cx="328" cy="119"/>
                        <a:chOff x="2207" y="2243"/>
                        <a:chExt cx="328" cy="119"/>
                      </a:xfrm>
                    </p:grpSpPr>
                    <p:sp>
                      <p:nvSpPr>
                        <p:cNvPr id="1181" name="Rectangle 19"/>
                        <p:cNvSpPr>
                          <a:spLocks noChangeArrowheads="1"/>
                        </p:cNvSpPr>
                        <p:nvPr/>
                      </p:nvSpPr>
                      <p:spPr bwMode="auto">
                        <a:xfrm>
                          <a:off x="2210" y="2278"/>
                          <a:ext cx="314" cy="84"/>
                        </a:xfrm>
                        <a:prstGeom prst="rect">
                          <a:avLst/>
                        </a:prstGeom>
                        <a:solidFill>
                          <a:srgbClr val="C0C0C0"/>
                        </a:solidFill>
                        <a:ln w="12700">
                          <a:solidFill>
                            <a:srgbClr val="000000"/>
                          </a:solidFill>
                          <a:miter lim="800000"/>
                        </a:ln>
                        <a:effectLst/>
                      </p:spPr>
                      <p:txBody>
                        <a:bodyPr wrap="none" anchor="ctr"/>
                        <a:lstStyle/>
                        <a:p>
                          <a:endParaRPr lang="en-US"/>
                        </a:p>
                      </p:txBody>
                    </p:sp>
                    <p:sp>
                      <p:nvSpPr>
                        <p:cNvPr id="1182" name="Freeform 20"/>
                        <p:cNvSpPr/>
                        <p:nvPr/>
                      </p:nvSpPr>
                      <p:spPr bwMode="auto">
                        <a:xfrm>
                          <a:off x="2207" y="2243"/>
                          <a:ext cx="328" cy="32"/>
                        </a:xfrm>
                        <a:custGeom>
                          <a:avLst/>
                          <a:gdLst>
                            <a:gd name="T0" fmla="*/ 0 w 328"/>
                            <a:gd name="T1" fmla="*/ 31 h 32"/>
                            <a:gd name="T2" fmla="*/ 327 w 328"/>
                            <a:gd name="T3" fmla="*/ 31 h 32"/>
                            <a:gd name="T4" fmla="*/ 297 w 328"/>
                            <a:gd name="T5" fmla="*/ 0 h 32"/>
                            <a:gd name="T6" fmla="*/ 35 w 328"/>
                            <a:gd name="T7" fmla="*/ 0 h 32"/>
                            <a:gd name="T8" fmla="*/ 0 w 328"/>
                            <a:gd name="T9" fmla="*/ 31 h 32"/>
                          </a:gdLst>
                          <a:ahLst/>
                          <a:cxnLst>
                            <a:cxn ang="0">
                              <a:pos x="T0" y="T1"/>
                            </a:cxn>
                            <a:cxn ang="0">
                              <a:pos x="T2" y="T3"/>
                            </a:cxn>
                            <a:cxn ang="0">
                              <a:pos x="T4" y="T5"/>
                            </a:cxn>
                            <a:cxn ang="0">
                              <a:pos x="T6" y="T7"/>
                            </a:cxn>
                            <a:cxn ang="0">
                              <a:pos x="T8" y="T9"/>
                            </a:cxn>
                          </a:cxnLst>
                          <a:rect l="0" t="0" r="r" b="b"/>
                          <a:pathLst>
                            <a:path w="328" h="32">
                              <a:moveTo>
                                <a:pt x="0" y="31"/>
                              </a:moveTo>
                              <a:lnTo>
                                <a:pt x="327" y="31"/>
                              </a:lnTo>
                              <a:lnTo>
                                <a:pt x="297" y="0"/>
                              </a:lnTo>
                              <a:lnTo>
                                <a:pt x="35" y="0"/>
                              </a:lnTo>
                              <a:lnTo>
                                <a:pt x="0" y="31"/>
                              </a:lnTo>
                            </a:path>
                          </a:pathLst>
                        </a:custGeom>
                        <a:solidFill>
                          <a:srgbClr val="C0C0C0"/>
                        </a:solidFill>
                        <a:ln w="12700" cap="rnd" cmpd="sng">
                          <a:solidFill>
                            <a:srgbClr val="000000"/>
                          </a:solidFill>
                          <a:prstDash val="solid"/>
                          <a:round/>
                        </a:ln>
                        <a:effectLst/>
                      </p:spPr>
                      <p:txBody>
                        <a:bodyPr/>
                        <a:lstStyle/>
                        <a:p>
                          <a:endParaRPr lang="en-US"/>
                        </a:p>
                      </p:txBody>
                    </p:sp>
                  </p:grpSp>
                  <p:sp>
                    <p:nvSpPr>
                      <p:cNvPr id="1180" name="Line 21"/>
                      <p:cNvSpPr>
                        <a:spLocks noChangeShapeType="1"/>
                      </p:cNvSpPr>
                      <p:nvPr/>
                    </p:nvSpPr>
                    <p:spPr bwMode="auto">
                      <a:xfrm>
                        <a:off x="2213" y="2268"/>
                        <a:ext cx="317" cy="1"/>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775" name="Group 22"/>
                    <p:cNvGrpSpPr/>
                    <p:nvPr/>
                  </p:nvGrpSpPr>
                  <p:grpSpPr bwMode="auto">
                    <a:xfrm>
                      <a:off x="2214" y="2348"/>
                      <a:ext cx="323" cy="17"/>
                      <a:chOff x="2214" y="2348"/>
                      <a:chExt cx="323" cy="17"/>
                    </a:xfrm>
                  </p:grpSpPr>
                  <p:grpSp>
                    <p:nvGrpSpPr>
                      <p:cNvPr id="776" name="Group 23"/>
                      <p:cNvGrpSpPr/>
                      <p:nvPr/>
                    </p:nvGrpSpPr>
                    <p:grpSpPr bwMode="auto">
                      <a:xfrm>
                        <a:off x="2214" y="2348"/>
                        <a:ext cx="167" cy="17"/>
                        <a:chOff x="2214" y="2348"/>
                        <a:chExt cx="167" cy="17"/>
                      </a:xfrm>
                    </p:grpSpPr>
                    <p:grpSp>
                      <p:nvGrpSpPr>
                        <p:cNvPr id="840" name="Group 24"/>
                        <p:cNvGrpSpPr/>
                        <p:nvPr/>
                      </p:nvGrpSpPr>
                      <p:grpSpPr bwMode="auto">
                        <a:xfrm>
                          <a:off x="2214" y="2348"/>
                          <a:ext cx="90" cy="17"/>
                          <a:chOff x="2214" y="2348"/>
                          <a:chExt cx="90" cy="17"/>
                        </a:xfrm>
                      </p:grpSpPr>
                      <p:grpSp>
                        <p:nvGrpSpPr>
                          <p:cNvPr id="1149" name="Group 25"/>
                          <p:cNvGrpSpPr/>
                          <p:nvPr/>
                        </p:nvGrpSpPr>
                        <p:grpSpPr bwMode="auto">
                          <a:xfrm>
                            <a:off x="2214" y="2348"/>
                            <a:ext cx="51" cy="17"/>
                            <a:chOff x="2214" y="2348"/>
                            <a:chExt cx="51" cy="17"/>
                          </a:xfrm>
                        </p:grpSpPr>
                        <p:grpSp>
                          <p:nvGrpSpPr>
                            <p:cNvPr id="1165" name="Group 26"/>
                            <p:cNvGrpSpPr/>
                            <p:nvPr/>
                          </p:nvGrpSpPr>
                          <p:grpSpPr bwMode="auto">
                            <a:xfrm>
                              <a:off x="2214" y="2348"/>
                              <a:ext cx="32" cy="17"/>
                              <a:chOff x="2214" y="2348"/>
                              <a:chExt cx="32" cy="17"/>
                            </a:xfrm>
                          </p:grpSpPr>
                          <p:grpSp>
                            <p:nvGrpSpPr>
                              <p:cNvPr id="1173" name="Group 27"/>
                              <p:cNvGrpSpPr/>
                              <p:nvPr/>
                            </p:nvGrpSpPr>
                            <p:grpSpPr bwMode="auto">
                              <a:xfrm>
                                <a:off x="2214" y="2348"/>
                                <a:ext cx="22" cy="17"/>
                                <a:chOff x="2214" y="2348"/>
                                <a:chExt cx="22" cy="17"/>
                              </a:xfrm>
                            </p:grpSpPr>
                            <p:sp>
                              <p:nvSpPr>
                                <p:cNvPr id="1177" name="Freeform 28"/>
                                <p:cNvSpPr/>
                                <p:nvPr/>
                              </p:nvSpPr>
                              <p:spPr bwMode="auto">
                                <a:xfrm>
                                  <a:off x="221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8" name="Freeform 29"/>
                                <p:cNvSpPr/>
                                <p:nvPr/>
                              </p:nvSpPr>
                              <p:spPr bwMode="auto">
                                <a:xfrm>
                                  <a:off x="221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74" name="Group 30"/>
                              <p:cNvGrpSpPr/>
                              <p:nvPr/>
                            </p:nvGrpSpPr>
                            <p:grpSpPr bwMode="auto">
                              <a:xfrm>
                                <a:off x="2224" y="2348"/>
                                <a:ext cx="22" cy="17"/>
                                <a:chOff x="2224" y="2348"/>
                                <a:chExt cx="22" cy="17"/>
                              </a:xfrm>
                            </p:grpSpPr>
                            <p:sp>
                              <p:nvSpPr>
                                <p:cNvPr id="1175" name="Freeform 31"/>
                                <p:cNvSpPr/>
                                <p:nvPr/>
                              </p:nvSpPr>
                              <p:spPr bwMode="auto">
                                <a:xfrm>
                                  <a:off x="222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6" name="Freeform 32"/>
                                <p:cNvSpPr/>
                                <p:nvPr/>
                              </p:nvSpPr>
                              <p:spPr bwMode="auto">
                                <a:xfrm>
                                  <a:off x="222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66" name="Group 33"/>
                            <p:cNvGrpSpPr/>
                            <p:nvPr/>
                          </p:nvGrpSpPr>
                          <p:grpSpPr bwMode="auto">
                            <a:xfrm>
                              <a:off x="2234" y="2348"/>
                              <a:ext cx="31" cy="17"/>
                              <a:chOff x="2234" y="2348"/>
                              <a:chExt cx="31" cy="17"/>
                            </a:xfrm>
                          </p:grpSpPr>
                          <p:grpSp>
                            <p:nvGrpSpPr>
                              <p:cNvPr id="1167" name="Group 34"/>
                              <p:cNvGrpSpPr/>
                              <p:nvPr/>
                            </p:nvGrpSpPr>
                            <p:grpSpPr bwMode="auto">
                              <a:xfrm>
                                <a:off x="2234" y="2348"/>
                                <a:ext cx="21" cy="17"/>
                                <a:chOff x="2234" y="2348"/>
                                <a:chExt cx="21" cy="17"/>
                              </a:xfrm>
                            </p:grpSpPr>
                            <p:sp>
                              <p:nvSpPr>
                                <p:cNvPr id="1171" name="Freeform 35"/>
                                <p:cNvSpPr/>
                                <p:nvPr/>
                              </p:nvSpPr>
                              <p:spPr bwMode="auto">
                                <a:xfrm>
                                  <a:off x="223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2" name="Freeform 36"/>
                                <p:cNvSpPr/>
                                <p:nvPr/>
                              </p:nvSpPr>
                              <p:spPr bwMode="auto">
                                <a:xfrm>
                                  <a:off x="223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68" name="Group 37"/>
                              <p:cNvGrpSpPr/>
                              <p:nvPr/>
                            </p:nvGrpSpPr>
                            <p:grpSpPr bwMode="auto">
                              <a:xfrm>
                                <a:off x="2244" y="2348"/>
                                <a:ext cx="21" cy="17"/>
                                <a:chOff x="2244" y="2348"/>
                                <a:chExt cx="21" cy="17"/>
                              </a:xfrm>
                            </p:grpSpPr>
                            <p:sp>
                              <p:nvSpPr>
                                <p:cNvPr id="1169" name="Freeform 38"/>
                                <p:cNvSpPr/>
                                <p:nvPr/>
                              </p:nvSpPr>
                              <p:spPr bwMode="auto">
                                <a:xfrm>
                                  <a:off x="224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0" name="Freeform 39"/>
                                <p:cNvSpPr/>
                                <p:nvPr/>
                              </p:nvSpPr>
                              <p:spPr bwMode="auto">
                                <a:xfrm>
                                  <a:off x="224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150" name="Group 40"/>
                          <p:cNvGrpSpPr/>
                          <p:nvPr/>
                        </p:nvGrpSpPr>
                        <p:grpSpPr bwMode="auto">
                          <a:xfrm>
                            <a:off x="2253" y="2348"/>
                            <a:ext cx="51" cy="17"/>
                            <a:chOff x="2253" y="2348"/>
                            <a:chExt cx="51" cy="17"/>
                          </a:xfrm>
                        </p:grpSpPr>
                        <p:grpSp>
                          <p:nvGrpSpPr>
                            <p:cNvPr id="1151" name="Group 41"/>
                            <p:cNvGrpSpPr/>
                            <p:nvPr/>
                          </p:nvGrpSpPr>
                          <p:grpSpPr bwMode="auto">
                            <a:xfrm>
                              <a:off x="2253" y="2348"/>
                              <a:ext cx="32" cy="17"/>
                              <a:chOff x="2253" y="2348"/>
                              <a:chExt cx="32" cy="17"/>
                            </a:xfrm>
                          </p:grpSpPr>
                          <p:grpSp>
                            <p:nvGrpSpPr>
                              <p:cNvPr id="1159" name="Group 42"/>
                              <p:cNvGrpSpPr/>
                              <p:nvPr/>
                            </p:nvGrpSpPr>
                            <p:grpSpPr bwMode="auto">
                              <a:xfrm>
                                <a:off x="2253" y="2348"/>
                                <a:ext cx="22" cy="17"/>
                                <a:chOff x="2253" y="2348"/>
                                <a:chExt cx="22" cy="17"/>
                              </a:xfrm>
                            </p:grpSpPr>
                            <p:sp>
                              <p:nvSpPr>
                                <p:cNvPr id="1163" name="Freeform 43"/>
                                <p:cNvSpPr/>
                                <p:nvPr/>
                              </p:nvSpPr>
                              <p:spPr bwMode="auto">
                                <a:xfrm>
                                  <a:off x="225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64" name="Freeform 44"/>
                                <p:cNvSpPr/>
                                <p:nvPr/>
                              </p:nvSpPr>
                              <p:spPr bwMode="auto">
                                <a:xfrm>
                                  <a:off x="225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60" name="Group 45"/>
                              <p:cNvGrpSpPr/>
                              <p:nvPr/>
                            </p:nvGrpSpPr>
                            <p:grpSpPr bwMode="auto">
                              <a:xfrm>
                                <a:off x="2262" y="2348"/>
                                <a:ext cx="23" cy="17"/>
                                <a:chOff x="2262" y="2348"/>
                                <a:chExt cx="23" cy="17"/>
                              </a:xfrm>
                            </p:grpSpPr>
                            <p:sp>
                              <p:nvSpPr>
                                <p:cNvPr id="1161" name="Freeform 46"/>
                                <p:cNvSpPr/>
                                <p:nvPr/>
                              </p:nvSpPr>
                              <p:spPr bwMode="auto">
                                <a:xfrm>
                                  <a:off x="226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62" name="Freeform 47"/>
                                <p:cNvSpPr/>
                                <p:nvPr/>
                              </p:nvSpPr>
                              <p:spPr bwMode="auto">
                                <a:xfrm>
                                  <a:off x="226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52" name="Group 48"/>
                            <p:cNvGrpSpPr/>
                            <p:nvPr/>
                          </p:nvGrpSpPr>
                          <p:grpSpPr bwMode="auto">
                            <a:xfrm>
                              <a:off x="2273" y="2348"/>
                              <a:ext cx="31" cy="17"/>
                              <a:chOff x="2273" y="2348"/>
                              <a:chExt cx="31" cy="17"/>
                            </a:xfrm>
                          </p:grpSpPr>
                          <p:grpSp>
                            <p:nvGrpSpPr>
                              <p:cNvPr id="1153" name="Group 49"/>
                              <p:cNvGrpSpPr/>
                              <p:nvPr/>
                            </p:nvGrpSpPr>
                            <p:grpSpPr bwMode="auto">
                              <a:xfrm>
                                <a:off x="2273" y="2348"/>
                                <a:ext cx="21" cy="17"/>
                                <a:chOff x="2273" y="2348"/>
                                <a:chExt cx="21" cy="17"/>
                              </a:xfrm>
                            </p:grpSpPr>
                            <p:sp>
                              <p:nvSpPr>
                                <p:cNvPr id="1157" name="Freeform 50"/>
                                <p:cNvSpPr/>
                                <p:nvPr/>
                              </p:nvSpPr>
                              <p:spPr bwMode="auto">
                                <a:xfrm>
                                  <a:off x="227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58" name="Freeform 51"/>
                                <p:cNvSpPr/>
                                <p:nvPr/>
                              </p:nvSpPr>
                              <p:spPr bwMode="auto">
                                <a:xfrm>
                                  <a:off x="227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54" name="Group 52"/>
                              <p:cNvGrpSpPr/>
                              <p:nvPr/>
                            </p:nvGrpSpPr>
                            <p:grpSpPr bwMode="auto">
                              <a:xfrm>
                                <a:off x="2283" y="2348"/>
                                <a:ext cx="21" cy="17"/>
                                <a:chOff x="2283" y="2348"/>
                                <a:chExt cx="21" cy="17"/>
                              </a:xfrm>
                            </p:grpSpPr>
                            <p:sp>
                              <p:nvSpPr>
                                <p:cNvPr id="1155" name="Freeform 53"/>
                                <p:cNvSpPr/>
                                <p:nvPr/>
                              </p:nvSpPr>
                              <p:spPr bwMode="auto">
                                <a:xfrm>
                                  <a:off x="228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56" name="Freeform 54"/>
                                <p:cNvSpPr/>
                                <p:nvPr/>
                              </p:nvSpPr>
                              <p:spPr bwMode="auto">
                                <a:xfrm>
                                  <a:off x="228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1118" name="Group 55"/>
                        <p:cNvGrpSpPr/>
                        <p:nvPr/>
                      </p:nvGrpSpPr>
                      <p:grpSpPr bwMode="auto">
                        <a:xfrm>
                          <a:off x="2292" y="2348"/>
                          <a:ext cx="89" cy="17"/>
                          <a:chOff x="2292" y="2348"/>
                          <a:chExt cx="89" cy="17"/>
                        </a:xfrm>
                      </p:grpSpPr>
                      <p:grpSp>
                        <p:nvGrpSpPr>
                          <p:cNvPr id="1119" name="Group 56"/>
                          <p:cNvGrpSpPr/>
                          <p:nvPr/>
                        </p:nvGrpSpPr>
                        <p:grpSpPr bwMode="auto">
                          <a:xfrm>
                            <a:off x="2292" y="2348"/>
                            <a:ext cx="51" cy="17"/>
                            <a:chOff x="2292" y="2348"/>
                            <a:chExt cx="51" cy="17"/>
                          </a:xfrm>
                        </p:grpSpPr>
                        <p:grpSp>
                          <p:nvGrpSpPr>
                            <p:cNvPr id="1135" name="Group 57"/>
                            <p:cNvGrpSpPr/>
                            <p:nvPr/>
                          </p:nvGrpSpPr>
                          <p:grpSpPr bwMode="auto">
                            <a:xfrm>
                              <a:off x="2292" y="2348"/>
                              <a:ext cx="32" cy="17"/>
                              <a:chOff x="2292" y="2348"/>
                              <a:chExt cx="32" cy="17"/>
                            </a:xfrm>
                          </p:grpSpPr>
                          <p:grpSp>
                            <p:nvGrpSpPr>
                              <p:cNvPr id="1143" name="Group 58"/>
                              <p:cNvGrpSpPr/>
                              <p:nvPr/>
                            </p:nvGrpSpPr>
                            <p:grpSpPr bwMode="auto">
                              <a:xfrm>
                                <a:off x="2292" y="2348"/>
                                <a:ext cx="22" cy="17"/>
                                <a:chOff x="2292" y="2348"/>
                                <a:chExt cx="22" cy="17"/>
                              </a:xfrm>
                            </p:grpSpPr>
                            <p:sp>
                              <p:nvSpPr>
                                <p:cNvPr id="1147" name="Freeform 59"/>
                                <p:cNvSpPr/>
                                <p:nvPr/>
                              </p:nvSpPr>
                              <p:spPr bwMode="auto">
                                <a:xfrm>
                                  <a:off x="229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8" name="Freeform 60"/>
                                <p:cNvSpPr/>
                                <p:nvPr/>
                              </p:nvSpPr>
                              <p:spPr bwMode="auto">
                                <a:xfrm>
                                  <a:off x="229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44" name="Group 61"/>
                              <p:cNvGrpSpPr/>
                              <p:nvPr/>
                            </p:nvGrpSpPr>
                            <p:grpSpPr bwMode="auto">
                              <a:xfrm>
                                <a:off x="2301" y="2348"/>
                                <a:ext cx="23" cy="17"/>
                                <a:chOff x="2301" y="2348"/>
                                <a:chExt cx="23" cy="17"/>
                              </a:xfrm>
                            </p:grpSpPr>
                            <p:sp>
                              <p:nvSpPr>
                                <p:cNvPr id="1145" name="Freeform 62"/>
                                <p:cNvSpPr/>
                                <p:nvPr/>
                              </p:nvSpPr>
                              <p:spPr bwMode="auto">
                                <a:xfrm>
                                  <a:off x="230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6" name="Freeform 63"/>
                                <p:cNvSpPr/>
                                <p:nvPr/>
                              </p:nvSpPr>
                              <p:spPr bwMode="auto">
                                <a:xfrm>
                                  <a:off x="230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36" name="Group 64"/>
                            <p:cNvGrpSpPr/>
                            <p:nvPr/>
                          </p:nvGrpSpPr>
                          <p:grpSpPr bwMode="auto">
                            <a:xfrm>
                              <a:off x="2311" y="2348"/>
                              <a:ext cx="32" cy="17"/>
                              <a:chOff x="2311" y="2348"/>
                              <a:chExt cx="32" cy="17"/>
                            </a:xfrm>
                          </p:grpSpPr>
                          <p:grpSp>
                            <p:nvGrpSpPr>
                              <p:cNvPr id="1137" name="Group 65"/>
                              <p:cNvGrpSpPr/>
                              <p:nvPr/>
                            </p:nvGrpSpPr>
                            <p:grpSpPr bwMode="auto">
                              <a:xfrm>
                                <a:off x="2311" y="2348"/>
                                <a:ext cx="22" cy="17"/>
                                <a:chOff x="2311" y="2348"/>
                                <a:chExt cx="22" cy="17"/>
                              </a:xfrm>
                            </p:grpSpPr>
                            <p:sp>
                              <p:nvSpPr>
                                <p:cNvPr id="1141" name="Freeform 66"/>
                                <p:cNvSpPr/>
                                <p:nvPr/>
                              </p:nvSpPr>
                              <p:spPr bwMode="auto">
                                <a:xfrm>
                                  <a:off x="231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2" name="Freeform 67"/>
                                <p:cNvSpPr/>
                                <p:nvPr/>
                              </p:nvSpPr>
                              <p:spPr bwMode="auto">
                                <a:xfrm>
                                  <a:off x="231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38" name="Group 68"/>
                              <p:cNvGrpSpPr/>
                              <p:nvPr/>
                            </p:nvGrpSpPr>
                            <p:grpSpPr bwMode="auto">
                              <a:xfrm>
                                <a:off x="2321" y="2348"/>
                                <a:ext cx="22" cy="17"/>
                                <a:chOff x="2321" y="2348"/>
                                <a:chExt cx="22" cy="17"/>
                              </a:xfrm>
                            </p:grpSpPr>
                            <p:sp>
                              <p:nvSpPr>
                                <p:cNvPr id="1139" name="Freeform 69"/>
                                <p:cNvSpPr/>
                                <p:nvPr/>
                              </p:nvSpPr>
                              <p:spPr bwMode="auto">
                                <a:xfrm>
                                  <a:off x="232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0" name="Freeform 70"/>
                                <p:cNvSpPr/>
                                <p:nvPr/>
                              </p:nvSpPr>
                              <p:spPr bwMode="auto">
                                <a:xfrm>
                                  <a:off x="232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120" name="Group 71"/>
                          <p:cNvGrpSpPr/>
                          <p:nvPr/>
                        </p:nvGrpSpPr>
                        <p:grpSpPr bwMode="auto">
                          <a:xfrm>
                            <a:off x="2331" y="2348"/>
                            <a:ext cx="50" cy="17"/>
                            <a:chOff x="2331" y="2348"/>
                            <a:chExt cx="50" cy="17"/>
                          </a:xfrm>
                        </p:grpSpPr>
                        <p:grpSp>
                          <p:nvGrpSpPr>
                            <p:cNvPr id="1121" name="Group 72"/>
                            <p:cNvGrpSpPr/>
                            <p:nvPr/>
                          </p:nvGrpSpPr>
                          <p:grpSpPr bwMode="auto">
                            <a:xfrm>
                              <a:off x="2331" y="2348"/>
                              <a:ext cx="32" cy="17"/>
                              <a:chOff x="2331" y="2348"/>
                              <a:chExt cx="32" cy="17"/>
                            </a:xfrm>
                          </p:grpSpPr>
                          <p:grpSp>
                            <p:nvGrpSpPr>
                              <p:cNvPr id="1129" name="Group 73"/>
                              <p:cNvGrpSpPr/>
                              <p:nvPr/>
                            </p:nvGrpSpPr>
                            <p:grpSpPr bwMode="auto">
                              <a:xfrm>
                                <a:off x="2331" y="2348"/>
                                <a:ext cx="22" cy="17"/>
                                <a:chOff x="2331" y="2348"/>
                                <a:chExt cx="22" cy="17"/>
                              </a:xfrm>
                            </p:grpSpPr>
                            <p:sp>
                              <p:nvSpPr>
                                <p:cNvPr id="1133" name="Freeform 74"/>
                                <p:cNvSpPr/>
                                <p:nvPr/>
                              </p:nvSpPr>
                              <p:spPr bwMode="auto">
                                <a:xfrm>
                                  <a:off x="233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34" name="Freeform 75"/>
                                <p:cNvSpPr/>
                                <p:nvPr/>
                              </p:nvSpPr>
                              <p:spPr bwMode="auto">
                                <a:xfrm>
                                  <a:off x="233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30" name="Group 76"/>
                              <p:cNvGrpSpPr/>
                              <p:nvPr/>
                            </p:nvGrpSpPr>
                            <p:grpSpPr bwMode="auto">
                              <a:xfrm>
                                <a:off x="2340" y="2348"/>
                                <a:ext cx="23" cy="17"/>
                                <a:chOff x="2340" y="2348"/>
                                <a:chExt cx="23" cy="17"/>
                              </a:xfrm>
                            </p:grpSpPr>
                            <p:sp>
                              <p:nvSpPr>
                                <p:cNvPr id="1131" name="Freeform 77"/>
                                <p:cNvSpPr/>
                                <p:nvPr/>
                              </p:nvSpPr>
                              <p:spPr bwMode="auto">
                                <a:xfrm>
                                  <a:off x="234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32" name="Freeform 78"/>
                                <p:cNvSpPr/>
                                <p:nvPr/>
                              </p:nvSpPr>
                              <p:spPr bwMode="auto">
                                <a:xfrm>
                                  <a:off x="234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22" name="Group 79"/>
                            <p:cNvGrpSpPr/>
                            <p:nvPr/>
                          </p:nvGrpSpPr>
                          <p:grpSpPr bwMode="auto">
                            <a:xfrm>
                              <a:off x="2350" y="2348"/>
                              <a:ext cx="31" cy="17"/>
                              <a:chOff x="2350" y="2348"/>
                              <a:chExt cx="31" cy="17"/>
                            </a:xfrm>
                          </p:grpSpPr>
                          <p:grpSp>
                            <p:nvGrpSpPr>
                              <p:cNvPr id="1123" name="Group 80"/>
                              <p:cNvGrpSpPr/>
                              <p:nvPr/>
                            </p:nvGrpSpPr>
                            <p:grpSpPr bwMode="auto">
                              <a:xfrm>
                                <a:off x="2350" y="2348"/>
                                <a:ext cx="22" cy="17"/>
                                <a:chOff x="2350" y="2348"/>
                                <a:chExt cx="22" cy="17"/>
                              </a:xfrm>
                            </p:grpSpPr>
                            <p:sp>
                              <p:nvSpPr>
                                <p:cNvPr id="1127" name="Freeform 81"/>
                                <p:cNvSpPr/>
                                <p:nvPr/>
                              </p:nvSpPr>
                              <p:spPr bwMode="auto">
                                <a:xfrm>
                                  <a:off x="235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28" name="Freeform 82"/>
                                <p:cNvSpPr/>
                                <p:nvPr/>
                              </p:nvSpPr>
                              <p:spPr bwMode="auto">
                                <a:xfrm>
                                  <a:off x="235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24" name="Group 83"/>
                              <p:cNvGrpSpPr/>
                              <p:nvPr/>
                            </p:nvGrpSpPr>
                            <p:grpSpPr bwMode="auto">
                              <a:xfrm>
                                <a:off x="2360" y="2348"/>
                                <a:ext cx="21" cy="17"/>
                                <a:chOff x="2360" y="2348"/>
                                <a:chExt cx="21" cy="17"/>
                              </a:xfrm>
                            </p:grpSpPr>
                            <p:sp>
                              <p:nvSpPr>
                                <p:cNvPr id="1125" name="Freeform 84"/>
                                <p:cNvSpPr/>
                                <p:nvPr/>
                              </p:nvSpPr>
                              <p:spPr bwMode="auto">
                                <a:xfrm>
                                  <a:off x="236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26" name="Freeform 85"/>
                                <p:cNvSpPr/>
                                <p:nvPr/>
                              </p:nvSpPr>
                              <p:spPr bwMode="auto">
                                <a:xfrm>
                                  <a:off x="236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nvGrpSpPr>
                      <p:cNvPr id="777" name="Group 86"/>
                      <p:cNvGrpSpPr/>
                      <p:nvPr/>
                    </p:nvGrpSpPr>
                    <p:grpSpPr bwMode="auto">
                      <a:xfrm>
                        <a:off x="2370" y="2348"/>
                        <a:ext cx="167" cy="17"/>
                        <a:chOff x="2370" y="2348"/>
                        <a:chExt cx="167" cy="17"/>
                      </a:xfrm>
                    </p:grpSpPr>
                    <p:grpSp>
                      <p:nvGrpSpPr>
                        <p:cNvPr id="778" name="Group 87"/>
                        <p:cNvGrpSpPr/>
                        <p:nvPr/>
                      </p:nvGrpSpPr>
                      <p:grpSpPr bwMode="auto">
                        <a:xfrm>
                          <a:off x="2370" y="2348"/>
                          <a:ext cx="89" cy="17"/>
                          <a:chOff x="2370" y="2348"/>
                          <a:chExt cx="89" cy="17"/>
                        </a:xfrm>
                      </p:grpSpPr>
                      <p:grpSp>
                        <p:nvGrpSpPr>
                          <p:cNvPr id="810" name="Group 88"/>
                          <p:cNvGrpSpPr/>
                          <p:nvPr/>
                        </p:nvGrpSpPr>
                        <p:grpSpPr bwMode="auto">
                          <a:xfrm>
                            <a:off x="2370" y="2348"/>
                            <a:ext cx="50" cy="17"/>
                            <a:chOff x="2370" y="2348"/>
                            <a:chExt cx="50" cy="17"/>
                          </a:xfrm>
                        </p:grpSpPr>
                        <p:grpSp>
                          <p:nvGrpSpPr>
                            <p:cNvPr id="826" name="Group 89"/>
                            <p:cNvGrpSpPr/>
                            <p:nvPr/>
                          </p:nvGrpSpPr>
                          <p:grpSpPr bwMode="auto">
                            <a:xfrm>
                              <a:off x="2370" y="2348"/>
                              <a:ext cx="31" cy="17"/>
                              <a:chOff x="2370" y="2348"/>
                              <a:chExt cx="31" cy="17"/>
                            </a:xfrm>
                          </p:grpSpPr>
                          <p:grpSp>
                            <p:nvGrpSpPr>
                              <p:cNvPr id="834" name="Group 90"/>
                              <p:cNvGrpSpPr/>
                              <p:nvPr/>
                            </p:nvGrpSpPr>
                            <p:grpSpPr bwMode="auto">
                              <a:xfrm>
                                <a:off x="2370" y="2348"/>
                                <a:ext cx="21" cy="17"/>
                                <a:chOff x="2370" y="2348"/>
                                <a:chExt cx="21" cy="17"/>
                              </a:xfrm>
                            </p:grpSpPr>
                            <p:sp>
                              <p:nvSpPr>
                                <p:cNvPr id="838" name="Freeform 91"/>
                                <p:cNvSpPr/>
                                <p:nvPr/>
                              </p:nvSpPr>
                              <p:spPr bwMode="auto">
                                <a:xfrm>
                                  <a:off x="237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9" name="Freeform 92"/>
                                <p:cNvSpPr/>
                                <p:nvPr/>
                              </p:nvSpPr>
                              <p:spPr bwMode="auto">
                                <a:xfrm>
                                  <a:off x="237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35" name="Group 93"/>
                              <p:cNvGrpSpPr/>
                              <p:nvPr/>
                            </p:nvGrpSpPr>
                            <p:grpSpPr bwMode="auto">
                              <a:xfrm>
                                <a:off x="2379" y="2348"/>
                                <a:ext cx="22" cy="17"/>
                                <a:chOff x="2379" y="2348"/>
                                <a:chExt cx="22" cy="17"/>
                              </a:xfrm>
                            </p:grpSpPr>
                            <p:sp>
                              <p:nvSpPr>
                                <p:cNvPr id="836" name="Freeform 94"/>
                                <p:cNvSpPr/>
                                <p:nvPr/>
                              </p:nvSpPr>
                              <p:spPr bwMode="auto">
                                <a:xfrm>
                                  <a:off x="237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7" name="Freeform 95"/>
                                <p:cNvSpPr/>
                                <p:nvPr/>
                              </p:nvSpPr>
                              <p:spPr bwMode="auto">
                                <a:xfrm>
                                  <a:off x="238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827" name="Group 96"/>
                            <p:cNvGrpSpPr/>
                            <p:nvPr/>
                          </p:nvGrpSpPr>
                          <p:grpSpPr bwMode="auto">
                            <a:xfrm>
                              <a:off x="2388" y="2348"/>
                              <a:ext cx="32" cy="17"/>
                              <a:chOff x="2388" y="2348"/>
                              <a:chExt cx="32" cy="17"/>
                            </a:xfrm>
                          </p:grpSpPr>
                          <p:grpSp>
                            <p:nvGrpSpPr>
                              <p:cNvPr id="828" name="Group 97"/>
                              <p:cNvGrpSpPr/>
                              <p:nvPr/>
                            </p:nvGrpSpPr>
                            <p:grpSpPr bwMode="auto">
                              <a:xfrm>
                                <a:off x="2388" y="2348"/>
                                <a:ext cx="23" cy="17"/>
                                <a:chOff x="2388" y="2348"/>
                                <a:chExt cx="23" cy="17"/>
                              </a:xfrm>
                            </p:grpSpPr>
                            <p:sp>
                              <p:nvSpPr>
                                <p:cNvPr id="832" name="Freeform 98"/>
                                <p:cNvSpPr/>
                                <p:nvPr/>
                              </p:nvSpPr>
                              <p:spPr bwMode="auto">
                                <a:xfrm>
                                  <a:off x="238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3" name="Freeform 99"/>
                                <p:cNvSpPr/>
                                <p:nvPr/>
                              </p:nvSpPr>
                              <p:spPr bwMode="auto">
                                <a:xfrm>
                                  <a:off x="239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29" name="Group 100"/>
                              <p:cNvGrpSpPr/>
                              <p:nvPr/>
                            </p:nvGrpSpPr>
                            <p:grpSpPr bwMode="auto">
                              <a:xfrm>
                                <a:off x="2399" y="2348"/>
                                <a:ext cx="21" cy="17"/>
                                <a:chOff x="2399" y="2348"/>
                                <a:chExt cx="21" cy="17"/>
                              </a:xfrm>
                            </p:grpSpPr>
                            <p:sp>
                              <p:nvSpPr>
                                <p:cNvPr id="830" name="Freeform 101"/>
                                <p:cNvSpPr/>
                                <p:nvPr/>
                              </p:nvSpPr>
                              <p:spPr bwMode="auto">
                                <a:xfrm>
                                  <a:off x="239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1" name="Freeform 102"/>
                                <p:cNvSpPr/>
                                <p:nvPr/>
                              </p:nvSpPr>
                              <p:spPr bwMode="auto">
                                <a:xfrm>
                                  <a:off x="240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811" name="Group 103"/>
                          <p:cNvGrpSpPr/>
                          <p:nvPr/>
                        </p:nvGrpSpPr>
                        <p:grpSpPr bwMode="auto">
                          <a:xfrm>
                            <a:off x="2409" y="2348"/>
                            <a:ext cx="50" cy="17"/>
                            <a:chOff x="2409" y="2348"/>
                            <a:chExt cx="50" cy="17"/>
                          </a:xfrm>
                        </p:grpSpPr>
                        <p:grpSp>
                          <p:nvGrpSpPr>
                            <p:cNvPr id="812" name="Group 104"/>
                            <p:cNvGrpSpPr/>
                            <p:nvPr/>
                          </p:nvGrpSpPr>
                          <p:grpSpPr bwMode="auto">
                            <a:xfrm>
                              <a:off x="2409" y="2348"/>
                              <a:ext cx="31" cy="17"/>
                              <a:chOff x="2409" y="2348"/>
                              <a:chExt cx="31" cy="17"/>
                            </a:xfrm>
                          </p:grpSpPr>
                          <p:grpSp>
                            <p:nvGrpSpPr>
                              <p:cNvPr id="820" name="Group 105"/>
                              <p:cNvGrpSpPr/>
                              <p:nvPr/>
                            </p:nvGrpSpPr>
                            <p:grpSpPr bwMode="auto">
                              <a:xfrm>
                                <a:off x="2409" y="2348"/>
                                <a:ext cx="21" cy="17"/>
                                <a:chOff x="2409" y="2348"/>
                                <a:chExt cx="21" cy="17"/>
                              </a:xfrm>
                            </p:grpSpPr>
                            <p:sp>
                              <p:nvSpPr>
                                <p:cNvPr id="824" name="Freeform 106"/>
                                <p:cNvSpPr/>
                                <p:nvPr/>
                              </p:nvSpPr>
                              <p:spPr bwMode="auto">
                                <a:xfrm>
                                  <a:off x="240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25" name="Freeform 107"/>
                                <p:cNvSpPr/>
                                <p:nvPr/>
                              </p:nvSpPr>
                              <p:spPr bwMode="auto">
                                <a:xfrm>
                                  <a:off x="241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21" name="Group 108"/>
                              <p:cNvGrpSpPr/>
                              <p:nvPr/>
                            </p:nvGrpSpPr>
                            <p:grpSpPr bwMode="auto">
                              <a:xfrm>
                                <a:off x="2418" y="2348"/>
                                <a:ext cx="22" cy="17"/>
                                <a:chOff x="2418" y="2348"/>
                                <a:chExt cx="22" cy="17"/>
                              </a:xfrm>
                            </p:grpSpPr>
                            <p:sp>
                              <p:nvSpPr>
                                <p:cNvPr id="822" name="Freeform 109"/>
                                <p:cNvSpPr/>
                                <p:nvPr/>
                              </p:nvSpPr>
                              <p:spPr bwMode="auto">
                                <a:xfrm>
                                  <a:off x="241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23" name="Freeform 110"/>
                                <p:cNvSpPr/>
                                <p:nvPr/>
                              </p:nvSpPr>
                              <p:spPr bwMode="auto">
                                <a:xfrm>
                                  <a:off x="242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813" name="Group 111"/>
                            <p:cNvGrpSpPr/>
                            <p:nvPr/>
                          </p:nvGrpSpPr>
                          <p:grpSpPr bwMode="auto">
                            <a:xfrm>
                              <a:off x="2427" y="2348"/>
                              <a:ext cx="32" cy="17"/>
                              <a:chOff x="2427" y="2348"/>
                              <a:chExt cx="32" cy="17"/>
                            </a:xfrm>
                          </p:grpSpPr>
                          <p:grpSp>
                            <p:nvGrpSpPr>
                              <p:cNvPr id="814" name="Group 112"/>
                              <p:cNvGrpSpPr/>
                              <p:nvPr/>
                            </p:nvGrpSpPr>
                            <p:grpSpPr bwMode="auto">
                              <a:xfrm>
                                <a:off x="2427" y="2348"/>
                                <a:ext cx="23" cy="17"/>
                                <a:chOff x="2427" y="2348"/>
                                <a:chExt cx="23" cy="17"/>
                              </a:xfrm>
                            </p:grpSpPr>
                            <p:sp>
                              <p:nvSpPr>
                                <p:cNvPr id="818" name="Freeform 113"/>
                                <p:cNvSpPr/>
                                <p:nvPr/>
                              </p:nvSpPr>
                              <p:spPr bwMode="auto">
                                <a:xfrm>
                                  <a:off x="242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19" name="Freeform 114"/>
                                <p:cNvSpPr/>
                                <p:nvPr/>
                              </p:nvSpPr>
                              <p:spPr bwMode="auto">
                                <a:xfrm>
                                  <a:off x="243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15" name="Group 115"/>
                              <p:cNvGrpSpPr/>
                              <p:nvPr/>
                            </p:nvGrpSpPr>
                            <p:grpSpPr bwMode="auto">
                              <a:xfrm>
                                <a:off x="2437" y="2348"/>
                                <a:ext cx="22" cy="17"/>
                                <a:chOff x="2437" y="2348"/>
                                <a:chExt cx="22" cy="17"/>
                              </a:xfrm>
                            </p:grpSpPr>
                            <p:sp>
                              <p:nvSpPr>
                                <p:cNvPr id="816" name="Freeform 116"/>
                                <p:cNvSpPr/>
                                <p:nvPr/>
                              </p:nvSpPr>
                              <p:spPr bwMode="auto">
                                <a:xfrm>
                                  <a:off x="243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17" name="Freeform 117"/>
                                <p:cNvSpPr/>
                                <p:nvPr/>
                              </p:nvSpPr>
                              <p:spPr bwMode="auto">
                                <a:xfrm>
                                  <a:off x="244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779" name="Group 118"/>
                        <p:cNvGrpSpPr/>
                        <p:nvPr/>
                      </p:nvGrpSpPr>
                      <p:grpSpPr bwMode="auto">
                        <a:xfrm>
                          <a:off x="2447" y="2348"/>
                          <a:ext cx="90" cy="17"/>
                          <a:chOff x="2447" y="2348"/>
                          <a:chExt cx="90" cy="17"/>
                        </a:xfrm>
                      </p:grpSpPr>
                      <p:grpSp>
                        <p:nvGrpSpPr>
                          <p:cNvPr id="780" name="Group 119"/>
                          <p:cNvGrpSpPr/>
                          <p:nvPr/>
                        </p:nvGrpSpPr>
                        <p:grpSpPr bwMode="auto">
                          <a:xfrm>
                            <a:off x="2447" y="2348"/>
                            <a:ext cx="51" cy="17"/>
                            <a:chOff x="2447" y="2348"/>
                            <a:chExt cx="51" cy="17"/>
                          </a:xfrm>
                        </p:grpSpPr>
                        <p:grpSp>
                          <p:nvGrpSpPr>
                            <p:cNvPr id="796" name="Group 120"/>
                            <p:cNvGrpSpPr/>
                            <p:nvPr/>
                          </p:nvGrpSpPr>
                          <p:grpSpPr bwMode="auto">
                            <a:xfrm>
                              <a:off x="2447" y="2348"/>
                              <a:ext cx="31" cy="17"/>
                              <a:chOff x="2447" y="2348"/>
                              <a:chExt cx="31" cy="17"/>
                            </a:xfrm>
                          </p:grpSpPr>
                          <p:grpSp>
                            <p:nvGrpSpPr>
                              <p:cNvPr id="804" name="Group 121"/>
                              <p:cNvGrpSpPr/>
                              <p:nvPr/>
                            </p:nvGrpSpPr>
                            <p:grpSpPr bwMode="auto">
                              <a:xfrm>
                                <a:off x="2447" y="2348"/>
                                <a:ext cx="21" cy="17"/>
                                <a:chOff x="2447" y="2348"/>
                                <a:chExt cx="21" cy="17"/>
                              </a:xfrm>
                            </p:grpSpPr>
                            <p:sp>
                              <p:nvSpPr>
                                <p:cNvPr id="808" name="Freeform 122"/>
                                <p:cNvSpPr/>
                                <p:nvPr/>
                              </p:nvSpPr>
                              <p:spPr bwMode="auto">
                                <a:xfrm>
                                  <a:off x="244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9" name="Freeform 123"/>
                                <p:cNvSpPr/>
                                <p:nvPr/>
                              </p:nvSpPr>
                              <p:spPr bwMode="auto">
                                <a:xfrm>
                                  <a:off x="245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05" name="Group 124"/>
                              <p:cNvGrpSpPr/>
                              <p:nvPr/>
                            </p:nvGrpSpPr>
                            <p:grpSpPr bwMode="auto">
                              <a:xfrm>
                                <a:off x="2457" y="2348"/>
                                <a:ext cx="21" cy="17"/>
                                <a:chOff x="2457" y="2348"/>
                                <a:chExt cx="21" cy="17"/>
                              </a:xfrm>
                            </p:grpSpPr>
                            <p:sp>
                              <p:nvSpPr>
                                <p:cNvPr id="806" name="Freeform 125"/>
                                <p:cNvSpPr/>
                                <p:nvPr/>
                              </p:nvSpPr>
                              <p:spPr bwMode="auto">
                                <a:xfrm>
                                  <a:off x="245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7" name="Freeform 126"/>
                                <p:cNvSpPr/>
                                <p:nvPr/>
                              </p:nvSpPr>
                              <p:spPr bwMode="auto">
                                <a:xfrm>
                                  <a:off x="246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97" name="Group 127"/>
                            <p:cNvGrpSpPr/>
                            <p:nvPr/>
                          </p:nvGrpSpPr>
                          <p:grpSpPr bwMode="auto">
                            <a:xfrm>
                              <a:off x="2466" y="2348"/>
                              <a:ext cx="32" cy="17"/>
                              <a:chOff x="2466" y="2348"/>
                              <a:chExt cx="32" cy="17"/>
                            </a:xfrm>
                          </p:grpSpPr>
                          <p:grpSp>
                            <p:nvGrpSpPr>
                              <p:cNvPr id="798" name="Group 128"/>
                              <p:cNvGrpSpPr/>
                              <p:nvPr/>
                            </p:nvGrpSpPr>
                            <p:grpSpPr bwMode="auto">
                              <a:xfrm>
                                <a:off x="2466" y="2348"/>
                                <a:ext cx="23" cy="17"/>
                                <a:chOff x="2466" y="2348"/>
                                <a:chExt cx="23" cy="17"/>
                              </a:xfrm>
                            </p:grpSpPr>
                            <p:sp>
                              <p:nvSpPr>
                                <p:cNvPr id="802" name="Freeform 129"/>
                                <p:cNvSpPr/>
                                <p:nvPr/>
                              </p:nvSpPr>
                              <p:spPr bwMode="auto">
                                <a:xfrm>
                                  <a:off x="246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3" name="Freeform 130"/>
                                <p:cNvSpPr/>
                                <p:nvPr/>
                              </p:nvSpPr>
                              <p:spPr bwMode="auto">
                                <a:xfrm>
                                  <a:off x="247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99" name="Group 131"/>
                              <p:cNvGrpSpPr/>
                              <p:nvPr/>
                            </p:nvGrpSpPr>
                            <p:grpSpPr bwMode="auto">
                              <a:xfrm>
                                <a:off x="2476" y="2348"/>
                                <a:ext cx="22" cy="17"/>
                                <a:chOff x="2476" y="2348"/>
                                <a:chExt cx="22" cy="17"/>
                              </a:xfrm>
                            </p:grpSpPr>
                            <p:sp>
                              <p:nvSpPr>
                                <p:cNvPr id="800" name="Freeform 132"/>
                                <p:cNvSpPr/>
                                <p:nvPr/>
                              </p:nvSpPr>
                              <p:spPr bwMode="auto">
                                <a:xfrm>
                                  <a:off x="247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1" name="Freeform 133"/>
                                <p:cNvSpPr/>
                                <p:nvPr/>
                              </p:nvSpPr>
                              <p:spPr bwMode="auto">
                                <a:xfrm>
                                  <a:off x="248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781" name="Group 134"/>
                          <p:cNvGrpSpPr/>
                          <p:nvPr/>
                        </p:nvGrpSpPr>
                        <p:grpSpPr bwMode="auto">
                          <a:xfrm>
                            <a:off x="2486" y="2348"/>
                            <a:ext cx="51" cy="17"/>
                            <a:chOff x="2486" y="2348"/>
                            <a:chExt cx="51" cy="17"/>
                          </a:xfrm>
                        </p:grpSpPr>
                        <p:grpSp>
                          <p:nvGrpSpPr>
                            <p:cNvPr id="782" name="Group 135"/>
                            <p:cNvGrpSpPr/>
                            <p:nvPr/>
                          </p:nvGrpSpPr>
                          <p:grpSpPr bwMode="auto">
                            <a:xfrm>
                              <a:off x="2486" y="2348"/>
                              <a:ext cx="31" cy="17"/>
                              <a:chOff x="2486" y="2348"/>
                              <a:chExt cx="31" cy="17"/>
                            </a:xfrm>
                          </p:grpSpPr>
                          <p:grpSp>
                            <p:nvGrpSpPr>
                              <p:cNvPr id="790" name="Group 136"/>
                              <p:cNvGrpSpPr/>
                              <p:nvPr/>
                            </p:nvGrpSpPr>
                            <p:grpSpPr bwMode="auto">
                              <a:xfrm>
                                <a:off x="2486" y="2348"/>
                                <a:ext cx="22" cy="17"/>
                                <a:chOff x="2486" y="2348"/>
                                <a:chExt cx="22" cy="17"/>
                              </a:xfrm>
                            </p:grpSpPr>
                            <p:sp>
                              <p:nvSpPr>
                                <p:cNvPr id="794" name="Freeform 137"/>
                                <p:cNvSpPr/>
                                <p:nvPr/>
                              </p:nvSpPr>
                              <p:spPr bwMode="auto">
                                <a:xfrm>
                                  <a:off x="248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95" name="Freeform 138"/>
                                <p:cNvSpPr/>
                                <p:nvPr/>
                              </p:nvSpPr>
                              <p:spPr bwMode="auto">
                                <a:xfrm>
                                  <a:off x="249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91" name="Group 139"/>
                              <p:cNvGrpSpPr/>
                              <p:nvPr/>
                            </p:nvGrpSpPr>
                            <p:grpSpPr bwMode="auto">
                              <a:xfrm>
                                <a:off x="2496" y="2348"/>
                                <a:ext cx="21" cy="17"/>
                                <a:chOff x="2496" y="2348"/>
                                <a:chExt cx="21" cy="17"/>
                              </a:xfrm>
                            </p:grpSpPr>
                            <p:sp>
                              <p:nvSpPr>
                                <p:cNvPr id="792" name="Freeform 140"/>
                                <p:cNvSpPr/>
                                <p:nvPr/>
                              </p:nvSpPr>
                              <p:spPr bwMode="auto">
                                <a:xfrm>
                                  <a:off x="249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93" name="Freeform 141"/>
                                <p:cNvSpPr/>
                                <p:nvPr/>
                              </p:nvSpPr>
                              <p:spPr bwMode="auto">
                                <a:xfrm>
                                  <a:off x="250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83" name="Group 142"/>
                            <p:cNvGrpSpPr/>
                            <p:nvPr/>
                          </p:nvGrpSpPr>
                          <p:grpSpPr bwMode="auto">
                            <a:xfrm>
                              <a:off x="2505" y="2348"/>
                              <a:ext cx="32" cy="17"/>
                              <a:chOff x="2505" y="2348"/>
                              <a:chExt cx="32" cy="17"/>
                            </a:xfrm>
                          </p:grpSpPr>
                          <p:grpSp>
                            <p:nvGrpSpPr>
                              <p:cNvPr id="784" name="Group 143"/>
                              <p:cNvGrpSpPr/>
                              <p:nvPr/>
                            </p:nvGrpSpPr>
                            <p:grpSpPr bwMode="auto">
                              <a:xfrm>
                                <a:off x="2505" y="2348"/>
                                <a:ext cx="22" cy="17"/>
                                <a:chOff x="2505" y="2348"/>
                                <a:chExt cx="22" cy="17"/>
                              </a:xfrm>
                            </p:grpSpPr>
                            <p:sp>
                              <p:nvSpPr>
                                <p:cNvPr id="788" name="Freeform 144"/>
                                <p:cNvSpPr/>
                                <p:nvPr/>
                              </p:nvSpPr>
                              <p:spPr bwMode="auto">
                                <a:xfrm>
                                  <a:off x="250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89" name="Freeform 145"/>
                                <p:cNvSpPr/>
                                <p:nvPr/>
                              </p:nvSpPr>
                              <p:spPr bwMode="auto">
                                <a:xfrm>
                                  <a:off x="251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85" name="Group 146"/>
                              <p:cNvGrpSpPr/>
                              <p:nvPr/>
                            </p:nvGrpSpPr>
                            <p:grpSpPr bwMode="auto">
                              <a:xfrm>
                                <a:off x="2515" y="2348"/>
                                <a:ext cx="22" cy="17"/>
                                <a:chOff x="2515" y="2348"/>
                                <a:chExt cx="22" cy="17"/>
                              </a:xfrm>
                            </p:grpSpPr>
                            <p:sp>
                              <p:nvSpPr>
                                <p:cNvPr id="786" name="Freeform 147"/>
                                <p:cNvSpPr/>
                                <p:nvPr/>
                              </p:nvSpPr>
                              <p:spPr bwMode="auto">
                                <a:xfrm>
                                  <a:off x="251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87" name="Freeform 148"/>
                                <p:cNvSpPr/>
                                <p:nvPr/>
                              </p:nvSpPr>
                              <p:spPr bwMode="auto">
                                <a:xfrm>
                                  <a:off x="252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grpSp>
              <p:grpSp>
                <p:nvGrpSpPr>
                  <p:cNvPr id="769" name="Group 149"/>
                  <p:cNvGrpSpPr/>
                  <p:nvPr/>
                </p:nvGrpSpPr>
                <p:grpSpPr bwMode="auto">
                  <a:xfrm>
                    <a:off x="2218" y="2286"/>
                    <a:ext cx="297" cy="36"/>
                    <a:chOff x="2218" y="2286"/>
                    <a:chExt cx="297" cy="36"/>
                  </a:xfrm>
                </p:grpSpPr>
                <p:sp>
                  <p:nvSpPr>
                    <p:cNvPr id="770" name="Rectangle 150"/>
                    <p:cNvSpPr>
                      <a:spLocks noChangeArrowheads="1"/>
                    </p:cNvSpPr>
                    <p:nvPr/>
                  </p:nvSpPr>
                  <p:spPr bwMode="auto">
                    <a:xfrm>
                      <a:off x="2218" y="2286"/>
                      <a:ext cx="54"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71" name="Rectangle 151"/>
                    <p:cNvSpPr>
                      <a:spLocks noChangeArrowheads="1"/>
                    </p:cNvSpPr>
                    <p:nvPr/>
                  </p:nvSpPr>
                  <p:spPr bwMode="auto">
                    <a:xfrm>
                      <a:off x="2286" y="2286"/>
                      <a:ext cx="81"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72" name="Rectangle 152"/>
                    <p:cNvSpPr>
                      <a:spLocks noChangeArrowheads="1"/>
                    </p:cNvSpPr>
                    <p:nvPr/>
                  </p:nvSpPr>
                  <p:spPr bwMode="auto">
                    <a:xfrm>
                      <a:off x="2382" y="2286"/>
                      <a:ext cx="89"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73" name="Rectangle 153"/>
                    <p:cNvSpPr>
                      <a:spLocks noChangeArrowheads="1"/>
                    </p:cNvSpPr>
                    <p:nvPr/>
                  </p:nvSpPr>
                  <p:spPr bwMode="auto">
                    <a:xfrm>
                      <a:off x="2485" y="2286"/>
                      <a:ext cx="30" cy="36"/>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723" name="Group 154"/>
                <p:cNvGrpSpPr/>
                <p:nvPr/>
              </p:nvGrpSpPr>
              <p:grpSpPr bwMode="auto">
                <a:xfrm>
                  <a:off x="2490" y="2289"/>
                  <a:ext cx="23" cy="22"/>
                  <a:chOff x="2490" y="2289"/>
                  <a:chExt cx="23" cy="22"/>
                </a:xfrm>
              </p:grpSpPr>
              <p:sp>
                <p:nvSpPr>
                  <p:cNvPr id="763" name="Rectangle 155"/>
                  <p:cNvSpPr>
                    <a:spLocks noChangeArrowheads="1"/>
                  </p:cNvSpPr>
                  <p:nvPr/>
                </p:nvSpPr>
                <p:spPr bwMode="auto">
                  <a:xfrm>
                    <a:off x="2503" y="2291"/>
                    <a:ext cx="8" cy="11"/>
                  </a:xfrm>
                  <a:prstGeom prst="rect">
                    <a:avLst/>
                  </a:prstGeom>
                  <a:solidFill>
                    <a:srgbClr val="000000"/>
                  </a:solidFill>
                  <a:ln w="12700">
                    <a:solidFill>
                      <a:srgbClr val="000000"/>
                    </a:solidFill>
                    <a:miter lim="800000"/>
                  </a:ln>
                  <a:effectLst/>
                </p:spPr>
                <p:txBody>
                  <a:bodyPr wrap="none" anchor="ctr"/>
                  <a:lstStyle/>
                  <a:p>
                    <a:endParaRPr lang="en-US"/>
                  </a:p>
                </p:txBody>
              </p:sp>
              <p:sp>
                <p:nvSpPr>
                  <p:cNvPr id="764" name="Rectangle 156"/>
                  <p:cNvSpPr>
                    <a:spLocks noChangeArrowheads="1"/>
                  </p:cNvSpPr>
                  <p:nvPr/>
                </p:nvSpPr>
                <p:spPr bwMode="auto">
                  <a:xfrm>
                    <a:off x="2505" y="2296"/>
                    <a:ext cx="8" cy="8"/>
                  </a:xfrm>
                  <a:prstGeom prst="rect">
                    <a:avLst/>
                  </a:prstGeom>
                  <a:solidFill>
                    <a:srgbClr val="C0C0C0"/>
                  </a:solidFill>
                  <a:ln w="12700">
                    <a:solidFill>
                      <a:srgbClr val="000000"/>
                    </a:solidFill>
                    <a:miter lim="800000"/>
                  </a:ln>
                  <a:effectLst/>
                </p:spPr>
                <p:txBody>
                  <a:bodyPr wrap="none" anchor="ctr"/>
                  <a:lstStyle/>
                  <a:p>
                    <a:endParaRPr lang="en-US"/>
                  </a:p>
                </p:txBody>
              </p:sp>
              <p:grpSp>
                <p:nvGrpSpPr>
                  <p:cNvPr id="765" name="Group 157"/>
                  <p:cNvGrpSpPr/>
                  <p:nvPr/>
                </p:nvGrpSpPr>
                <p:grpSpPr bwMode="auto">
                  <a:xfrm>
                    <a:off x="2490" y="2289"/>
                    <a:ext cx="8" cy="22"/>
                    <a:chOff x="2490" y="2289"/>
                    <a:chExt cx="8" cy="22"/>
                  </a:xfrm>
                </p:grpSpPr>
                <p:sp>
                  <p:nvSpPr>
                    <p:cNvPr id="766" name="Rectangle 158"/>
                    <p:cNvSpPr>
                      <a:spLocks noChangeArrowheads="1"/>
                    </p:cNvSpPr>
                    <p:nvPr/>
                  </p:nvSpPr>
                  <p:spPr bwMode="auto">
                    <a:xfrm>
                      <a:off x="2490" y="2289"/>
                      <a:ext cx="8"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67" name="Rectangle 159"/>
                    <p:cNvSpPr>
                      <a:spLocks noChangeArrowheads="1"/>
                    </p:cNvSpPr>
                    <p:nvPr/>
                  </p:nvSpPr>
                  <p:spPr bwMode="auto">
                    <a:xfrm>
                      <a:off x="2490" y="2303"/>
                      <a:ext cx="8" cy="8"/>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724" name="Group 160"/>
                <p:cNvGrpSpPr/>
                <p:nvPr/>
              </p:nvGrpSpPr>
              <p:grpSpPr bwMode="auto">
                <a:xfrm>
                  <a:off x="2289" y="2289"/>
                  <a:ext cx="79" cy="36"/>
                  <a:chOff x="2289" y="2289"/>
                  <a:chExt cx="79" cy="36"/>
                </a:xfrm>
              </p:grpSpPr>
              <p:grpSp>
                <p:nvGrpSpPr>
                  <p:cNvPr id="757" name="Group 161"/>
                  <p:cNvGrpSpPr/>
                  <p:nvPr/>
                </p:nvGrpSpPr>
                <p:grpSpPr bwMode="auto">
                  <a:xfrm>
                    <a:off x="2289" y="2292"/>
                    <a:ext cx="76" cy="19"/>
                    <a:chOff x="2289" y="2292"/>
                    <a:chExt cx="76" cy="19"/>
                  </a:xfrm>
                </p:grpSpPr>
                <p:sp>
                  <p:nvSpPr>
                    <p:cNvPr id="760" name="Rectangle 162"/>
                    <p:cNvSpPr>
                      <a:spLocks noChangeArrowheads="1"/>
                    </p:cNvSpPr>
                    <p:nvPr/>
                  </p:nvSpPr>
                  <p:spPr bwMode="auto">
                    <a:xfrm>
                      <a:off x="2318" y="2292"/>
                      <a:ext cx="18" cy="8"/>
                    </a:xfrm>
                    <a:prstGeom prst="rect">
                      <a:avLst/>
                    </a:prstGeom>
                    <a:solidFill>
                      <a:srgbClr val="808080"/>
                    </a:solidFill>
                    <a:ln w="12700">
                      <a:solidFill>
                        <a:srgbClr val="000000"/>
                      </a:solidFill>
                      <a:miter lim="800000"/>
                    </a:ln>
                    <a:effectLst/>
                  </p:spPr>
                  <p:txBody>
                    <a:bodyPr wrap="none" anchor="ctr"/>
                    <a:lstStyle/>
                    <a:p>
                      <a:endParaRPr lang="en-US"/>
                    </a:p>
                  </p:txBody>
                </p:sp>
                <p:sp>
                  <p:nvSpPr>
                    <p:cNvPr id="761" name="Rectangle 163"/>
                    <p:cNvSpPr>
                      <a:spLocks noChangeArrowheads="1"/>
                    </p:cNvSpPr>
                    <p:nvPr/>
                  </p:nvSpPr>
                  <p:spPr bwMode="auto">
                    <a:xfrm>
                      <a:off x="2318" y="2300"/>
                      <a:ext cx="18" cy="8"/>
                    </a:xfrm>
                    <a:prstGeom prst="rect">
                      <a:avLst/>
                    </a:prstGeom>
                    <a:solidFill>
                      <a:srgbClr val="000000"/>
                    </a:solidFill>
                    <a:ln w="12700">
                      <a:solidFill>
                        <a:srgbClr val="000000"/>
                      </a:solidFill>
                      <a:miter lim="800000"/>
                    </a:ln>
                    <a:effectLst/>
                  </p:spPr>
                  <p:txBody>
                    <a:bodyPr wrap="none" anchor="ctr"/>
                    <a:lstStyle/>
                    <a:p>
                      <a:endParaRPr lang="en-US"/>
                    </a:p>
                  </p:txBody>
                </p:sp>
                <p:sp>
                  <p:nvSpPr>
                    <p:cNvPr id="762" name="Rectangle 164"/>
                    <p:cNvSpPr>
                      <a:spLocks noChangeArrowheads="1"/>
                    </p:cNvSpPr>
                    <p:nvPr/>
                  </p:nvSpPr>
                  <p:spPr bwMode="auto">
                    <a:xfrm>
                      <a:off x="2289" y="2295"/>
                      <a:ext cx="76" cy="16"/>
                    </a:xfrm>
                    <a:prstGeom prst="rect">
                      <a:avLst/>
                    </a:prstGeom>
                    <a:solidFill>
                      <a:srgbClr val="000000"/>
                    </a:solidFill>
                    <a:ln>
                      <a:noFill/>
                    </a:ln>
                    <a:effectLst/>
                  </p:spPr>
                  <p:txBody>
                    <a:bodyPr wrap="none" anchor="ctr"/>
                    <a:lstStyle/>
                    <a:p>
                      <a:endParaRPr lang="en-US"/>
                    </a:p>
                  </p:txBody>
                </p:sp>
              </p:grpSp>
              <p:sp>
                <p:nvSpPr>
                  <p:cNvPr id="758" name="Rectangle 165"/>
                  <p:cNvSpPr>
                    <a:spLocks noChangeArrowheads="1"/>
                  </p:cNvSpPr>
                  <p:nvPr/>
                </p:nvSpPr>
                <p:spPr bwMode="auto">
                  <a:xfrm>
                    <a:off x="2290" y="2289"/>
                    <a:ext cx="8" cy="8"/>
                  </a:xfrm>
                  <a:prstGeom prst="rect">
                    <a:avLst/>
                  </a:prstGeom>
                  <a:solidFill>
                    <a:srgbClr val="008000"/>
                  </a:solidFill>
                  <a:ln w="12700">
                    <a:solidFill>
                      <a:srgbClr val="000000"/>
                    </a:solidFill>
                    <a:miter lim="800000"/>
                  </a:ln>
                  <a:effectLst/>
                </p:spPr>
                <p:txBody>
                  <a:bodyPr wrap="none" anchor="ctr"/>
                  <a:lstStyle/>
                  <a:p>
                    <a:endParaRPr lang="en-US"/>
                  </a:p>
                </p:txBody>
              </p:sp>
              <p:sp>
                <p:nvSpPr>
                  <p:cNvPr id="759" name="Rectangle 166"/>
                  <p:cNvSpPr>
                    <a:spLocks noChangeArrowheads="1"/>
                  </p:cNvSpPr>
                  <p:nvPr/>
                </p:nvSpPr>
                <p:spPr bwMode="auto">
                  <a:xfrm>
                    <a:off x="2360" y="2317"/>
                    <a:ext cx="8" cy="8"/>
                  </a:xfrm>
                  <a:prstGeom prst="rect">
                    <a:avLst/>
                  </a:prstGeom>
                  <a:solidFill>
                    <a:srgbClr val="000000"/>
                  </a:solidFill>
                  <a:ln w="12700">
                    <a:solidFill>
                      <a:srgbClr val="000000"/>
                    </a:solidFill>
                    <a:miter lim="800000"/>
                  </a:ln>
                  <a:effectLst/>
                </p:spPr>
                <p:txBody>
                  <a:bodyPr wrap="none" anchor="ctr"/>
                  <a:lstStyle/>
                  <a:p>
                    <a:endParaRPr lang="en-US"/>
                  </a:p>
                </p:txBody>
              </p:sp>
            </p:grpSp>
            <p:grpSp>
              <p:nvGrpSpPr>
                <p:cNvPr id="725" name="Group 167"/>
                <p:cNvGrpSpPr/>
                <p:nvPr/>
              </p:nvGrpSpPr>
              <p:grpSpPr bwMode="auto">
                <a:xfrm>
                  <a:off x="2214" y="2319"/>
                  <a:ext cx="72" cy="17"/>
                  <a:chOff x="2214" y="2319"/>
                  <a:chExt cx="72" cy="17"/>
                </a:xfrm>
              </p:grpSpPr>
              <p:grpSp>
                <p:nvGrpSpPr>
                  <p:cNvPr id="727" name="Group 168"/>
                  <p:cNvGrpSpPr/>
                  <p:nvPr/>
                </p:nvGrpSpPr>
                <p:grpSpPr bwMode="auto">
                  <a:xfrm>
                    <a:off x="2214" y="2319"/>
                    <a:ext cx="44" cy="17"/>
                    <a:chOff x="2214" y="2319"/>
                    <a:chExt cx="44" cy="17"/>
                  </a:xfrm>
                </p:grpSpPr>
                <p:grpSp>
                  <p:nvGrpSpPr>
                    <p:cNvPr id="743" name="Group 169"/>
                    <p:cNvGrpSpPr/>
                    <p:nvPr/>
                  </p:nvGrpSpPr>
                  <p:grpSpPr bwMode="auto">
                    <a:xfrm>
                      <a:off x="2214" y="2319"/>
                      <a:ext cx="28" cy="17"/>
                      <a:chOff x="2214" y="2319"/>
                      <a:chExt cx="28" cy="17"/>
                    </a:xfrm>
                  </p:grpSpPr>
                  <p:grpSp>
                    <p:nvGrpSpPr>
                      <p:cNvPr id="751" name="Group 170"/>
                      <p:cNvGrpSpPr/>
                      <p:nvPr/>
                    </p:nvGrpSpPr>
                    <p:grpSpPr bwMode="auto">
                      <a:xfrm>
                        <a:off x="2214" y="2319"/>
                        <a:ext cx="21" cy="17"/>
                        <a:chOff x="2214" y="2319"/>
                        <a:chExt cx="21" cy="17"/>
                      </a:xfrm>
                    </p:grpSpPr>
                    <p:sp>
                      <p:nvSpPr>
                        <p:cNvPr id="755" name="Freeform 171"/>
                        <p:cNvSpPr/>
                        <p:nvPr/>
                      </p:nvSpPr>
                      <p:spPr bwMode="auto">
                        <a:xfrm>
                          <a:off x="221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56" name="Freeform 172"/>
                        <p:cNvSpPr/>
                        <p:nvPr/>
                      </p:nvSpPr>
                      <p:spPr bwMode="auto">
                        <a:xfrm>
                          <a:off x="221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52" name="Group 173"/>
                      <p:cNvGrpSpPr/>
                      <p:nvPr/>
                    </p:nvGrpSpPr>
                    <p:grpSpPr bwMode="auto">
                      <a:xfrm>
                        <a:off x="2222" y="2319"/>
                        <a:ext cx="20" cy="17"/>
                        <a:chOff x="2222" y="2319"/>
                        <a:chExt cx="20" cy="17"/>
                      </a:xfrm>
                    </p:grpSpPr>
                    <p:sp>
                      <p:nvSpPr>
                        <p:cNvPr id="753" name="Freeform 174"/>
                        <p:cNvSpPr/>
                        <p:nvPr/>
                      </p:nvSpPr>
                      <p:spPr bwMode="auto">
                        <a:xfrm>
                          <a:off x="222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54" name="Freeform 175"/>
                        <p:cNvSpPr/>
                        <p:nvPr/>
                      </p:nvSpPr>
                      <p:spPr bwMode="auto">
                        <a:xfrm>
                          <a:off x="222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44" name="Group 176"/>
                    <p:cNvGrpSpPr/>
                    <p:nvPr/>
                  </p:nvGrpSpPr>
                  <p:grpSpPr bwMode="auto">
                    <a:xfrm>
                      <a:off x="2229" y="2319"/>
                      <a:ext cx="29" cy="17"/>
                      <a:chOff x="2229" y="2319"/>
                      <a:chExt cx="29" cy="17"/>
                    </a:xfrm>
                  </p:grpSpPr>
                  <p:grpSp>
                    <p:nvGrpSpPr>
                      <p:cNvPr id="745" name="Group 177"/>
                      <p:cNvGrpSpPr/>
                      <p:nvPr/>
                    </p:nvGrpSpPr>
                    <p:grpSpPr bwMode="auto">
                      <a:xfrm>
                        <a:off x="2229" y="2319"/>
                        <a:ext cx="21" cy="17"/>
                        <a:chOff x="2229" y="2319"/>
                        <a:chExt cx="21" cy="17"/>
                      </a:xfrm>
                    </p:grpSpPr>
                    <p:sp>
                      <p:nvSpPr>
                        <p:cNvPr id="749" name="Freeform 178"/>
                        <p:cNvSpPr/>
                        <p:nvPr/>
                      </p:nvSpPr>
                      <p:spPr bwMode="auto">
                        <a:xfrm>
                          <a:off x="222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50" name="Freeform 179"/>
                        <p:cNvSpPr/>
                        <p:nvPr/>
                      </p:nvSpPr>
                      <p:spPr bwMode="auto">
                        <a:xfrm>
                          <a:off x="2233"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46" name="Group 180"/>
                      <p:cNvGrpSpPr/>
                      <p:nvPr/>
                    </p:nvGrpSpPr>
                    <p:grpSpPr bwMode="auto">
                      <a:xfrm>
                        <a:off x="2237" y="2319"/>
                        <a:ext cx="21" cy="17"/>
                        <a:chOff x="2237" y="2319"/>
                        <a:chExt cx="21" cy="17"/>
                      </a:xfrm>
                    </p:grpSpPr>
                    <p:sp>
                      <p:nvSpPr>
                        <p:cNvPr id="747" name="Freeform 181"/>
                        <p:cNvSpPr/>
                        <p:nvPr/>
                      </p:nvSpPr>
                      <p:spPr bwMode="auto">
                        <a:xfrm>
                          <a:off x="2237"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48" name="Freeform 182"/>
                        <p:cNvSpPr/>
                        <p:nvPr/>
                      </p:nvSpPr>
                      <p:spPr bwMode="auto">
                        <a:xfrm>
                          <a:off x="2241"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728" name="Group 183"/>
                  <p:cNvGrpSpPr/>
                  <p:nvPr/>
                </p:nvGrpSpPr>
                <p:grpSpPr bwMode="auto">
                  <a:xfrm>
                    <a:off x="2244" y="2319"/>
                    <a:ext cx="42" cy="17"/>
                    <a:chOff x="2244" y="2319"/>
                    <a:chExt cx="42" cy="17"/>
                  </a:xfrm>
                </p:grpSpPr>
                <p:grpSp>
                  <p:nvGrpSpPr>
                    <p:cNvPr id="729" name="Group 184"/>
                    <p:cNvGrpSpPr/>
                    <p:nvPr/>
                  </p:nvGrpSpPr>
                  <p:grpSpPr bwMode="auto">
                    <a:xfrm>
                      <a:off x="2244" y="2319"/>
                      <a:ext cx="28" cy="17"/>
                      <a:chOff x="2244" y="2319"/>
                      <a:chExt cx="28" cy="17"/>
                    </a:xfrm>
                  </p:grpSpPr>
                  <p:grpSp>
                    <p:nvGrpSpPr>
                      <p:cNvPr id="737" name="Group 185"/>
                      <p:cNvGrpSpPr/>
                      <p:nvPr/>
                    </p:nvGrpSpPr>
                    <p:grpSpPr bwMode="auto">
                      <a:xfrm>
                        <a:off x="2244" y="2319"/>
                        <a:ext cx="21" cy="17"/>
                        <a:chOff x="2244" y="2319"/>
                        <a:chExt cx="21" cy="17"/>
                      </a:xfrm>
                    </p:grpSpPr>
                    <p:sp>
                      <p:nvSpPr>
                        <p:cNvPr id="741" name="Freeform 186"/>
                        <p:cNvSpPr/>
                        <p:nvPr/>
                      </p:nvSpPr>
                      <p:spPr bwMode="auto">
                        <a:xfrm>
                          <a:off x="224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42" name="Freeform 187"/>
                        <p:cNvSpPr/>
                        <p:nvPr/>
                      </p:nvSpPr>
                      <p:spPr bwMode="auto">
                        <a:xfrm>
                          <a:off x="224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38" name="Group 188"/>
                      <p:cNvGrpSpPr/>
                      <p:nvPr/>
                    </p:nvGrpSpPr>
                    <p:grpSpPr bwMode="auto">
                      <a:xfrm>
                        <a:off x="2252" y="2319"/>
                        <a:ext cx="20" cy="17"/>
                        <a:chOff x="2252" y="2319"/>
                        <a:chExt cx="20" cy="17"/>
                      </a:xfrm>
                    </p:grpSpPr>
                    <p:sp>
                      <p:nvSpPr>
                        <p:cNvPr id="739" name="Freeform 189"/>
                        <p:cNvSpPr/>
                        <p:nvPr/>
                      </p:nvSpPr>
                      <p:spPr bwMode="auto">
                        <a:xfrm>
                          <a:off x="225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40" name="Freeform 190"/>
                        <p:cNvSpPr/>
                        <p:nvPr/>
                      </p:nvSpPr>
                      <p:spPr bwMode="auto">
                        <a:xfrm>
                          <a:off x="225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30" name="Group 191"/>
                    <p:cNvGrpSpPr/>
                    <p:nvPr/>
                  </p:nvGrpSpPr>
                  <p:grpSpPr bwMode="auto">
                    <a:xfrm>
                      <a:off x="2259" y="2319"/>
                      <a:ext cx="27" cy="17"/>
                      <a:chOff x="2259" y="2319"/>
                      <a:chExt cx="27" cy="17"/>
                    </a:xfrm>
                  </p:grpSpPr>
                  <p:grpSp>
                    <p:nvGrpSpPr>
                      <p:cNvPr id="731" name="Group 192"/>
                      <p:cNvGrpSpPr/>
                      <p:nvPr/>
                    </p:nvGrpSpPr>
                    <p:grpSpPr bwMode="auto">
                      <a:xfrm>
                        <a:off x="2259" y="2319"/>
                        <a:ext cx="20" cy="17"/>
                        <a:chOff x="2259" y="2319"/>
                        <a:chExt cx="20" cy="17"/>
                      </a:xfrm>
                    </p:grpSpPr>
                    <p:sp>
                      <p:nvSpPr>
                        <p:cNvPr id="735" name="Freeform 193"/>
                        <p:cNvSpPr/>
                        <p:nvPr/>
                      </p:nvSpPr>
                      <p:spPr bwMode="auto">
                        <a:xfrm>
                          <a:off x="225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36" name="Freeform 194"/>
                        <p:cNvSpPr/>
                        <p:nvPr/>
                      </p:nvSpPr>
                      <p:spPr bwMode="auto">
                        <a:xfrm>
                          <a:off x="226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32" name="Group 195"/>
                      <p:cNvGrpSpPr/>
                      <p:nvPr/>
                    </p:nvGrpSpPr>
                    <p:grpSpPr bwMode="auto">
                      <a:xfrm>
                        <a:off x="2266" y="2319"/>
                        <a:ext cx="20" cy="17"/>
                        <a:chOff x="2266" y="2319"/>
                        <a:chExt cx="20" cy="17"/>
                      </a:xfrm>
                    </p:grpSpPr>
                    <p:sp>
                      <p:nvSpPr>
                        <p:cNvPr id="733" name="Freeform 196"/>
                        <p:cNvSpPr/>
                        <p:nvPr/>
                      </p:nvSpPr>
                      <p:spPr bwMode="auto">
                        <a:xfrm>
                          <a:off x="2266"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34" name="Freeform 197"/>
                        <p:cNvSpPr/>
                        <p:nvPr/>
                      </p:nvSpPr>
                      <p:spPr bwMode="auto">
                        <a:xfrm>
                          <a:off x="226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sp>
              <p:nvSpPr>
                <p:cNvPr id="726" name="Freeform 198"/>
                <p:cNvSpPr/>
                <p:nvPr/>
              </p:nvSpPr>
              <p:spPr bwMode="auto">
                <a:xfrm>
                  <a:off x="2215" y="2310"/>
                  <a:ext cx="312" cy="17"/>
                </a:xfrm>
                <a:custGeom>
                  <a:avLst/>
                  <a:gdLst>
                    <a:gd name="T0" fmla="*/ 0 w 312"/>
                    <a:gd name="T1" fmla="*/ 12 h 17"/>
                    <a:gd name="T2" fmla="*/ 137 w 312"/>
                    <a:gd name="T3" fmla="*/ 12 h 17"/>
                    <a:gd name="T4" fmla="*/ 137 w 312"/>
                    <a:gd name="T5" fmla="*/ 0 h 17"/>
                    <a:gd name="T6" fmla="*/ 159 w 312"/>
                    <a:gd name="T7" fmla="*/ 0 h 17"/>
                    <a:gd name="T8" fmla="*/ 159 w 312"/>
                    <a:gd name="T9" fmla="*/ 16 h 17"/>
                    <a:gd name="T10" fmla="*/ 311 w 312"/>
                    <a:gd name="T11" fmla="*/ 16 h 17"/>
                  </a:gdLst>
                  <a:ahLst/>
                  <a:cxnLst>
                    <a:cxn ang="0">
                      <a:pos x="T0" y="T1"/>
                    </a:cxn>
                    <a:cxn ang="0">
                      <a:pos x="T2" y="T3"/>
                    </a:cxn>
                    <a:cxn ang="0">
                      <a:pos x="T4" y="T5"/>
                    </a:cxn>
                    <a:cxn ang="0">
                      <a:pos x="T6" y="T7"/>
                    </a:cxn>
                    <a:cxn ang="0">
                      <a:pos x="T8" y="T9"/>
                    </a:cxn>
                    <a:cxn ang="0">
                      <a:pos x="T10" y="T11"/>
                    </a:cxn>
                  </a:cxnLst>
                  <a:rect l="0" t="0" r="r" b="b"/>
                  <a:pathLst>
                    <a:path w="312" h="17">
                      <a:moveTo>
                        <a:pt x="0" y="12"/>
                      </a:moveTo>
                      <a:lnTo>
                        <a:pt x="137" y="12"/>
                      </a:lnTo>
                      <a:lnTo>
                        <a:pt x="137" y="0"/>
                      </a:lnTo>
                      <a:lnTo>
                        <a:pt x="159" y="0"/>
                      </a:lnTo>
                      <a:lnTo>
                        <a:pt x="159" y="16"/>
                      </a:lnTo>
                      <a:lnTo>
                        <a:pt x="311"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671" name="Group 199"/>
              <p:cNvGrpSpPr/>
              <p:nvPr/>
            </p:nvGrpSpPr>
            <p:grpSpPr bwMode="auto">
              <a:xfrm>
                <a:off x="2106" y="2366"/>
                <a:ext cx="517" cy="69"/>
                <a:chOff x="2106" y="2366"/>
                <a:chExt cx="517" cy="69"/>
              </a:xfrm>
            </p:grpSpPr>
            <p:grpSp>
              <p:nvGrpSpPr>
                <p:cNvPr id="683" name="Group 200"/>
                <p:cNvGrpSpPr/>
                <p:nvPr/>
              </p:nvGrpSpPr>
              <p:grpSpPr bwMode="auto">
                <a:xfrm>
                  <a:off x="2106" y="2366"/>
                  <a:ext cx="517" cy="69"/>
                  <a:chOff x="2106" y="2366"/>
                  <a:chExt cx="517" cy="69"/>
                </a:xfrm>
              </p:grpSpPr>
              <p:sp>
                <p:nvSpPr>
                  <p:cNvPr id="719" name="Rectangle 201"/>
                  <p:cNvSpPr>
                    <a:spLocks noChangeArrowheads="1"/>
                  </p:cNvSpPr>
                  <p:nvPr/>
                </p:nvSpPr>
                <p:spPr bwMode="auto">
                  <a:xfrm>
                    <a:off x="2110" y="2427"/>
                    <a:ext cx="501"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20" name="Freeform 202"/>
                  <p:cNvSpPr/>
                  <p:nvPr/>
                </p:nvSpPr>
                <p:spPr bwMode="auto">
                  <a:xfrm>
                    <a:off x="2106" y="2366"/>
                    <a:ext cx="517" cy="58"/>
                  </a:xfrm>
                  <a:custGeom>
                    <a:avLst/>
                    <a:gdLst>
                      <a:gd name="T0" fmla="*/ 0 w 517"/>
                      <a:gd name="T1" fmla="*/ 57 h 58"/>
                      <a:gd name="T2" fmla="*/ 516 w 517"/>
                      <a:gd name="T3" fmla="*/ 57 h 58"/>
                      <a:gd name="T4" fmla="*/ 486 w 517"/>
                      <a:gd name="T5" fmla="*/ 0 h 58"/>
                      <a:gd name="T6" fmla="*/ 38 w 517"/>
                      <a:gd name="T7" fmla="*/ 0 h 58"/>
                      <a:gd name="T8" fmla="*/ 0 w 517"/>
                      <a:gd name="T9" fmla="*/ 57 h 58"/>
                    </a:gdLst>
                    <a:ahLst/>
                    <a:cxnLst>
                      <a:cxn ang="0">
                        <a:pos x="T0" y="T1"/>
                      </a:cxn>
                      <a:cxn ang="0">
                        <a:pos x="T2" y="T3"/>
                      </a:cxn>
                      <a:cxn ang="0">
                        <a:pos x="T4" y="T5"/>
                      </a:cxn>
                      <a:cxn ang="0">
                        <a:pos x="T6" y="T7"/>
                      </a:cxn>
                      <a:cxn ang="0">
                        <a:pos x="T8" y="T9"/>
                      </a:cxn>
                    </a:cxnLst>
                    <a:rect l="0" t="0" r="r" b="b"/>
                    <a:pathLst>
                      <a:path w="517" h="58">
                        <a:moveTo>
                          <a:pt x="0" y="57"/>
                        </a:moveTo>
                        <a:lnTo>
                          <a:pt x="516" y="57"/>
                        </a:lnTo>
                        <a:lnTo>
                          <a:pt x="486" y="0"/>
                        </a:lnTo>
                        <a:lnTo>
                          <a:pt x="38" y="0"/>
                        </a:lnTo>
                        <a:lnTo>
                          <a:pt x="0" y="57"/>
                        </a:lnTo>
                      </a:path>
                    </a:pathLst>
                  </a:custGeom>
                  <a:solidFill>
                    <a:srgbClr val="C0C0C0"/>
                  </a:solidFill>
                  <a:ln w="12700" cap="rnd" cmpd="sng">
                    <a:solidFill>
                      <a:srgbClr val="000000"/>
                    </a:solidFill>
                    <a:prstDash val="solid"/>
                    <a:round/>
                  </a:ln>
                  <a:effectLst/>
                </p:spPr>
                <p:txBody>
                  <a:bodyPr/>
                  <a:lstStyle/>
                  <a:p>
                    <a:endParaRPr lang="en-US"/>
                  </a:p>
                </p:txBody>
              </p:sp>
              <p:sp>
                <p:nvSpPr>
                  <p:cNvPr id="721" name="Freeform 203"/>
                  <p:cNvSpPr/>
                  <p:nvPr/>
                </p:nvSpPr>
                <p:spPr bwMode="auto">
                  <a:xfrm>
                    <a:off x="2122" y="2372"/>
                    <a:ext cx="484" cy="45"/>
                  </a:xfrm>
                  <a:custGeom>
                    <a:avLst/>
                    <a:gdLst>
                      <a:gd name="T0" fmla="*/ 28 w 484"/>
                      <a:gd name="T1" fmla="*/ 0 h 45"/>
                      <a:gd name="T2" fmla="*/ 0 w 484"/>
                      <a:gd name="T3" fmla="*/ 44 h 45"/>
                      <a:gd name="T4" fmla="*/ 483 w 484"/>
                      <a:gd name="T5" fmla="*/ 44 h 45"/>
                      <a:gd name="T6" fmla="*/ 461 w 484"/>
                      <a:gd name="T7" fmla="*/ 0 h 45"/>
                    </a:gdLst>
                    <a:ahLst/>
                    <a:cxnLst>
                      <a:cxn ang="0">
                        <a:pos x="T0" y="T1"/>
                      </a:cxn>
                      <a:cxn ang="0">
                        <a:pos x="T2" y="T3"/>
                      </a:cxn>
                      <a:cxn ang="0">
                        <a:pos x="T4" y="T5"/>
                      </a:cxn>
                      <a:cxn ang="0">
                        <a:pos x="T6" y="T7"/>
                      </a:cxn>
                    </a:cxnLst>
                    <a:rect l="0" t="0" r="r" b="b"/>
                    <a:pathLst>
                      <a:path w="484" h="45">
                        <a:moveTo>
                          <a:pt x="28" y="0"/>
                        </a:moveTo>
                        <a:lnTo>
                          <a:pt x="0" y="44"/>
                        </a:lnTo>
                        <a:lnTo>
                          <a:pt x="483" y="44"/>
                        </a:lnTo>
                        <a:lnTo>
                          <a:pt x="46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684" name="Group 204"/>
                <p:cNvGrpSpPr/>
                <p:nvPr/>
              </p:nvGrpSpPr>
              <p:grpSpPr bwMode="auto">
                <a:xfrm>
                  <a:off x="2164" y="2371"/>
                  <a:ext cx="407" cy="23"/>
                  <a:chOff x="2164" y="2371"/>
                  <a:chExt cx="407" cy="23"/>
                </a:xfrm>
              </p:grpSpPr>
              <p:sp>
                <p:nvSpPr>
                  <p:cNvPr id="713" name="Freeform 205"/>
                  <p:cNvSpPr/>
                  <p:nvPr/>
                </p:nvSpPr>
                <p:spPr bwMode="auto">
                  <a:xfrm>
                    <a:off x="2164" y="2371"/>
                    <a:ext cx="17" cy="17"/>
                  </a:xfrm>
                  <a:custGeom>
                    <a:avLst/>
                    <a:gdLst>
                      <a:gd name="T0" fmla="*/ 4 w 17"/>
                      <a:gd name="T1" fmla="*/ 0 h 17"/>
                      <a:gd name="T2" fmla="*/ 16 w 17"/>
                      <a:gd name="T3" fmla="*/ 0 h 17"/>
                      <a:gd name="T4" fmla="*/ 12 w 17"/>
                      <a:gd name="T5" fmla="*/ 16 h 17"/>
                      <a:gd name="T6" fmla="*/ 0 w 17"/>
                      <a:gd name="T7" fmla="*/ 16 h 17"/>
                      <a:gd name="T8" fmla="*/ 4 w 17"/>
                      <a:gd name="T9" fmla="*/ 0 h 17"/>
                    </a:gdLst>
                    <a:ahLst/>
                    <a:cxnLst>
                      <a:cxn ang="0">
                        <a:pos x="T0" y="T1"/>
                      </a:cxn>
                      <a:cxn ang="0">
                        <a:pos x="T2" y="T3"/>
                      </a:cxn>
                      <a:cxn ang="0">
                        <a:pos x="T4" y="T5"/>
                      </a:cxn>
                      <a:cxn ang="0">
                        <a:pos x="T6" y="T7"/>
                      </a:cxn>
                      <a:cxn ang="0">
                        <a:pos x="T8" y="T9"/>
                      </a:cxn>
                    </a:cxnLst>
                    <a:rect l="0" t="0" r="r" b="b"/>
                    <a:pathLst>
                      <a:path w="17" h="17">
                        <a:moveTo>
                          <a:pt x="4" y="0"/>
                        </a:moveTo>
                        <a:lnTo>
                          <a:pt x="16" y="0"/>
                        </a:lnTo>
                        <a:lnTo>
                          <a:pt x="12" y="16"/>
                        </a:lnTo>
                        <a:lnTo>
                          <a:pt x="0" y="16"/>
                        </a:lnTo>
                        <a:lnTo>
                          <a:pt x="4" y="0"/>
                        </a:lnTo>
                      </a:path>
                    </a:pathLst>
                  </a:custGeom>
                  <a:solidFill>
                    <a:srgbClr val="808080"/>
                  </a:solidFill>
                  <a:ln w="12700" cap="rnd" cmpd="sng">
                    <a:solidFill>
                      <a:srgbClr val="000000"/>
                    </a:solidFill>
                    <a:prstDash val="solid"/>
                    <a:round/>
                  </a:ln>
                  <a:effectLst/>
                </p:spPr>
                <p:txBody>
                  <a:bodyPr/>
                  <a:lstStyle/>
                  <a:p>
                    <a:endParaRPr lang="en-US"/>
                  </a:p>
                </p:txBody>
              </p:sp>
              <p:sp>
                <p:nvSpPr>
                  <p:cNvPr id="714" name="Freeform 206"/>
                  <p:cNvSpPr/>
                  <p:nvPr/>
                </p:nvSpPr>
                <p:spPr bwMode="auto">
                  <a:xfrm>
                    <a:off x="2203" y="2371"/>
                    <a:ext cx="65" cy="17"/>
                  </a:xfrm>
                  <a:custGeom>
                    <a:avLst/>
                    <a:gdLst>
                      <a:gd name="T0" fmla="*/ 3 w 65"/>
                      <a:gd name="T1" fmla="*/ 0 h 17"/>
                      <a:gd name="T2" fmla="*/ 64 w 65"/>
                      <a:gd name="T3" fmla="*/ 0 h 17"/>
                      <a:gd name="T4" fmla="*/ 62 w 65"/>
                      <a:gd name="T5" fmla="*/ 16 h 17"/>
                      <a:gd name="T6" fmla="*/ 0 w 65"/>
                      <a:gd name="T7" fmla="*/ 16 h 17"/>
                      <a:gd name="T8" fmla="*/ 3 w 65"/>
                      <a:gd name="T9" fmla="*/ 0 h 17"/>
                    </a:gdLst>
                    <a:ahLst/>
                    <a:cxnLst>
                      <a:cxn ang="0">
                        <a:pos x="T0" y="T1"/>
                      </a:cxn>
                      <a:cxn ang="0">
                        <a:pos x="T2" y="T3"/>
                      </a:cxn>
                      <a:cxn ang="0">
                        <a:pos x="T4" y="T5"/>
                      </a:cxn>
                      <a:cxn ang="0">
                        <a:pos x="T6" y="T7"/>
                      </a:cxn>
                      <a:cxn ang="0">
                        <a:pos x="T8" y="T9"/>
                      </a:cxn>
                    </a:cxnLst>
                    <a:rect l="0" t="0" r="r" b="b"/>
                    <a:pathLst>
                      <a:path w="65" h="17">
                        <a:moveTo>
                          <a:pt x="3" y="0"/>
                        </a:moveTo>
                        <a:lnTo>
                          <a:pt x="64" y="0"/>
                        </a:lnTo>
                        <a:lnTo>
                          <a:pt x="62" y="16"/>
                        </a:lnTo>
                        <a:lnTo>
                          <a:pt x="0" y="16"/>
                        </a:lnTo>
                        <a:lnTo>
                          <a:pt x="3" y="0"/>
                        </a:lnTo>
                      </a:path>
                    </a:pathLst>
                  </a:custGeom>
                  <a:solidFill>
                    <a:srgbClr val="808080"/>
                  </a:solidFill>
                  <a:ln w="12700" cap="rnd" cmpd="sng">
                    <a:solidFill>
                      <a:srgbClr val="000000"/>
                    </a:solidFill>
                    <a:prstDash val="solid"/>
                    <a:round/>
                  </a:ln>
                  <a:effectLst/>
                </p:spPr>
                <p:txBody>
                  <a:bodyPr/>
                  <a:lstStyle/>
                  <a:p>
                    <a:endParaRPr lang="en-US"/>
                  </a:p>
                </p:txBody>
              </p:sp>
              <p:sp>
                <p:nvSpPr>
                  <p:cNvPr id="715" name="Freeform 207"/>
                  <p:cNvSpPr/>
                  <p:nvPr/>
                </p:nvSpPr>
                <p:spPr bwMode="auto">
                  <a:xfrm>
                    <a:off x="2286" y="2371"/>
                    <a:ext cx="62" cy="17"/>
                  </a:xfrm>
                  <a:custGeom>
                    <a:avLst/>
                    <a:gdLst>
                      <a:gd name="T0" fmla="*/ 2 w 62"/>
                      <a:gd name="T1" fmla="*/ 0 h 17"/>
                      <a:gd name="T2" fmla="*/ 61 w 62"/>
                      <a:gd name="T3" fmla="*/ 0 h 17"/>
                      <a:gd name="T4" fmla="*/ 60 w 62"/>
                      <a:gd name="T5" fmla="*/ 16 h 17"/>
                      <a:gd name="T6" fmla="*/ 0 w 62"/>
                      <a:gd name="T7" fmla="*/ 16 h 17"/>
                      <a:gd name="T8" fmla="*/ 2 w 62"/>
                      <a:gd name="T9" fmla="*/ 0 h 17"/>
                    </a:gdLst>
                    <a:ahLst/>
                    <a:cxnLst>
                      <a:cxn ang="0">
                        <a:pos x="T0" y="T1"/>
                      </a:cxn>
                      <a:cxn ang="0">
                        <a:pos x="T2" y="T3"/>
                      </a:cxn>
                      <a:cxn ang="0">
                        <a:pos x="T4" y="T5"/>
                      </a:cxn>
                      <a:cxn ang="0">
                        <a:pos x="T6" y="T7"/>
                      </a:cxn>
                      <a:cxn ang="0">
                        <a:pos x="T8" y="T9"/>
                      </a:cxn>
                    </a:cxnLst>
                    <a:rect l="0" t="0" r="r" b="b"/>
                    <a:pathLst>
                      <a:path w="62" h="17">
                        <a:moveTo>
                          <a:pt x="2" y="0"/>
                        </a:moveTo>
                        <a:lnTo>
                          <a:pt x="61" y="0"/>
                        </a:lnTo>
                        <a:lnTo>
                          <a:pt x="60" y="16"/>
                        </a:lnTo>
                        <a:lnTo>
                          <a:pt x="0" y="16"/>
                        </a:lnTo>
                        <a:lnTo>
                          <a:pt x="2" y="0"/>
                        </a:lnTo>
                      </a:path>
                    </a:pathLst>
                  </a:custGeom>
                  <a:solidFill>
                    <a:srgbClr val="808080"/>
                  </a:solidFill>
                  <a:ln w="12700" cap="rnd" cmpd="sng">
                    <a:solidFill>
                      <a:srgbClr val="000000"/>
                    </a:solidFill>
                    <a:prstDash val="solid"/>
                    <a:round/>
                  </a:ln>
                  <a:effectLst/>
                </p:spPr>
                <p:txBody>
                  <a:bodyPr/>
                  <a:lstStyle/>
                  <a:p>
                    <a:endParaRPr lang="en-US"/>
                  </a:p>
                </p:txBody>
              </p:sp>
              <p:sp>
                <p:nvSpPr>
                  <p:cNvPr id="716" name="Freeform 208"/>
                  <p:cNvSpPr/>
                  <p:nvPr/>
                </p:nvSpPr>
                <p:spPr bwMode="auto">
                  <a:xfrm>
                    <a:off x="2358" y="2371"/>
                    <a:ext cx="63" cy="17"/>
                  </a:xfrm>
                  <a:custGeom>
                    <a:avLst/>
                    <a:gdLst>
                      <a:gd name="T0" fmla="*/ 1 w 63"/>
                      <a:gd name="T1" fmla="*/ 0 h 17"/>
                      <a:gd name="T2" fmla="*/ 62 w 63"/>
                      <a:gd name="T3" fmla="*/ 0 h 17"/>
                      <a:gd name="T4" fmla="*/ 62 w 63"/>
                      <a:gd name="T5" fmla="*/ 16 h 17"/>
                      <a:gd name="T6" fmla="*/ 0 w 63"/>
                      <a:gd name="T7" fmla="*/ 16 h 17"/>
                      <a:gd name="T8" fmla="*/ 1 w 63"/>
                      <a:gd name="T9" fmla="*/ 0 h 17"/>
                    </a:gdLst>
                    <a:ahLst/>
                    <a:cxnLst>
                      <a:cxn ang="0">
                        <a:pos x="T0" y="T1"/>
                      </a:cxn>
                      <a:cxn ang="0">
                        <a:pos x="T2" y="T3"/>
                      </a:cxn>
                      <a:cxn ang="0">
                        <a:pos x="T4" y="T5"/>
                      </a:cxn>
                      <a:cxn ang="0">
                        <a:pos x="T6" y="T7"/>
                      </a:cxn>
                      <a:cxn ang="0">
                        <a:pos x="T8" y="T9"/>
                      </a:cxn>
                    </a:cxnLst>
                    <a:rect l="0" t="0" r="r" b="b"/>
                    <a:pathLst>
                      <a:path w="63" h="17">
                        <a:moveTo>
                          <a:pt x="1" y="0"/>
                        </a:moveTo>
                        <a:lnTo>
                          <a:pt x="62" y="0"/>
                        </a:lnTo>
                        <a:lnTo>
                          <a:pt x="62" y="16"/>
                        </a:lnTo>
                        <a:lnTo>
                          <a:pt x="0" y="16"/>
                        </a:lnTo>
                        <a:lnTo>
                          <a:pt x="1" y="0"/>
                        </a:lnTo>
                      </a:path>
                    </a:pathLst>
                  </a:custGeom>
                  <a:solidFill>
                    <a:srgbClr val="808080"/>
                  </a:solidFill>
                  <a:ln w="12700" cap="rnd" cmpd="sng">
                    <a:solidFill>
                      <a:srgbClr val="000000"/>
                    </a:solidFill>
                    <a:prstDash val="solid"/>
                    <a:round/>
                  </a:ln>
                  <a:effectLst/>
                </p:spPr>
                <p:txBody>
                  <a:bodyPr/>
                  <a:lstStyle/>
                  <a:p>
                    <a:endParaRPr lang="en-US"/>
                  </a:p>
                </p:txBody>
              </p:sp>
              <p:sp>
                <p:nvSpPr>
                  <p:cNvPr id="717" name="Freeform 209"/>
                  <p:cNvSpPr/>
                  <p:nvPr/>
                </p:nvSpPr>
                <p:spPr bwMode="auto">
                  <a:xfrm>
                    <a:off x="2434" y="2371"/>
                    <a:ext cx="56" cy="17"/>
                  </a:xfrm>
                  <a:custGeom>
                    <a:avLst/>
                    <a:gdLst>
                      <a:gd name="T0" fmla="*/ 0 w 56"/>
                      <a:gd name="T1" fmla="*/ 0 h 17"/>
                      <a:gd name="T2" fmla="*/ 53 w 56"/>
                      <a:gd name="T3" fmla="*/ 0 h 17"/>
                      <a:gd name="T4" fmla="*/ 55 w 56"/>
                      <a:gd name="T5" fmla="*/ 16 h 17"/>
                      <a:gd name="T6" fmla="*/ 0 w 56"/>
                      <a:gd name="T7" fmla="*/ 16 h 17"/>
                      <a:gd name="T8" fmla="*/ 0 w 56"/>
                      <a:gd name="T9" fmla="*/ 0 h 17"/>
                    </a:gdLst>
                    <a:ahLst/>
                    <a:cxnLst>
                      <a:cxn ang="0">
                        <a:pos x="T0" y="T1"/>
                      </a:cxn>
                      <a:cxn ang="0">
                        <a:pos x="T2" y="T3"/>
                      </a:cxn>
                      <a:cxn ang="0">
                        <a:pos x="T4" y="T5"/>
                      </a:cxn>
                      <a:cxn ang="0">
                        <a:pos x="T6" y="T7"/>
                      </a:cxn>
                      <a:cxn ang="0">
                        <a:pos x="T8" y="T9"/>
                      </a:cxn>
                    </a:cxnLst>
                    <a:rect l="0" t="0" r="r" b="b"/>
                    <a:pathLst>
                      <a:path w="56" h="17">
                        <a:moveTo>
                          <a:pt x="0" y="0"/>
                        </a:moveTo>
                        <a:lnTo>
                          <a:pt x="53" y="0"/>
                        </a:lnTo>
                        <a:lnTo>
                          <a:pt x="55" y="16"/>
                        </a:lnTo>
                        <a:lnTo>
                          <a:pt x="0" y="16"/>
                        </a:lnTo>
                        <a:lnTo>
                          <a:pt x="0" y="0"/>
                        </a:lnTo>
                      </a:path>
                    </a:pathLst>
                  </a:custGeom>
                  <a:solidFill>
                    <a:srgbClr val="808080"/>
                  </a:solidFill>
                  <a:ln w="12700" cap="rnd" cmpd="sng">
                    <a:solidFill>
                      <a:srgbClr val="000000"/>
                    </a:solidFill>
                    <a:prstDash val="solid"/>
                    <a:round/>
                  </a:ln>
                  <a:effectLst/>
                </p:spPr>
                <p:txBody>
                  <a:bodyPr/>
                  <a:lstStyle/>
                  <a:p>
                    <a:endParaRPr lang="en-US"/>
                  </a:p>
                </p:txBody>
              </p:sp>
              <p:sp>
                <p:nvSpPr>
                  <p:cNvPr id="718" name="Freeform 210"/>
                  <p:cNvSpPr/>
                  <p:nvPr/>
                </p:nvSpPr>
                <p:spPr bwMode="auto">
                  <a:xfrm>
                    <a:off x="2502" y="2377"/>
                    <a:ext cx="69" cy="17"/>
                  </a:xfrm>
                  <a:custGeom>
                    <a:avLst/>
                    <a:gdLst>
                      <a:gd name="T0" fmla="*/ 0 w 69"/>
                      <a:gd name="T1" fmla="*/ 0 h 17"/>
                      <a:gd name="T2" fmla="*/ 62 w 69"/>
                      <a:gd name="T3" fmla="*/ 0 h 17"/>
                      <a:gd name="T4" fmla="*/ 68 w 69"/>
                      <a:gd name="T5" fmla="*/ 16 h 17"/>
                      <a:gd name="T6" fmla="*/ 3 w 69"/>
                      <a:gd name="T7" fmla="*/ 16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62" y="0"/>
                        </a:lnTo>
                        <a:lnTo>
                          <a:pt x="68" y="16"/>
                        </a:lnTo>
                        <a:lnTo>
                          <a:pt x="3" y="16"/>
                        </a:lnTo>
                        <a:lnTo>
                          <a:pt x="0" y="0"/>
                        </a:lnTo>
                      </a:path>
                    </a:pathLst>
                  </a:custGeom>
                  <a:solidFill>
                    <a:srgbClr val="808080"/>
                  </a:solidFill>
                  <a:ln w="12700" cap="rnd" cmpd="sng">
                    <a:solidFill>
                      <a:srgbClr val="000000"/>
                    </a:solidFill>
                    <a:prstDash val="solid"/>
                    <a:round/>
                  </a:ln>
                  <a:effectLst/>
                </p:spPr>
                <p:txBody>
                  <a:bodyPr/>
                  <a:lstStyle/>
                  <a:p>
                    <a:endParaRPr lang="en-US"/>
                  </a:p>
                </p:txBody>
              </p:sp>
            </p:grpSp>
            <p:grpSp>
              <p:nvGrpSpPr>
                <p:cNvPr id="685" name="Group 211"/>
                <p:cNvGrpSpPr/>
                <p:nvPr/>
              </p:nvGrpSpPr>
              <p:grpSpPr bwMode="auto">
                <a:xfrm>
                  <a:off x="2148" y="2387"/>
                  <a:ext cx="427" cy="23"/>
                  <a:chOff x="2148" y="2387"/>
                  <a:chExt cx="427" cy="23"/>
                </a:xfrm>
              </p:grpSpPr>
              <p:grpSp>
                <p:nvGrpSpPr>
                  <p:cNvPr id="686" name="Group 212"/>
                  <p:cNvGrpSpPr/>
                  <p:nvPr/>
                </p:nvGrpSpPr>
                <p:grpSpPr bwMode="auto">
                  <a:xfrm>
                    <a:off x="2185" y="2387"/>
                    <a:ext cx="211" cy="21"/>
                    <a:chOff x="2185" y="2387"/>
                    <a:chExt cx="211" cy="21"/>
                  </a:xfrm>
                </p:grpSpPr>
                <p:sp>
                  <p:nvSpPr>
                    <p:cNvPr id="709" name="Line 213"/>
                    <p:cNvSpPr>
                      <a:spLocks noChangeShapeType="1"/>
                    </p:cNvSpPr>
                    <p:nvPr/>
                  </p:nvSpPr>
                  <p:spPr bwMode="auto">
                    <a:xfrm>
                      <a:off x="2185" y="2387"/>
                      <a:ext cx="20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10" name="Line 214"/>
                    <p:cNvSpPr>
                      <a:spLocks noChangeShapeType="1"/>
                    </p:cNvSpPr>
                    <p:nvPr/>
                  </p:nvSpPr>
                  <p:spPr bwMode="auto">
                    <a:xfrm>
                      <a:off x="2193" y="2394"/>
                      <a:ext cx="20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11" name="Line 215"/>
                    <p:cNvSpPr>
                      <a:spLocks noChangeShapeType="1"/>
                    </p:cNvSpPr>
                    <p:nvPr/>
                  </p:nvSpPr>
                  <p:spPr bwMode="auto">
                    <a:xfrm>
                      <a:off x="2195" y="2401"/>
                      <a:ext cx="177"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12" name="Line 216"/>
                    <p:cNvSpPr>
                      <a:spLocks noChangeShapeType="1"/>
                    </p:cNvSpPr>
                    <p:nvPr/>
                  </p:nvSpPr>
                  <p:spPr bwMode="auto">
                    <a:xfrm>
                      <a:off x="2200" y="2408"/>
                      <a:ext cx="23"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87" name="Group 217"/>
                  <p:cNvGrpSpPr/>
                  <p:nvPr/>
                </p:nvGrpSpPr>
                <p:grpSpPr bwMode="auto">
                  <a:xfrm>
                    <a:off x="2148" y="2391"/>
                    <a:ext cx="35" cy="12"/>
                    <a:chOff x="2148" y="2391"/>
                    <a:chExt cx="35" cy="12"/>
                  </a:xfrm>
                </p:grpSpPr>
                <p:sp>
                  <p:nvSpPr>
                    <p:cNvPr id="706" name="Line 218"/>
                    <p:cNvSpPr>
                      <a:spLocks noChangeShapeType="1"/>
                    </p:cNvSpPr>
                    <p:nvPr/>
                  </p:nvSpPr>
                  <p:spPr bwMode="auto">
                    <a:xfrm>
                      <a:off x="2157" y="2391"/>
                      <a:ext cx="2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7" name="Line 219"/>
                    <p:cNvSpPr>
                      <a:spLocks noChangeShapeType="1"/>
                    </p:cNvSpPr>
                    <p:nvPr/>
                  </p:nvSpPr>
                  <p:spPr bwMode="auto">
                    <a:xfrm>
                      <a:off x="2154" y="2397"/>
                      <a:ext cx="1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8" name="Line 220"/>
                    <p:cNvSpPr>
                      <a:spLocks noChangeShapeType="1"/>
                    </p:cNvSpPr>
                    <p:nvPr/>
                  </p:nvSpPr>
                  <p:spPr bwMode="auto">
                    <a:xfrm>
                      <a:off x="2148" y="2403"/>
                      <a:ext cx="35"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88" name="Group 221"/>
                  <p:cNvGrpSpPr/>
                  <p:nvPr/>
                </p:nvGrpSpPr>
                <p:grpSpPr bwMode="auto">
                  <a:xfrm>
                    <a:off x="2230" y="2387"/>
                    <a:ext cx="194" cy="21"/>
                    <a:chOff x="2230" y="2387"/>
                    <a:chExt cx="194" cy="21"/>
                  </a:xfrm>
                </p:grpSpPr>
                <p:sp>
                  <p:nvSpPr>
                    <p:cNvPr id="700" name="Line 222"/>
                    <p:cNvSpPr>
                      <a:spLocks noChangeShapeType="1"/>
                    </p:cNvSpPr>
                    <p:nvPr/>
                  </p:nvSpPr>
                  <p:spPr bwMode="auto">
                    <a:xfrm>
                      <a:off x="2230" y="2408"/>
                      <a:ext cx="12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1" name="Line 223"/>
                    <p:cNvSpPr>
                      <a:spLocks noChangeShapeType="1"/>
                    </p:cNvSpPr>
                    <p:nvPr/>
                  </p:nvSpPr>
                  <p:spPr bwMode="auto">
                    <a:xfrm>
                      <a:off x="2394" y="2387"/>
                      <a:ext cx="2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2" name="Line 224"/>
                    <p:cNvSpPr>
                      <a:spLocks noChangeShapeType="1"/>
                    </p:cNvSpPr>
                    <p:nvPr/>
                  </p:nvSpPr>
                  <p:spPr bwMode="auto">
                    <a:xfrm>
                      <a:off x="2402" y="2394"/>
                      <a:ext cx="22"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3" name="Line 225"/>
                    <p:cNvSpPr>
                      <a:spLocks noChangeShapeType="1"/>
                    </p:cNvSpPr>
                    <p:nvPr/>
                  </p:nvSpPr>
                  <p:spPr bwMode="auto">
                    <a:xfrm>
                      <a:off x="2386" y="2401"/>
                      <a:ext cx="3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4" name="Line 226"/>
                    <p:cNvSpPr>
                      <a:spLocks noChangeShapeType="1"/>
                    </p:cNvSpPr>
                    <p:nvPr/>
                  </p:nvSpPr>
                  <p:spPr bwMode="auto">
                    <a:xfrm>
                      <a:off x="2356" y="2408"/>
                      <a:ext cx="19"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5" name="Line 227"/>
                    <p:cNvSpPr>
                      <a:spLocks noChangeShapeType="1"/>
                    </p:cNvSpPr>
                    <p:nvPr/>
                  </p:nvSpPr>
                  <p:spPr bwMode="auto">
                    <a:xfrm>
                      <a:off x="2380" y="2408"/>
                      <a:ext cx="4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89" name="Group 228"/>
                  <p:cNvGrpSpPr/>
                  <p:nvPr/>
                </p:nvGrpSpPr>
                <p:grpSpPr bwMode="auto">
                  <a:xfrm>
                    <a:off x="2434" y="2391"/>
                    <a:ext cx="60" cy="17"/>
                    <a:chOff x="2434" y="2391"/>
                    <a:chExt cx="60" cy="17"/>
                  </a:xfrm>
                </p:grpSpPr>
                <p:sp>
                  <p:nvSpPr>
                    <p:cNvPr id="697" name="Line 229"/>
                    <p:cNvSpPr>
                      <a:spLocks noChangeShapeType="1"/>
                    </p:cNvSpPr>
                    <p:nvPr/>
                  </p:nvSpPr>
                  <p:spPr bwMode="auto">
                    <a:xfrm>
                      <a:off x="2434" y="2391"/>
                      <a:ext cx="5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8" name="Line 230"/>
                    <p:cNvSpPr>
                      <a:spLocks noChangeShapeType="1"/>
                    </p:cNvSpPr>
                    <p:nvPr/>
                  </p:nvSpPr>
                  <p:spPr bwMode="auto">
                    <a:xfrm>
                      <a:off x="2441" y="2398"/>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9" name="Line 231"/>
                    <p:cNvSpPr>
                      <a:spLocks noChangeShapeType="1"/>
                    </p:cNvSpPr>
                    <p:nvPr/>
                  </p:nvSpPr>
                  <p:spPr bwMode="auto">
                    <a:xfrm>
                      <a:off x="2442" y="2408"/>
                      <a:ext cx="5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90" name="Group 232"/>
                  <p:cNvGrpSpPr/>
                  <p:nvPr/>
                </p:nvGrpSpPr>
                <p:grpSpPr bwMode="auto">
                  <a:xfrm>
                    <a:off x="2504" y="2391"/>
                    <a:ext cx="71" cy="19"/>
                    <a:chOff x="2504" y="2391"/>
                    <a:chExt cx="71" cy="19"/>
                  </a:xfrm>
                </p:grpSpPr>
                <p:sp>
                  <p:nvSpPr>
                    <p:cNvPr id="691" name="Line 233"/>
                    <p:cNvSpPr>
                      <a:spLocks noChangeShapeType="1"/>
                    </p:cNvSpPr>
                    <p:nvPr/>
                  </p:nvSpPr>
                  <p:spPr bwMode="auto">
                    <a:xfrm>
                      <a:off x="2509" y="2391"/>
                      <a:ext cx="5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2" name="Line 234"/>
                    <p:cNvSpPr>
                      <a:spLocks noChangeShapeType="1"/>
                    </p:cNvSpPr>
                    <p:nvPr/>
                  </p:nvSpPr>
                  <p:spPr bwMode="auto">
                    <a:xfrm>
                      <a:off x="2504" y="2398"/>
                      <a:ext cx="4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3" name="Line 235"/>
                    <p:cNvSpPr>
                      <a:spLocks noChangeShapeType="1"/>
                    </p:cNvSpPr>
                    <p:nvPr/>
                  </p:nvSpPr>
                  <p:spPr bwMode="auto">
                    <a:xfrm>
                      <a:off x="2509" y="2403"/>
                      <a:ext cx="4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4" name="Line 236"/>
                    <p:cNvSpPr>
                      <a:spLocks noChangeShapeType="1"/>
                    </p:cNvSpPr>
                    <p:nvPr/>
                  </p:nvSpPr>
                  <p:spPr bwMode="auto">
                    <a:xfrm>
                      <a:off x="2508" y="2410"/>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5" name="Line 237"/>
                    <p:cNvSpPr>
                      <a:spLocks noChangeShapeType="1"/>
                    </p:cNvSpPr>
                    <p:nvPr/>
                  </p:nvSpPr>
                  <p:spPr bwMode="auto">
                    <a:xfrm>
                      <a:off x="2557" y="2398"/>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6" name="Line 238"/>
                    <p:cNvSpPr>
                      <a:spLocks noChangeShapeType="1"/>
                    </p:cNvSpPr>
                    <p:nvPr/>
                  </p:nvSpPr>
                  <p:spPr bwMode="auto">
                    <a:xfrm>
                      <a:off x="2561" y="2407"/>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grpSp>
          <p:grpSp>
            <p:nvGrpSpPr>
              <p:cNvPr id="672" name="Group 239"/>
              <p:cNvGrpSpPr/>
              <p:nvPr/>
            </p:nvGrpSpPr>
            <p:grpSpPr bwMode="auto">
              <a:xfrm>
                <a:off x="2259" y="2221"/>
                <a:ext cx="225" cy="41"/>
                <a:chOff x="2259" y="2221"/>
                <a:chExt cx="225" cy="41"/>
              </a:xfrm>
            </p:grpSpPr>
            <p:grpSp>
              <p:nvGrpSpPr>
                <p:cNvPr id="679" name="Group 240"/>
                <p:cNvGrpSpPr/>
                <p:nvPr/>
              </p:nvGrpSpPr>
              <p:grpSpPr bwMode="auto">
                <a:xfrm>
                  <a:off x="2259" y="2235"/>
                  <a:ext cx="225" cy="27"/>
                  <a:chOff x="2259" y="2235"/>
                  <a:chExt cx="225" cy="27"/>
                </a:xfrm>
              </p:grpSpPr>
              <p:sp>
                <p:nvSpPr>
                  <p:cNvPr id="681" name="Freeform 241"/>
                  <p:cNvSpPr/>
                  <p:nvPr/>
                </p:nvSpPr>
                <p:spPr bwMode="auto">
                  <a:xfrm>
                    <a:off x="2259" y="2235"/>
                    <a:ext cx="225" cy="17"/>
                  </a:xfrm>
                  <a:custGeom>
                    <a:avLst/>
                    <a:gdLst>
                      <a:gd name="T0" fmla="*/ 0 w 225"/>
                      <a:gd name="T1" fmla="*/ 16 h 17"/>
                      <a:gd name="T2" fmla="*/ 224 w 225"/>
                      <a:gd name="T3" fmla="*/ 16 h 17"/>
                      <a:gd name="T4" fmla="*/ 210 w 225"/>
                      <a:gd name="T5" fmla="*/ 0 h 17"/>
                      <a:gd name="T6" fmla="*/ 13 w 225"/>
                      <a:gd name="T7" fmla="*/ 0 h 17"/>
                      <a:gd name="T8" fmla="*/ 0 w 225"/>
                      <a:gd name="T9" fmla="*/ 16 h 17"/>
                    </a:gdLst>
                    <a:ahLst/>
                    <a:cxnLst>
                      <a:cxn ang="0">
                        <a:pos x="T0" y="T1"/>
                      </a:cxn>
                      <a:cxn ang="0">
                        <a:pos x="T2" y="T3"/>
                      </a:cxn>
                      <a:cxn ang="0">
                        <a:pos x="T4" y="T5"/>
                      </a:cxn>
                      <a:cxn ang="0">
                        <a:pos x="T6" y="T7"/>
                      </a:cxn>
                      <a:cxn ang="0">
                        <a:pos x="T8" y="T9"/>
                      </a:cxn>
                    </a:cxnLst>
                    <a:rect l="0" t="0" r="r" b="b"/>
                    <a:pathLst>
                      <a:path w="225" h="17">
                        <a:moveTo>
                          <a:pt x="0" y="16"/>
                        </a:moveTo>
                        <a:lnTo>
                          <a:pt x="224" y="16"/>
                        </a:lnTo>
                        <a:lnTo>
                          <a:pt x="210" y="0"/>
                        </a:lnTo>
                        <a:lnTo>
                          <a:pt x="13" y="0"/>
                        </a:lnTo>
                        <a:lnTo>
                          <a:pt x="0" y="16"/>
                        </a:lnTo>
                      </a:path>
                    </a:pathLst>
                  </a:custGeom>
                  <a:solidFill>
                    <a:srgbClr val="C0C0C0"/>
                  </a:solidFill>
                  <a:ln w="12700" cap="rnd" cmpd="sng">
                    <a:solidFill>
                      <a:srgbClr val="000000"/>
                    </a:solidFill>
                    <a:prstDash val="solid"/>
                    <a:round/>
                  </a:ln>
                  <a:effectLst/>
                </p:spPr>
                <p:txBody>
                  <a:bodyPr/>
                  <a:lstStyle/>
                  <a:p>
                    <a:endParaRPr lang="en-US"/>
                  </a:p>
                </p:txBody>
              </p:sp>
              <p:sp>
                <p:nvSpPr>
                  <p:cNvPr id="682" name="Rectangle 242"/>
                  <p:cNvSpPr>
                    <a:spLocks noChangeArrowheads="1"/>
                  </p:cNvSpPr>
                  <p:nvPr/>
                </p:nvSpPr>
                <p:spPr bwMode="auto">
                  <a:xfrm>
                    <a:off x="2262" y="2254"/>
                    <a:ext cx="209" cy="8"/>
                  </a:xfrm>
                  <a:prstGeom prst="rect">
                    <a:avLst/>
                  </a:prstGeom>
                  <a:solidFill>
                    <a:srgbClr val="C0C0C0"/>
                  </a:solidFill>
                  <a:ln w="12700">
                    <a:solidFill>
                      <a:srgbClr val="000000"/>
                    </a:solidFill>
                    <a:miter lim="800000"/>
                  </a:ln>
                  <a:effectLst/>
                </p:spPr>
                <p:txBody>
                  <a:bodyPr wrap="none" anchor="ctr"/>
                  <a:lstStyle/>
                  <a:p>
                    <a:endParaRPr lang="en-US"/>
                  </a:p>
                </p:txBody>
              </p:sp>
            </p:grpSp>
            <p:sp>
              <p:nvSpPr>
                <p:cNvPr id="680" name="Freeform 243"/>
                <p:cNvSpPr/>
                <p:nvPr/>
              </p:nvSpPr>
              <p:spPr bwMode="auto">
                <a:xfrm>
                  <a:off x="2311" y="2221"/>
                  <a:ext cx="120" cy="30"/>
                </a:xfrm>
                <a:custGeom>
                  <a:avLst/>
                  <a:gdLst>
                    <a:gd name="T0" fmla="*/ 0 w 120"/>
                    <a:gd name="T1" fmla="*/ 16 h 30"/>
                    <a:gd name="T2" fmla="*/ 0 w 120"/>
                    <a:gd name="T3" fmla="*/ 0 h 30"/>
                    <a:gd name="T4" fmla="*/ 119 w 120"/>
                    <a:gd name="T5" fmla="*/ 0 h 30"/>
                    <a:gd name="T6" fmla="*/ 119 w 120"/>
                    <a:gd name="T7" fmla="*/ 17 h 30"/>
                    <a:gd name="T8" fmla="*/ 118 w 120"/>
                    <a:gd name="T9" fmla="*/ 19 h 30"/>
                    <a:gd name="T10" fmla="*/ 117 w 120"/>
                    <a:gd name="T11" fmla="*/ 20 h 30"/>
                    <a:gd name="T12" fmla="*/ 115 w 120"/>
                    <a:gd name="T13" fmla="*/ 21 h 30"/>
                    <a:gd name="T14" fmla="*/ 112 w 120"/>
                    <a:gd name="T15" fmla="*/ 22 h 30"/>
                    <a:gd name="T16" fmla="*/ 109 w 120"/>
                    <a:gd name="T17" fmla="*/ 24 h 30"/>
                    <a:gd name="T18" fmla="*/ 106 w 120"/>
                    <a:gd name="T19" fmla="*/ 25 h 30"/>
                    <a:gd name="T20" fmla="*/ 102 w 120"/>
                    <a:gd name="T21" fmla="*/ 26 h 30"/>
                    <a:gd name="T22" fmla="*/ 97 w 120"/>
                    <a:gd name="T23" fmla="*/ 26 h 30"/>
                    <a:gd name="T24" fmla="*/ 93 w 120"/>
                    <a:gd name="T25" fmla="*/ 27 h 30"/>
                    <a:gd name="T26" fmla="*/ 87 w 120"/>
                    <a:gd name="T27" fmla="*/ 28 h 30"/>
                    <a:gd name="T28" fmla="*/ 82 w 120"/>
                    <a:gd name="T29" fmla="*/ 29 h 30"/>
                    <a:gd name="T30" fmla="*/ 77 w 120"/>
                    <a:gd name="T31" fmla="*/ 29 h 30"/>
                    <a:gd name="T32" fmla="*/ 71 w 120"/>
                    <a:gd name="T33" fmla="*/ 29 h 30"/>
                    <a:gd name="T34" fmla="*/ 64 w 120"/>
                    <a:gd name="T35" fmla="*/ 29 h 30"/>
                    <a:gd name="T36" fmla="*/ 56 w 120"/>
                    <a:gd name="T37" fmla="*/ 29 h 30"/>
                    <a:gd name="T38" fmla="*/ 48 w 120"/>
                    <a:gd name="T39" fmla="*/ 29 h 30"/>
                    <a:gd name="T40" fmla="*/ 41 w 120"/>
                    <a:gd name="T41" fmla="*/ 29 h 30"/>
                    <a:gd name="T42" fmla="*/ 34 w 120"/>
                    <a:gd name="T43" fmla="*/ 29 h 30"/>
                    <a:gd name="T44" fmla="*/ 29 w 120"/>
                    <a:gd name="T45" fmla="*/ 28 h 30"/>
                    <a:gd name="T46" fmla="*/ 25 w 120"/>
                    <a:gd name="T47" fmla="*/ 27 h 30"/>
                    <a:gd name="T48" fmla="*/ 19 w 120"/>
                    <a:gd name="T49" fmla="*/ 26 h 30"/>
                    <a:gd name="T50" fmla="*/ 15 w 120"/>
                    <a:gd name="T51" fmla="*/ 26 h 30"/>
                    <a:gd name="T52" fmla="*/ 11 w 120"/>
                    <a:gd name="T53" fmla="*/ 24 h 30"/>
                    <a:gd name="T54" fmla="*/ 7 w 120"/>
                    <a:gd name="T55" fmla="*/ 22 h 30"/>
                    <a:gd name="T56" fmla="*/ 5 w 120"/>
                    <a:gd name="T57" fmla="*/ 22 h 30"/>
                    <a:gd name="T58" fmla="*/ 3 w 120"/>
                    <a:gd name="T59" fmla="*/ 21 h 30"/>
                    <a:gd name="T60" fmla="*/ 1 w 120"/>
                    <a:gd name="T61" fmla="*/ 19 h 30"/>
                    <a:gd name="T62" fmla="*/ 0 w 120"/>
                    <a:gd name="T63" fmla="*/ 18 h 30"/>
                    <a:gd name="T64" fmla="*/ 0 w 120"/>
                    <a:gd name="T6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0">
                      <a:moveTo>
                        <a:pt x="0" y="16"/>
                      </a:moveTo>
                      <a:lnTo>
                        <a:pt x="0" y="0"/>
                      </a:lnTo>
                      <a:lnTo>
                        <a:pt x="119" y="0"/>
                      </a:lnTo>
                      <a:lnTo>
                        <a:pt x="119" y="17"/>
                      </a:lnTo>
                      <a:lnTo>
                        <a:pt x="118" y="19"/>
                      </a:lnTo>
                      <a:lnTo>
                        <a:pt x="117" y="20"/>
                      </a:lnTo>
                      <a:lnTo>
                        <a:pt x="115" y="21"/>
                      </a:lnTo>
                      <a:lnTo>
                        <a:pt x="112" y="22"/>
                      </a:lnTo>
                      <a:lnTo>
                        <a:pt x="109" y="24"/>
                      </a:lnTo>
                      <a:lnTo>
                        <a:pt x="106" y="25"/>
                      </a:lnTo>
                      <a:lnTo>
                        <a:pt x="102" y="26"/>
                      </a:lnTo>
                      <a:lnTo>
                        <a:pt x="97" y="26"/>
                      </a:lnTo>
                      <a:lnTo>
                        <a:pt x="93" y="27"/>
                      </a:lnTo>
                      <a:lnTo>
                        <a:pt x="87" y="28"/>
                      </a:lnTo>
                      <a:lnTo>
                        <a:pt x="82" y="29"/>
                      </a:lnTo>
                      <a:lnTo>
                        <a:pt x="77" y="29"/>
                      </a:lnTo>
                      <a:lnTo>
                        <a:pt x="71" y="29"/>
                      </a:lnTo>
                      <a:lnTo>
                        <a:pt x="64" y="29"/>
                      </a:lnTo>
                      <a:lnTo>
                        <a:pt x="56" y="29"/>
                      </a:lnTo>
                      <a:lnTo>
                        <a:pt x="48" y="29"/>
                      </a:lnTo>
                      <a:lnTo>
                        <a:pt x="41" y="29"/>
                      </a:lnTo>
                      <a:lnTo>
                        <a:pt x="34" y="29"/>
                      </a:lnTo>
                      <a:lnTo>
                        <a:pt x="29" y="28"/>
                      </a:lnTo>
                      <a:lnTo>
                        <a:pt x="25" y="27"/>
                      </a:lnTo>
                      <a:lnTo>
                        <a:pt x="19" y="26"/>
                      </a:lnTo>
                      <a:lnTo>
                        <a:pt x="15" y="26"/>
                      </a:lnTo>
                      <a:lnTo>
                        <a:pt x="11" y="24"/>
                      </a:lnTo>
                      <a:lnTo>
                        <a:pt x="7" y="22"/>
                      </a:lnTo>
                      <a:lnTo>
                        <a:pt x="5" y="22"/>
                      </a:lnTo>
                      <a:lnTo>
                        <a:pt x="3" y="21"/>
                      </a:lnTo>
                      <a:lnTo>
                        <a:pt x="1" y="19"/>
                      </a:lnTo>
                      <a:lnTo>
                        <a:pt x="0" y="18"/>
                      </a:lnTo>
                      <a:lnTo>
                        <a:pt x="0" y="16"/>
                      </a:lnTo>
                    </a:path>
                  </a:pathLst>
                </a:custGeom>
                <a:solidFill>
                  <a:srgbClr val="C0C0C0"/>
                </a:solidFill>
                <a:ln w="12700" cap="rnd" cmpd="sng">
                  <a:solidFill>
                    <a:srgbClr val="000000"/>
                  </a:solidFill>
                  <a:prstDash val="solid"/>
                  <a:round/>
                </a:ln>
                <a:effectLst/>
              </p:spPr>
              <p:txBody>
                <a:bodyPr/>
                <a:lstStyle/>
                <a:p>
                  <a:endParaRPr lang="en-US"/>
                </a:p>
              </p:txBody>
            </p:sp>
          </p:grpSp>
          <p:grpSp>
            <p:nvGrpSpPr>
              <p:cNvPr id="673" name="Group 244"/>
              <p:cNvGrpSpPr/>
              <p:nvPr/>
            </p:nvGrpSpPr>
            <p:grpSpPr bwMode="auto">
              <a:xfrm>
                <a:off x="2235" y="2029"/>
                <a:ext cx="264" cy="193"/>
                <a:chOff x="2235" y="2029"/>
                <a:chExt cx="264" cy="193"/>
              </a:xfrm>
            </p:grpSpPr>
            <p:grpSp>
              <p:nvGrpSpPr>
                <p:cNvPr id="674" name="Group 245"/>
                <p:cNvGrpSpPr/>
                <p:nvPr/>
              </p:nvGrpSpPr>
              <p:grpSpPr bwMode="auto">
                <a:xfrm>
                  <a:off x="2235" y="2029"/>
                  <a:ext cx="264" cy="187"/>
                  <a:chOff x="2235" y="2029"/>
                  <a:chExt cx="264" cy="187"/>
                </a:xfrm>
              </p:grpSpPr>
              <p:sp>
                <p:nvSpPr>
                  <p:cNvPr id="676" name="AutoShape 246"/>
                  <p:cNvSpPr>
                    <a:spLocks noChangeArrowheads="1"/>
                  </p:cNvSpPr>
                  <p:nvPr/>
                </p:nvSpPr>
                <p:spPr bwMode="auto">
                  <a:xfrm>
                    <a:off x="2235" y="2029"/>
                    <a:ext cx="264" cy="187"/>
                  </a:xfrm>
                  <a:prstGeom prst="roundRect">
                    <a:avLst>
                      <a:gd name="adj" fmla="val 12310"/>
                    </a:avLst>
                  </a:prstGeom>
                  <a:solidFill>
                    <a:srgbClr val="C0C0C0"/>
                  </a:solidFill>
                  <a:ln w="12700">
                    <a:solidFill>
                      <a:srgbClr val="000000"/>
                    </a:solidFill>
                    <a:round/>
                  </a:ln>
                  <a:effectLst/>
                </p:spPr>
                <p:txBody>
                  <a:bodyPr wrap="none" anchor="ctr"/>
                  <a:lstStyle/>
                  <a:p>
                    <a:endParaRPr lang="en-US"/>
                  </a:p>
                </p:txBody>
              </p:sp>
              <p:sp>
                <p:nvSpPr>
                  <p:cNvPr id="677" name="AutoShape 247"/>
                  <p:cNvSpPr>
                    <a:spLocks noChangeArrowheads="1"/>
                  </p:cNvSpPr>
                  <p:nvPr/>
                </p:nvSpPr>
                <p:spPr bwMode="auto">
                  <a:xfrm>
                    <a:off x="2266" y="2051"/>
                    <a:ext cx="202" cy="142"/>
                  </a:xfrm>
                  <a:prstGeom prst="roundRect">
                    <a:avLst>
                      <a:gd name="adj" fmla="val 12019"/>
                    </a:avLst>
                  </a:prstGeom>
                  <a:solidFill>
                    <a:srgbClr val="808080"/>
                  </a:solidFill>
                  <a:ln w="12700">
                    <a:solidFill>
                      <a:srgbClr val="000000"/>
                    </a:solidFill>
                    <a:round/>
                  </a:ln>
                  <a:effectLst/>
                </p:spPr>
                <p:txBody>
                  <a:bodyPr wrap="none" anchor="ctr"/>
                  <a:lstStyle/>
                  <a:p>
                    <a:endParaRPr lang="en-US"/>
                  </a:p>
                </p:txBody>
              </p:sp>
              <p:sp>
                <p:nvSpPr>
                  <p:cNvPr id="678" name="AutoShape 248"/>
                  <p:cNvSpPr>
                    <a:spLocks noChangeArrowheads="1"/>
                  </p:cNvSpPr>
                  <p:nvPr/>
                </p:nvSpPr>
                <p:spPr bwMode="auto">
                  <a:xfrm>
                    <a:off x="2278" y="2059"/>
                    <a:ext cx="177" cy="126"/>
                  </a:xfrm>
                  <a:prstGeom prst="roundRect">
                    <a:avLst>
                      <a:gd name="adj" fmla="val 11963"/>
                    </a:avLst>
                  </a:prstGeom>
                  <a:solidFill>
                    <a:srgbClr val="008000"/>
                  </a:solidFill>
                  <a:ln w="12700">
                    <a:solidFill>
                      <a:srgbClr val="000000"/>
                    </a:solidFill>
                    <a:round/>
                  </a:ln>
                  <a:effectLst/>
                </p:spPr>
                <p:txBody>
                  <a:bodyPr wrap="none" anchor="ctr"/>
                  <a:lstStyle/>
                  <a:p>
                    <a:endParaRPr lang="en-US"/>
                  </a:p>
                </p:txBody>
              </p:sp>
            </p:grpSp>
            <p:sp>
              <p:nvSpPr>
                <p:cNvPr id="675" name="Rectangle 249"/>
                <p:cNvSpPr>
                  <a:spLocks noChangeArrowheads="1"/>
                </p:cNvSpPr>
                <p:nvPr/>
              </p:nvSpPr>
              <p:spPr bwMode="auto">
                <a:xfrm>
                  <a:off x="2467" y="2214"/>
                  <a:ext cx="8" cy="8"/>
                </a:xfrm>
                <a:prstGeom prst="rect">
                  <a:avLst/>
                </a:prstGeom>
                <a:solidFill>
                  <a:srgbClr val="008000"/>
                </a:solidFill>
                <a:ln w="12700">
                  <a:solidFill>
                    <a:srgbClr val="000000"/>
                  </a:solidFill>
                  <a:miter lim="800000"/>
                </a:ln>
                <a:effectLst/>
              </p:spPr>
              <p:txBody>
                <a:bodyPr wrap="none" anchor="ctr"/>
                <a:lstStyle/>
                <a:p>
                  <a:endParaRPr lang="en-US"/>
                </a:p>
              </p:txBody>
            </p:sp>
          </p:grpSp>
        </p:grpSp>
        <p:grpSp>
          <p:nvGrpSpPr>
            <p:cNvPr id="641" name="Group 250"/>
            <p:cNvGrpSpPr/>
            <p:nvPr/>
          </p:nvGrpSpPr>
          <p:grpSpPr bwMode="auto">
            <a:xfrm>
              <a:off x="1221" y="2140"/>
              <a:ext cx="653" cy="286"/>
              <a:chOff x="1221" y="2140"/>
              <a:chExt cx="653" cy="286"/>
            </a:xfrm>
          </p:grpSpPr>
          <p:sp>
            <p:nvSpPr>
              <p:cNvPr id="653" name="Oval 251"/>
              <p:cNvSpPr>
                <a:spLocks noChangeArrowheads="1"/>
              </p:cNvSpPr>
              <p:nvPr/>
            </p:nvSpPr>
            <p:spPr bwMode="auto">
              <a:xfrm>
                <a:off x="1338" y="2304"/>
                <a:ext cx="122" cy="122"/>
              </a:xfrm>
              <a:prstGeom prst="ellipse">
                <a:avLst/>
              </a:prstGeom>
              <a:solidFill>
                <a:srgbClr val="FFFFFF"/>
              </a:solidFill>
              <a:ln w="25400">
                <a:solidFill>
                  <a:srgbClr val="919191"/>
                </a:solidFill>
                <a:round/>
              </a:ln>
              <a:effectLst/>
            </p:spPr>
            <p:txBody>
              <a:bodyPr wrap="none" anchor="ctr"/>
              <a:lstStyle/>
              <a:p>
                <a:endParaRPr lang="en-US"/>
              </a:p>
            </p:txBody>
          </p:sp>
          <p:sp>
            <p:nvSpPr>
              <p:cNvPr id="654" name="Oval 252"/>
              <p:cNvSpPr>
                <a:spLocks noChangeArrowheads="1"/>
              </p:cNvSpPr>
              <p:nvPr/>
            </p:nvSpPr>
            <p:spPr bwMode="auto">
              <a:xfrm>
                <a:off x="1221" y="2210"/>
                <a:ext cx="28" cy="29"/>
              </a:xfrm>
              <a:prstGeom prst="ellipse">
                <a:avLst/>
              </a:prstGeom>
              <a:solidFill>
                <a:srgbClr val="FFFFFF"/>
              </a:solidFill>
              <a:ln w="25400">
                <a:solidFill>
                  <a:srgbClr val="919191"/>
                </a:solidFill>
                <a:round/>
              </a:ln>
              <a:effectLst/>
            </p:spPr>
            <p:txBody>
              <a:bodyPr wrap="none" anchor="ctr"/>
              <a:lstStyle/>
              <a:p>
                <a:endParaRPr lang="en-US"/>
              </a:p>
            </p:txBody>
          </p:sp>
          <p:sp>
            <p:nvSpPr>
              <p:cNvPr id="655" name="Oval 253"/>
              <p:cNvSpPr>
                <a:spLocks noChangeArrowheads="1"/>
              </p:cNvSpPr>
              <p:nvPr/>
            </p:nvSpPr>
            <p:spPr bwMode="auto">
              <a:xfrm>
                <a:off x="1759" y="2234"/>
                <a:ext cx="29" cy="28"/>
              </a:xfrm>
              <a:prstGeom prst="ellipse">
                <a:avLst/>
              </a:prstGeom>
              <a:solidFill>
                <a:srgbClr val="FFFFFF"/>
              </a:solidFill>
              <a:ln w="25400">
                <a:solidFill>
                  <a:srgbClr val="919191"/>
                </a:solidFill>
                <a:round/>
              </a:ln>
              <a:effectLst/>
            </p:spPr>
            <p:txBody>
              <a:bodyPr wrap="none" anchor="ctr"/>
              <a:lstStyle/>
              <a:p>
                <a:endParaRPr lang="en-US"/>
              </a:p>
            </p:txBody>
          </p:sp>
          <p:sp>
            <p:nvSpPr>
              <p:cNvPr id="656" name="Oval 254"/>
              <p:cNvSpPr>
                <a:spLocks noChangeArrowheads="1"/>
              </p:cNvSpPr>
              <p:nvPr/>
            </p:nvSpPr>
            <p:spPr bwMode="auto">
              <a:xfrm>
                <a:off x="1607" y="2140"/>
                <a:ext cx="29" cy="29"/>
              </a:xfrm>
              <a:prstGeom prst="ellipse">
                <a:avLst/>
              </a:prstGeom>
              <a:solidFill>
                <a:srgbClr val="FFFFFF"/>
              </a:solidFill>
              <a:ln w="25400">
                <a:solidFill>
                  <a:srgbClr val="919191"/>
                </a:solidFill>
                <a:round/>
              </a:ln>
              <a:effectLst/>
            </p:spPr>
            <p:txBody>
              <a:bodyPr wrap="none" anchor="ctr"/>
              <a:lstStyle/>
              <a:p>
                <a:endParaRPr lang="en-US"/>
              </a:p>
            </p:txBody>
          </p:sp>
          <p:sp>
            <p:nvSpPr>
              <p:cNvPr id="657" name="Freeform 255"/>
              <p:cNvSpPr/>
              <p:nvPr/>
            </p:nvSpPr>
            <p:spPr bwMode="auto">
              <a:xfrm>
                <a:off x="1564" y="2319"/>
                <a:ext cx="118" cy="95"/>
              </a:xfrm>
              <a:custGeom>
                <a:avLst/>
                <a:gdLst>
                  <a:gd name="T0" fmla="*/ 0 w 118"/>
                  <a:gd name="T1" fmla="*/ 0 h 95"/>
                  <a:gd name="T2" fmla="*/ 0 w 118"/>
                  <a:gd name="T3" fmla="*/ 94 h 95"/>
                  <a:gd name="T4" fmla="*/ 117 w 118"/>
                  <a:gd name="T5" fmla="*/ 0 h 95"/>
                  <a:gd name="T6" fmla="*/ 117 w 118"/>
                  <a:gd name="T7" fmla="*/ 94 h 95"/>
                  <a:gd name="T8" fmla="*/ 0 w 118"/>
                  <a:gd name="T9" fmla="*/ 0 h 95"/>
                </a:gdLst>
                <a:ahLst/>
                <a:cxnLst>
                  <a:cxn ang="0">
                    <a:pos x="T0" y="T1"/>
                  </a:cxn>
                  <a:cxn ang="0">
                    <a:pos x="T2" y="T3"/>
                  </a:cxn>
                  <a:cxn ang="0">
                    <a:pos x="T4" y="T5"/>
                  </a:cxn>
                  <a:cxn ang="0">
                    <a:pos x="T6" y="T7"/>
                  </a:cxn>
                  <a:cxn ang="0">
                    <a:pos x="T8" y="T9"/>
                  </a:cxn>
                </a:cxnLst>
                <a:rect l="0" t="0" r="r" b="b"/>
                <a:pathLst>
                  <a:path w="118" h="95">
                    <a:moveTo>
                      <a:pt x="0" y="0"/>
                    </a:moveTo>
                    <a:lnTo>
                      <a:pt x="0" y="94"/>
                    </a:lnTo>
                    <a:lnTo>
                      <a:pt x="117" y="0"/>
                    </a:lnTo>
                    <a:lnTo>
                      <a:pt x="117" y="94"/>
                    </a:lnTo>
                    <a:lnTo>
                      <a:pt x="0" y="0"/>
                    </a:lnTo>
                  </a:path>
                </a:pathLst>
              </a:custGeom>
              <a:solidFill>
                <a:srgbClr val="FFFFFF"/>
              </a:solidFill>
              <a:ln w="25400" cap="rnd" cmpd="sng">
                <a:solidFill>
                  <a:srgbClr val="919191"/>
                </a:solidFill>
                <a:prstDash val="solid"/>
                <a:round/>
              </a:ln>
              <a:effectLst/>
            </p:spPr>
            <p:txBody>
              <a:bodyPr/>
              <a:lstStyle/>
              <a:p>
                <a:endParaRPr lang="en-US"/>
              </a:p>
            </p:txBody>
          </p:sp>
          <p:grpSp>
            <p:nvGrpSpPr>
              <p:cNvPr id="658" name="Group 256"/>
              <p:cNvGrpSpPr/>
              <p:nvPr/>
            </p:nvGrpSpPr>
            <p:grpSpPr bwMode="auto">
              <a:xfrm>
                <a:off x="1398" y="2365"/>
                <a:ext cx="49" cy="48"/>
                <a:chOff x="1398" y="2365"/>
                <a:chExt cx="49" cy="48"/>
              </a:xfrm>
            </p:grpSpPr>
            <p:sp>
              <p:nvSpPr>
                <p:cNvPr id="668" name="Arc 257"/>
                <p:cNvSpPr/>
                <p:nvPr/>
              </p:nvSpPr>
              <p:spPr bwMode="auto">
                <a:xfrm>
                  <a:off x="1398" y="2365"/>
                  <a:ext cx="49" cy="48"/>
                </a:xfrm>
                <a:custGeom>
                  <a:avLst/>
                  <a:gdLst>
                    <a:gd name="G0" fmla="+- 959 0 0"/>
                    <a:gd name="G1" fmla="+- 469 0 0"/>
                    <a:gd name="G2" fmla="+- 21600 0 0"/>
                    <a:gd name="T0" fmla="*/ 22554 w 22559"/>
                    <a:gd name="T1" fmla="*/ 0 h 22069"/>
                    <a:gd name="T2" fmla="*/ 0 w 22559"/>
                    <a:gd name="T3" fmla="*/ 22048 h 22069"/>
                    <a:gd name="T4" fmla="*/ 959 w 22559"/>
                    <a:gd name="T5" fmla="*/ 469 h 22069"/>
                  </a:gdLst>
                  <a:ahLst/>
                  <a:cxnLst>
                    <a:cxn ang="0">
                      <a:pos x="T0" y="T1"/>
                    </a:cxn>
                    <a:cxn ang="0">
                      <a:pos x="T2" y="T3"/>
                    </a:cxn>
                    <a:cxn ang="0">
                      <a:pos x="T4" y="T5"/>
                    </a:cxn>
                  </a:cxnLst>
                  <a:rect l="0" t="0" r="r" b="b"/>
                  <a:pathLst>
                    <a:path w="22559" h="22069" fill="none" extrusionOk="0">
                      <a:moveTo>
                        <a:pt x="22553" y="0"/>
                      </a:moveTo>
                      <a:cubicBezTo>
                        <a:pt x="22557" y="156"/>
                        <a:pt x="22559" y="312"/>
                        <a:pt x="22559" y="469"/>
                      </a:cubicBezTo>
                      <a:cubicBezTo>
                        <a:pt x="22559" y="12398"/>
                        <a:pt x="12888" y="22069"/>
                        <a:pt x="959" y="22069"/>
                      </a:cubicBezTo>
                      <a:cubicBezTo>
                        <a:pt x="639" y="22069"/>
                        <a:pt x="319" y="22061"/>
                        <a:pt x="0" y="22047"/>
                      </a:cubicBezTo>
                    </a:path>
                    <a:path w="22559" h="22069" stroke="0" extrusionOk="0">
                      <a:moveTo>
                        <a:pt x="22553" y="0"/>
                      </a:moveTo>
                      <a:cubicBezTo>
                        <a:pt x="22557" y="156"/>
                        <a:pt x="22559" y="312"/>
                        <a:pt x="22559" y="469"/>
                      </a:cubicBezTo>
                      <a:cubicBezTo>
                        <a:pt x="22559" y="12398"/>
                        <a:pt x="12888" y="22069"/>
                        <a:pt x="959" y="22069"/>
                      </a:cubicBezTo>
                      <a:cubicBezTo>
                        <a:pt x="639" y="22069"/>
                        <a:pt x="319" y="22061"/>
                        <a:pt x="0" y="22047"/>
                      </a:cubicBezTo>
                      <a:lnTo>
                        <a:pt x="959" y="469"/>
                      </a:lnTo>
                      <a:close/>
                    </a:path>
                  </a:pathLst>
                </a:custGeom>
                <a:solidFill>
                  <a:srgbClr val="FFFFFF"/>
                </a:solidFill>
                <a:ln>
                  <a:noFill/>
                </a:ln>
                <a:effectLst/>
              </p:spPr>
              <p:txBody>
                <a:bodyPr wrap="none" anchor="ctr"/>
                <a:lstStyle/>
                <a:p>
                  <a:endParaRPr lang="en-US"/>
                </a:p>
              </p:txBody>
            </p:sp>
            <p:sp>
              <p:nvSpPr>
                <p:cNvPr id="669" name="Arc 258"/>
                <p:cNvSpPr/>
                <p:nvPr/>
              </p:nvSpPr>
              <p:spPr bwMode="auto">
                <a:xfrm>
                  <a:off x="1398" y="2365"/>
                  <a:ext cx="47" cy="46"/>
                </a:xfrm>
                <a:custGeom>
                  <a:avLst/>
                  <a:gdLst>
                    <a:gd name="G0" fmla="+- 480 0 0"/>
                    <a:gd name="G1" fmla="+- 0 0 0"/>
                    <a:gd name="G2" fmla="+- 21600 0 0"/>
                    <a:gd name="T0" fmla="*/ 22080 w 22080"/>
                    <a:gd name="T1" fmla="*/ 0 h 21600"/>
                    <a:gd name="T2" fmla="*/ 0 w 22080"/>
                    <a:gd name="T3" fmla="*/ 21595 h 21600"/>
                    <a:gd name="T4" fmla="*/ 480 w 22080"/>
                    <a:gd name="T5" fmla="*/ 0 h 21600"/>
                  </a:gdLst>
                  <a:ahLst/>
                  <a:cxnLst>
                    <a:cxn ang="0">
                      <a:pos x="T0" y="T1"/>
                    </a:cxn>
                    <a:cxn ang="0">
                      <a:pos x="T2" y="T3"/>
                    </a:cxn>
                    <a:cxn ang="0">
                      <a:pos x="T4" y="T5"/>
                    </a:cxn>
                  </a:cxnLst>
                  <a:rect l="0" t="0" r="r" b="b"/>
                  <a:pathLst>
                    <a:path w="22080" h="21600" fill="none" extrusionOk="0">
                      <a:moveTo>
                        <a:pt x="22080" y="0"/>
                      </a:moveTo>
                      <a:cubicBezTo>
                        <a:pt x="22080" y="11929"/>
                        <a:pt x="12409" y="21600"/>
                        <a:pt x="480" y="21600"/>
                      </a:cubicBezTo>
                      <a:cubicBezTo>
                        <a:pt x="319" y="21600"/>
                        <a:pt x="159" y="21598"/>
                        <a:pt x="0" y="21594"/>
                      </a:cubicBezTo>
                    </a:path>
                    <a:path w="22080" h="21600" stroke="0" extrusionOk="0">
                      <a:moveTo>
                        <a:pt x="22080" y="0"/>
                      </a:moveTo>
                      <a:cubicBezTo>
                        <a:pt x="22080" y="11929"/>
                        <a:pt x="12409" y="21600"/>
                        <a:pt x="480" y="21600"/>
                      </a:cubicBezTo>
                      <a:cubicBezTo>
                        <a:pt x="319" y="21600"/>
                        <a:pt x="159" y="21598"/>
                        <a:pt x="0" y="21594"/>
                      </a:cubicBezTo>
                      <a:lnTo>
                        <a:pt x="480" y="0"/>
                      </a:lnTo>
                      <a:close/>
                    </a:path>
                  </a:pathLst>
                </a:custGeom>
                <a:noFill/>
                <a:ln w="25400" cap="rnd">
                  <a:solidFill>
                    <a:srgbClr val="919191"/>
                  </a:solidFill>
                  <a:round/>
                  <a:headEnd type="none" w="sm" len="sm"/>
                  <a:tailEnd type="none" w="sm" len="sm"/>
                </a:ln>
                <a:effectLst/>
              </p:spPr>
              <p:txBody>
                <a:bodyPr wrap="none" anchor="ctr"/>
                <a:lstStyle/>
                <a:p>
                  <a:endParaRPr lang="en-US"/>
                </a:p>
              </p:txBody>
            </p:sp>
          </p:grpSp>
          <p:sp>
            <p:nvSpPr>
              <p:cNvPr id="659" name="Line 259"/>
              <p:cNvSpPr>
                <a:spLocks noChangeShapeType="1"/>
              </p:cNvSpPr>
              <p:nvPr/>
            </p:nvSpPr>
            <p:spPr bwMode="auto">
              <a:xfrm>
                <a:off x="1470"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0" name="Line 260"/>
              <p:cNvSpPr>
                <a:spLocks noChangeShapeType="1"/>
              </p:cNvSpPr>
              <p:nvPr/>
            </p:nvSpPr>
            <p:spPr bwMode="auto">
              <a:xfrm>
                <a:off x="1236"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1" name="Line 261"/>
              <p:cNvSpPr>
                <a:spLocks noChangeShapeType="1"/>
              </p:cNvSpPr>
              <p:nvPr/>
            </p:nvSpPr>
            <p:spPr bwMode="auto">
              <a:xfrm>
                <a:off x="1681" y="2366"/>
                <a:ext cx="19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2" name="Line 262"/>
              <p:cNvSpPr>
                <a:spLocks noChangeShapeType="1"/>
              </p:cNvSpPr>
              <p:nvPr/>
            </p:nvSpPr>
            <p:spPr bwMode="auto">
              <a:xfrm flipV="1">
                <a:off x="1774" y="2272"/>
                <a:ext cx="0" cy="10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3" name="Line 263"/>
              <p:cNvSpPr>
                <a:spLocks noChangeShapeType="1"/>
              </p:cNvSpPr>
              <p:nvPr/>
            </p:nvSpPr>
            <p:spPr bwMode="auto">
              <a:xfrm flipV="1">
                <a:off x="1622" y="2178"/>
                <a:ext cx="0" cy="194"/>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4" name="Line 264"/>
              <p:cNvSpPr>
                <a:spLocks noChangeShapeType="1"/>
              </p:cNvSpPr>
              <p:nvPr/>
            </p:nvSpPr>
            <p:spPr bwMode="auto">
              <a:xfrm>
                <a:off x="1599" y="2319"/>
                <a:ext cx="5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5" name="Line 265"/>
              <p:cNvSpPr>
                <a:spLocks noChangeShapeType="1"/>
              </p:cNvSpPr>
              <p:nvPr/>
            </p:nvSpPr>
            <p:spPr bwMode="auto">
              <a:xfrm>
                <a:off x="1599" y="2226"/>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6" name="Line 266"/>
              <p:cNvSpPr>
                <a:spLocks noChangeShapeType="1"/>
              </p:cNvSpPr>
              <p:nvPr/>
            </p:nvSpPr>
            <p:spPr bwMode="auto">
              <a:xfrm>
                <a:off x="1599" y="2248"/>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7" name="Line 267"/>
              <p:cNvSpPr>
                <a:spLocks noChangeShapeType="1"/>
              </p:cNvSpPr>
              <p:nvPr/>
            </p:nvSpPr>
            <p:spPr bwMode="auto">
              <a:xfrm flipV="1">
                <a:off x="1236" y="2248"/>
                <a:ext cx="0" cy="124"/>
              </a:xfrm>
              <a:prstGeom prst="line">
                <a:avLst/>
              </a:prstGeom>
              <a:noFill/>
              <a:ln w="25400">
                <a:solidFill>
                  <a:srgbClr val="919191"/>
                </a:solidFill>
                <a:round/>
                <a:headEnd type="none" w="sm" len="sm"/>
                <a:tailEnd type="none" w="sm" len="sm"/>
              </a:ln>
              <a:effectLst/>
            </p:spPr>
            <p:txBody>
              <a:bodyPr wrap="none" anchor="ctr"/>
              <a:lstStyle/>
              <a:p>
                <a:endParaRPr lang="en-US"/>
              </a:p>
            </p:txBody>
          </p:sp>
        </p:grpSp>
        <p:sp>
          <p:nvSpPr>
            <p:cNvPr id="642" name="Rectangle 268"/>
            <p:cNvSpPr>
              <a:spLocks noChangeArrowheads="1"/>
            </p:cNvSpPr>
            <p:nvPr/>
          </p:nvSpPr>
          <p:spPr bwMode="auto">
            <a:xfrm>
              <a:off x="1431" y="2484"/>
              <a:ext cx="358" cy="332"/>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DCS</a:t>
              </a:r>
              <a:endParaRPr lang="de-DE" sz="1200" b="1" dirty="0">
                <a:solidFill>
                  <a:schemeClr val="tx2"/>
                </a:solidFill>
                <a:latin typeface="Helvetica" pitchFamily="34" charset="0"/>
              </a:endParaRPr>
            </a:p>
          </p:txBody>
        </p:sp>
        <p:sp>
          <p:nvSpPr>
            <p:cNvPr id="643" name="Rectangle 269"/>
            <p:cNvSpPr>
              <a:spLocks noChangeArrowheads="1"/>
            </p:cNvSpPr>
            <p:nvPr/>
          </p:nvSpPr>
          <p:spPr bwMode="auto">
            <a:xfrm>
              <a:off x="2159" y="2454"/>
              <a:ext cx="651"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Controller</a:t>
              </a:r>
              <a:endParaRPr lang="de-DE" sz="1200" b="1" dirty="0">
                <a:solidFill>
                  <a:schemeClr val="tx2"/>
                </a:solidFill>
                <a:latin typeface="Helvetica" pitchFamily="34" charset="0"/>
              </a:endParaRPr>
            </a:p>
          </p:txBody>
        </p:sp>
        <p:grpSp>
          <p:nvGrpSpPr>
            <p:cNvPr id="644" name="Group 270"/>
            <p:cNvGrpSpPr/>
            <p:nvPr/>
          </p:nvGrpSpPr>
          <p:grpSpPr bwMode="auto">
            <a:xfrm>
              <a:off x="586" y="2181"/>
              <a:ext cx="364" cy="207"/>
              <a:chOff x="586" y="2181"/>
              <a:chExt cx="364" cy="207"/>
            </a:xfrm>
          </p:grpSpPr>
          <p:sp>
            <p:nvSpPr>
              <p:cNvPr id="646" name="Rectangle 271"/>
              <p:cNvSpPr>
                <a:spLocks noChangeArrowheads="1"/>
              </p:cNvSpPr>
              <p:nvPr/>
            </p:nvSpPr>
            <p:spPr bwMode="auto">
              <a:xfrm>
                <a:off x="594" y="2181"/>
                <a:ext cx="356" cy="207"/>
              </a:xfrm>
              <a:prstGeom prst="rect">
                <a:avLst/>
              </a:prstGeom>
              <a:solidFill>
                <a:srgbClr val="FFFFFF"/>
              </a:solidFill>
              <a:ln w="25400">
                <a:solidFill>
                  <a:srgbClr val="919191"/>
                </a:solidFill>
                <a:miter lim="800000"/>
              </a:ln>
              <a:effectLst/>
            </p:spPr>
            <p:txBody>
              <a:bodyPr wrap="none" anchor="ctr"/>
              <a:lstStyle/>
              <a:p>
                <a:endParaRPr lang="en-US"/>
              </a:p>
            </p:txBody>
          </p:sp>
          <p:sp>
            <p:nvSpPr>
              <p:cNvPr id="647" name="Rectangle 272"/>
              <p:cNvSpPr>
                <a:spLocks noChangeArrowheads="1"/>
              </p:cNvSpPr>
              <p:nvPr/>
            </p:nvSpPr>
            <p:spPr bwMode="auto">
              <a:xfrm>
                <a:off x="856" y="2256"/>
                <a:ext cx="94" cy="132"/>
              </a:xfrm>
              <a:prstGeom prst="rect">
                <a:avLst/>
              </a:prstGeom>
              <a:solidFill>
                <a:srgbClr val="FFFFFF"/>
              </a:solidFill>
              <a:ln w="25400">
                <a:solidFill>
                  <a:srgbClr val="919191"/>
                </a:solidFill>
                <a:miter lim="800000"/>
              </a:ln>
              <a:effectLst/>
            </p:spPr>
            <p:txBody>
              <a:bodyPr wrap="none" anchor="ctr"/>
              <a:lstStyle/>
              <a:p>
                <a:endParaRPr lang="en-US"/>
              </a:p>
            </p:txBody>
          </p:sp>
          <p:sp>
            <p:nvSpPr>
              <p:cNvPr id="648" name="Line 273"/>
              <p:cNvSpPr>
                <a:spLocks noChangeShapeType="1"/>
              </p:cNvSpPr>
              <p:nvPr/>
            </p:nvSpPr>
            <p:spPr bwMode="auto">
              <a:xfrm>
                <a:off x="586" y="2360"/>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49" name="Line 274"/>
              <p:cNvSpPr>
                <a:spLocks noChangeShapeType="1"/>
              </p:cNvSpPr>
              <p:nvPr/>
            </p:nvSpPr>
            <p:spPr bwMode="auto">
              <a:xfrm>
                <a:off x="586" y="2323"/>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50" name="Line 275"/>
              <p:cNvSpPr>
                <a:spLocks noChangeShapeType="1"/>
              </p:cNvSpPr>
              <p:nvPr/>
            </p:nvSpPr>
            <p:spPr bwMode="auto">
              <a:xfrm>
                <a:off x="624" y="2211"/>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51" name="Line 276"/>
              <p:cNvSpPr>
                <a:spLocks noChangeShapeType="1"/>
              </p:cNvSpPr>
              <p:nvPr/>
            </p:nvSpPr>
            <p:spPr bwMode="auto">
              <a:xfrm>
                <a:off x="624" y="2248"/>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52" name="Rectangle 277"/>
              <p:cNvSpPr>
                <a:spLocks noChangeArrowheads="1"/>
              </p:cNvSpPr>
              <p:nvPr/>
            </p:nvSpPr>
            <p:spPr bwMode="auto">
              <a:xfrm>
                <a:off x="893" y="2294"/>
                <a:ext cx="19" cy="56"/>
              </a:xfrm>
              <a:prstGeom prst="rect">
                <a:avLst/>
              </a:prstGeom>
              <a:solidFill>
                <a:srgbClr val="FFFFFF"/>
              </a:solidFill>
              <a:ln w="25400">
                <a:solidFill>
                  <a:srgbClr val="919191"/>
                </a:solidFill>
                <a:miter lim="800000"/>
              </a:ln>
              <a:effectLst/>
            </p:spPr>
            <p:txBody>
              <a:bodyPr wrap="none" anchor="ctr"/>
              <a:lstStyle/>
              <a:p>
                <a:endParaRPr lang="en-US"/>
              </a:p>
            </p:txBody>
          </p:sp>
        </p:grpSp>
        <p:sp>
          <p:nvSpPr>
            <p:cNvPr id="645" name="Rectangle 278"/>
            <p:cNvSpPr>
              <a:spLocks noChangeArrowheads="1"/>
            </p:cNvSpPr>
            <p:nvPr/>
          </p:nvSpPr>
          <p:spPr bwMode="auto">
            <a:xfrm>
              <a:off x="623" y="2440"/>
              <a:ext cx="346"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PLC</a:t>
              </a:r>
              <a:endParaRPr lang="de-DE" sz="1200" b="1" dirty="0">
                <a:solidFill>
                  <a:schemeClr val="tx2"/>
                </a:solidFill>
                <a:latin typeface="Helvetica" pitchFamily="34" charset="0"/>
              </a:endParaRPr>
            </a:p>
          </p:txBody>
        </p:sp>
      </p:grpSp>
      <p:sp>
        <p:nvSpPr>
          <p:cNvPr id="12" name="Rounded Rectangle 11"/>
          <p:cNvSpPr/>
          <p:nvPr/>
        </p:nvSpPr>
        <p:spPr>
          <a:xfrm>
            <a:off x="4734004" y="3881714"/>
            <a:ext cx="3878368" cy="8875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accent3">
                    <a:lumMod val="75000"/>
                  </a:schemeClr>
                </a:solidFill>
              </a:rPr>
              <a:t>OPC Server</a:t>
            </a:r>
            <a:endParaRPr lang="en-US" sz="2400" dirty="0" smtClean="0">
              <a:solidFill>
                <a:schemeClr val="accent3">
                  <a:lumMod val="75000"/>
                </a:schemeClr>
              </a:solidFill>
            </a:endParaRPr>
          </a:p>
          <a:p>
            <a:pPr algn="ctr"/>
            <a:endParaRPr lang="en-US" sz="2400" dirty="0">
              <a:solidFill>
                <a:schemeClr val="accent3">
                  <a:lumMod val="75000"/>
                </a:schemeClr>
              </a:solidFill>
            </a:endParaRPr>
          </a:p>
        </p:txBody>
      </p:sp>
      <p:sp>
        <p:nvSpPr>
          <p:cNvPr id="1188" name="Rectangle 1187"/>
          <p:cNvSpPr/>
          <p:nvPr/>
        </p:nvSpPr>
        <p:spPr>
          <a:xfrm>
            <a:off x="4823590"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Modbus</a:t>
            </a:r>
            <a:endParaRPr lang="en-US" sz="1200" dirty="0">
              <a:solidFill>
                <a:schemeClr val="tx1"/>
              </a:solidFill>
            </a:endParaRPr>
          </a:p>
        </p:txBody>
      </p:sp>
      <p:sp>
        <p:nvSpPr>
          <p:cNvPr id="1189" name="Rectangle 1188"/>
          <p:cNvSpPr/>
          <p:nvPr/>
        </p:nvSpPr>
        <p:spPr>
          <a:xfrm>
            <a:off x="5573001"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err="1" smtClean="0">
                <a:solidFill>
                  <a:schemeClr val="tx1"/>
                </a:solidFill>
              </a:rPr>
              <a:t>Profinet</a:t>
            </a:r>
            <a:endParaRPr lang="en-US" sz="1200" dirty="0">
              <a:solidFill>
                <a:schemeClr val="tx1"/>
              </a:solidFill>
            </a:endParaRPr>
          </a:p>
        </p:txBody>
      </p:sp>
      <p:sp>
        <p:nvSpPr>
          <p:cNvPr id="1190" name="Rectangle 1189"/>
          <p:cNvSpPr/>
          <p:nvPr/>
        </p:nvSpPr>
        <p:spPr>
          <a:xfrm>
            <a:off x="6322412"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DH+</a:t>
            </a:r>
            <a:endParaRPr lang="en-US" sz="1200" dirty="0">
              <a:solidFill>
                <a:schemeClr val="tx1"/>
              </a:solidFill>
            </a:endParaRPr>
          </a:p>
        </p:txBody>
      </p:sp>
      <p:sp>
        <p:nvSpPr>
          <p:cNvPr id="1191" name="Rectangle 1190"/>
          <p:cNvSpPr/>
          <p:nvPr/>
        </p:nvSpPr>
        <p:spPr>
          <a:xfrm>
            <a:off x="7071823"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err="1" smtClean="0">
                <a:solidFill>
                  <a:schemeClr val="tx1"/>
                </a:solidFill>
              </a:rPr>
              <a:t>Bacnet</a:t>
            </a:r>
            <a:endParaRPr lang="en-US" sz="1200" dirty="0">
              <a:solidFill>
                <a:schemeClr val="tx1"/>
              </a:solidFill>
            </a:endParaRPr>
          </a:p>
        </p:txBody>
      </p:sp>
      <p:sp>
        <p:nvSpPr>
          <p:cNvPr id="1192" name="Rectangle 1191"/>
          <p:cNvSpPr/>
          <p:nvPr/>
        </p:nvSpPr>
        <p:spPr>
          <a:xfrm>
            <a:off x="7821233"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Others…</a:t>
            </a:r>
            <a:endParaRPr lang="en-US" sz="1200" dirty="0">
              <a:solidFill>
                <a:schemeClr val="tx1"/>
              </a:solidFill>
            </a:endParaRPr>
          </a:p>
        </p:txBody>
      </p:sp>
      <p:sp>
        <p:nvSpPr>
          <p:cNvPr id="1193" name="Line 6"/>
          <p:cNvSpPr>
            <a:spLocks noChangeShapeType="1"/>
          </p:cNvSpPr>
          <p:nvPr/>
        </p:nvSpPr>
        <p:spPr bwMode="auto">
          <a:xfrm>
            <a:off x="5687183" y="3243757"/>
            <a:ext cx="0" cy="595425"/>
          </a:xfrm>
          <a:prstGeom prst="line">
            <a:avLst/>
          </a:prstGeom>
          <a:noFill/>
          <a:ln w="38100">
            <a:solidFill>
              <a:schemeClr val="accent3">
                <a:lumMod val="75000"/>
              </a:schemeClr>
            </a:solidFill>
            <a:round/>
            <a:headEnd type="stealth" w="lg" len="lg"/>
            <a:tailEnd type="stealth" w="lg" len="lg"/>
          </a:ln>
          <a:effectLst/>
        </p:spPr>
        <p:txBody>
          <a:bodyPr wrap="none" anchor="ctr"/>
          <a:lstStyle/>
          <a:p>
            <a:endParaRPr lang="en-US"/>
          </a:p>
        </p:txBody>
      </p:sp>
      <p:sp>
        <p:nvSpPr>
          <p:cNvPr id="1194" name="Line 6"/>
          <p:cNvSpPr>
            <a:spLocks noChangeShapeType="1"/>
          </p:cNvSpPr>
          <p:nvPr/>
        </p:nvSpPr>
        <p:spPr bwMode="auto">
          <a:xfrm>
            <a:off x="7547683" y="3243757"/>
            <a:ext cx="0" cy="595425"/>
          </a:xfrm>
          <a:prstGeom prst="line">
            <a:avLst/>
          </a:prstGeom>
          <a:noFill/>
          <a:ln w="38100">
            <a:solidFill>
              <a:schemeClr val="accent3">
                <a:lumMod val="75000"/>
              </a:schemeClr>
            </a:solidFill>
            <a:round/>
            <a:headEnd type="stealth" w="lg" len="lg"/>
            <a:tailEnd type="stealth" w="lg" len="lg"/>
          </a:ln>
          <a:effec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14:conveyor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65"/>
                                        </p:tgtEl>
                                        <p:attrNameLst>
                                          <p:attrName>style.visibility</p:attrName>
                                        </p:attrNameLst>
                                      </p:cBhvr>
                                      <p:to>
                                        <p:strVal val="visible"/>
                                      </p:to>
                                    </p:set>
                                    <p:animEffect transition="in" filter="fade">
                                      <p:cBhvr>
                                        <p:cTn id="17" dur="1000"/>
                                        <p:tgtEl>
                                          <p:spTgt spid="565"/>
                                        </p:tgtEl>
                                      </p:cBhvr>
                                    </p:animEffect>
                                    <p:anim calcmode="lin" valueType="num">
                                      <p:cBhvr>
                                        <p:cTn id="18" dur="1000" fill="hold"/>
                                        <p:tgtEl>
                                          <p:spTgt spid="565"/>
                                        </p:tgtEl>
                                        <p:attrNameLst>
                                          <p:attrName>ppt_x</p:attrName>
                                        </p:attrNameLst>
                                      </p:cBhvr>
                                      <p:tavLst>
                                        <p:tav tm="0">
                                          <p:val>
                                            <p:strVal val="#ppt_x"/>
                                          </p:val>
                                        </p:tav>
                                        <p:tav tm="100000">
                                          <p:val>
                                            <p:strVal val="#ppt_x"/>
                                          </p:val>
                                        </p:tav>
                                      </p:tavLst>
                                    </p:anim>
                                    <p:anim calcmode="lin" valueType="num">
                                      <p:cBhvr>
                                        <p:cTn id="19" dur="1000" fill="hold"/>
                                        <p:tgtEl>
                                          <p:spTgt spid="5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70"/>
                                        </p:tgtEl>
                                        <p:attrNameLst>
                                          <p:attrName>style.visibility</p:attrName>
                                        </p:attrNameLst>
                                      </p:cBhvr>
                                      <p:to>
                                        <p:strVal val="visible"/>
                                      </p:to>
                                    </p:set>
                                    <p:animEffect transition="in" filter="fade">
                                      <p:cBhvr>
                                        <p:cTn id="22" dur="1000"/>
                                        <p:tgtEl>
                                          <p:spTgt spid="570"/>
                                        </p:tgtEl>
                                      </p:cBhvr>
                                    </p:animEffect>
                                    <p:anim calcmode="lin" valueType="num">
                                      <p:cBhvr>
                                        <p:cTn id="23" dur="1000" fill="hold"/>
                                        <p:tgtEl>
                                          <p:spTgt spid="570"/>
                                        </p:tgtEl>
                                        <p:attrNameLst>
                                          <p:attrName>ppt_x</p:attrName>
                                        </p:attrNameLst>
                                      </p:cBhvr>
                                      <p:tavLst>
                                        <p:tav tm="0">
                                          <p:val>
                                            <p:strVal val="#ppt_x"/>
                                          </p:val>
                                        </p:tav>
                                        <p:tav tm="100000">
                                          <p:val>
                                            <p:strVal val="#ppt_x"/>
                                          </p:val>
                                        </p:tav>
                                      </p:tavLst>
                                    </p:anim>
                                    <p:anim calcmode="lin" valueType="num">
                                      <p:cBhvr>
                                        <p:cTn id="24" dur="1000" fill="hold"/>
                                        <p:tgtEl>
                                          <p:spTgt spid="57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71"/>
                                        </p:tgtEl>
                                        <p:attrNameLst>
                                          <p:attrName>style.visibility</p:attrName>
                                        </p:attrNameLst>
                                      </p:cBhvr>
                                      <p:to>
                                        <p:strVal val="visible"/>
                                      </p:to>
                                    </p:set>
                                    <p:animEffect transition="in" filter="fade">
                                      <p:cBhvr>
                                        <p:cTn id="27" dur="1000"/>
                                        <p:tgtEl>
                                          <p:spTgt spid="571"/>
                                        </p:tgtEl>
                                      </p:cBhvr>
                                    </p:animEffect>
                                    <p:anim calcmode="lin" valueType="num">
                                      <p:cBhvr>
                                        <p:cTn id="28" dur="1000" fill="hold"/>
                                        <p:tgtEl>
                                          <p:spTgt spid="571"/>
                                        </p:tgtEl>
                                        <p:attrNameLst>
                                          <p:attrName>ppt_x</p:attrName>
                                        </p:attrNameLst>
                                      </p:cBhvr>
                                      <p:tavLst>
                                        <p:tav tm="0">
                                          <p:val>
                                            <p:strVal val="#ppt_x"/>
                                          </p:val>
                                        </p:tav>
                                        <p:tav tm="100000">
                                          <p:val>
                                            <p:strVal val="#ppt_x"/>
                                          </p:val>
                                        </p:tav>
                                      </p:tavLst>
                                    </p:anim>
                                    <p:anim calcmode="lin" valueType="num">
                                      <p:cBhvr>
                                        <p:cTn id="29" dur="1000" fill="hold"/>
                                        <p:tgtEl>
                                          <p:spTgt spid="5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72"/>
                                        </p:tgtEl>
                                        <p:attrNameLst>
                                          <p:attrName>style.visibility</p:attrName>
                                        </p:attrNameLst>
                                      </p:cBhvr>
                                      <p:to>
                                        <p:strVal val="visible"/>
                                      </p:to>
                                    </p:set>
                                    <p:animEffect transition="in" filter="fade">
                                      <p:cBhvr>
                                        <p:cTn id="32" dur="1000"/>
                                        <p:tgtEl>
                                          <p:spTgt spid="572"/>
                                        </p:tgtEl>
                                      </p:cBhvr>
                                    </p:animEffect>
                                    <p:anim calcmode="lin" valueType="num">
                                      <p:cBhvr>
                                        <p:cTn id="33" dur="1000" fill="hold"/>
                                        <p:tgtEl>
                                          <p:spTgt spid="572"/>
                                        </p:tgtEl>
                                        <p:attrNameLst>
                                          <p:attrName>ppt_x</p:attrName>
                                        </p:attrNameLst>
                                      </p:cBhvr>
                                      <p:tavLst>
                                        <p:tav tm="0">
                                          <p:val>
                                            <p:strVal val="#ppt_x"/>
                                          </p:val>
                                        </p:tav>
                                        <p:tav tm="100000">
                                          <p:val>
                                            <p:strVal val="#ppt_x"/>
                                          </p:val>
                                        </p:tav>
                                      </p:tavLst>
                                    </p:anim>
                                    <p:anim calcmode="lin" valueType="num">
                                      <p:cBhvr>
                                        <p:cTn id="34" dur="1000" fill="hold"/>
                                        <p:tgtEl>
                                          <p:spTgt spid="57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73"/>
                                        </p:tgtEl>
                                        <p:attrNameLst>
                                          <p:attrName>style.visibility</p:attrName>
                                        </p:attrNameLst>
                                      </p:cBhvr>
                                      <p:to>
                                        <p:strVal val="visible"/>
                                      </p:to>
                                    </p:set>
                                    <p:animEffect transition="in" filter="fade">
                                      <p:cBhvr>
                                        <p:cTn id="37" dur="1000"/>
                                        <p:tgtEl>
                                          <p:spTgt spid="573"/>
                                        </p:tgtEl>
                                      </p:cBhvr>
                                    </p:animEffect>
                                    <p:anim calcmode="lin" valueType="num">
                                      <p:cBhvr>
                                        <p:cTn id="38" dur="1000" fill="hold"/>
                                        <p:tgtEl>
                                          <p:spTgt spid="573"/>
                                        </p:tgtEl>
                                        <p:attrNameLst>
                                          <p:attrName>ppt_x</p:attrName>
                                        </p:attrNameLst>
                                      </p:cBhvr>
                                      <p:tavLst>
                                        <p:tav tm="0">
                                          <p:val>
                                            <p:strVal val="#ppt_x"/>
                                          </p:val>
                                        </p:tav>
                                        <p:tav tm="100000">
                                          <p:val>
                                            <p:strVal val="#ppt_x"/>
                                          </p:val>
                                        </p:tav>
                                      </p:tavLst>
                                    </p:anim>
                                    <p:anim calcmode="lin" valueType="num">
                                      <p:cBhvr>
                                        <p:cTn id="39" dur="1000" fill="hold"/>
                                        <p:tgtEl>
                                          <p:spTgt spid="57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74"/>
                                        </p:tgtEl>
                                        <p:attrNameLst>
                                          <p:attrName>style.visibility</p:attrName>
                                        </p:attrNameLst>
                                      </p:cBhvr>
                                      <p:to>
                                        <p:strVal val="visible"/>
                                      </p:to>
                                    </p:set>
                                    <p:animEffect transition="in" filter="fade">
                                      <p:cBhvr>
                                        <p:cTn id="42" dur="1000"/>
                                        <p:tgtEl>
                                          <p:spTgt spid="574"/>
                                        </p:tgtEl>
                                      </p:cBhvr>
                                    </p:animEffect>
                                    <p:anim calcmode="lin" valueType="num">
                                      <p:cBhvr>
                                        <p:cTn id="43" dur="1000" fill="hold"/>
                                        <p:tgtEl>
                                          <p:spTgt spid="574"/>
                                        </p:tgtEl>
                                        <p:attrNameLst>
                                          <p:attrName>ppt_x</p:attrName>
                                        </p:attrNameLst>
                                      </p:cBhvr>
                                      <p:tavLst>
                                        <p:tav tm="0">
                                          <p:val>
                                            <p:strVal val="#ppt_x"/>
                                          </p:val>
                                        </p:tav>
                                        <p:tav tm="100000">
                                          <p:val>
                                            <p:strVal val="#ppt_x"/>
                                          </p:val>
                                        </p:tav>
                                      </p:tavLst>
                                    </p:anim>
                                    <p:anim calcmode="lin" valueType="num">
                                      <p:cBhvr>
                                        <p:cTn id="44" dur="1000" fill="hold"/>
                                        <p:tgtEl>
                                          <p:spTgt spid="57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75"/>
                                        </p:tgtEl>
                                        <p:attrNameLst>
                                          <p:attrName>style.visibility</p:attrName>
                                        </p:attrNameLst>
                                      </p:cBhvr>
                                      <p:to>
                                        <p:strVal val="visible"/>
                                      </p:to>
                                    </p:set>
                                    <p:animEffect transition="in" filter="fade">
                                      <p:cBhvr>
                                        <p:cTn id="47" dur="1000"/>
                                        <p:tgtEl>
                                          <p:spTgt spid="575"/>
                                        </p:tgtEl>
                                      </p:cBhvr>
                                    </p:animEffect>
                                    <p:anim calcmode="lin" valueType="num">
                                      <p:cBhvr>
                                        <p:cTn id="48" dur="1000" fill="hold"/>
                                        <p:tgtEl>
                                          <p:spTgt spid="575"/>
                                        </p:tgtEl>
                                        <p:attrNameLst>
                                          <p:attrName>ppt_x</p:attrName>
                                        </p:attrNameLst>
                                      </p:cBhvr>
                                      <p:tavLst>
                                        <p:tav tm="0">
                                          <p:val>
                                            <p:strVal val="#ppt_x"/>
                                          </p:val>
                                        </p:tav>
                                        <p:tav tm="100000">
                                          <p:val>
                                            <p:strVal val="#ppt_x"/>
                                          </p:val>
                                        </p:tav>
                                      </p:tavLst>
                                    </p:anim>
                                    <p:anim calcmode="lin" valueType="num">
                                      <p:cBhvr>
                                        <p:cTn id="49" dur="1000" fill="hold"/>
                                        <p:tgtEl>
                                          <p:spTgt spid="5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6"/>
                                        </p:tgtEl>
                                        <p:attrNameLst>
                                          <p:attrName>style.visibility</p:attrName>
                                        </p:attrNameLst>
                                      </p:cBhvr>
                                      <p:to>
                                        <p:strVal val="visible"/>
                                      </p:to>
                                    </p:set>
                                    <p:animEffect transition="in" filter="fade">
                                      <p:cBhvr>
                                        <p:cTn id="52" dur="1000"/>
                                        <p:tgtEl>
                                          <p:spTgt spid="576"/>
                                        </p:tgtEl>
                                      </p:cBhvr>
                                    </p:animEffect>
                                    <p:anim calcmode="lin" valueType="num">
                                      <p:cBhvr>
                                        <p:cTn id="53" dur="1000" fill="hold"/>
                                        <p:tgtEl>
                                          <p:spTgt spid="576"/>
                                        </p:tgtEl>
                                        <p:attrNameLst>
                                          <p:attrName>ppt_x</p:attrName>
                                        </p:attrNameLst>
                                      </p:cBhvr>
                                      <p:tavLst>
                                        <p:tav tm="0">
                                          <p:val>
                                            <p:strVal val="#ppt_x"/>
                                          </p:val>
                                        </p:tav>
                                        <p:tav tm="100000">
                                          <p:val>
                                            <p:strVal val="#ppt_x"/>
                                          </p:val>
                                        </p:tav>
                                      </p:tavLst>
                                    </p:anim>
                                    <p:anim calcmode="lin" valueType="num">
                                      <p:cBhvr>
                                        <p:cTn id="54" dur="1000" fill="hold"/>
                                        <p:tgtEl>
                                          <p:spTgt spid="57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7"/>
                                        </p:tgtEl>
                                        <p:attrNameLst>
                                          <p:attrName>style.visibility</p:attrName>
                                        </p:attrNameLst>
                                      </p:cBhvr>
                                      <p:to>
                                        <p:strVal val="visible"/>
                                      </p:to>
                                    </p:set>
                                    <p:animEffect transition="in" filter="fade">
                                      <p:cBhvr>
                                        <p:cTn id="57" dur="1000"/>
                                        <p:tgtEl>
                                          <p:spTgt spid="577"/>
                                        </p:tgtEl>
                                      </p:cBhvr>
                                    </p:animEffect>
                                    <p:anim calcmode="lin" valueType="num">
                                      <p:cBhvr>
                                        <p:cTn id="58" dur="1000" fill="hold"/>
                                        <p:tgtEl>
                                          <p:spTgt spid="577"/>
                                        </p:tgtEl>
                                        <p:attrNameLst>
                                          <p:attrName>ppt_x</p:attrName>
                                        </p:attrNameLst>
                                      </p:cBhvr>
                                      <p:tavLst>
                                        <p:tav tm="0">
                                          <p:val>
                                            <p:strVal val="#ppt_x"/>
                                          </p:val>
                                        </p:tav>
                                        <p:tav tm="100000">
                                          <p:val>
                                            <p:strVal val="#ppt_x"/>
                                          </p:val>
                                        </p:tav>
                                      </p:tavLst>
                                    </p:anim>
                                    <p:anim calcmode="lin" valueType="num">
                                      <p:cBhvr>
                                        <p:cTn id="59" dur="1000" fill="hold"/>
                                        <p:tgtEl>
                                          <p:spTgt spid="57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78"/>
                                        </p:tgtEl>
                                        <p:attrNameLst>
                                          <p:attrName>style.visibility</p:attrName>
                                        </p:attrNameLst>
                                      </p:cBhvr>
                                      <p:to>
                                        <p:strVal val="visible"/>
                                      </p:to>
                                    </p:set>
                                    <p:animEffect transition="in" filter="fade">
                                      <p:cBhvr>
                                        <p:cTn id="62" dur="1000"/>
                                        <p:tgtEl>
                                          <p:spTgt spid="578"/>
                                        </p:tgtEl>
                                      </p:cBhvr>
                                    </p:animEffect>
                                    <p:anim calcmode="lin" valueType="num">
                                      <p:cBhvr>
                                        <p:cTn id="63" dur="1000" fill="hold"/>
                                        <p:tgtEl>
                                          <p:spTgt spid="578"/>
                                        </p:tgtEl>
                                        <p:attrNameLst>
                                          <p:attrName>ppt_x</p:attrName>
                                        </p:attrNameLst>
                                      </p:cBhvr>
                                      <p:tavLst>
                                        <p:tav tm="0">
                                          <p:val>
                                            <p:strVal val="#ppt_x"/>
                                          </p:val>
                                        </p:tav>
                                        <p:tav tm="100000">
                                          <p:val>
                                            <p:strVal val="#ppt_x"/>
                                          </p:val>
                                        </p:tav>
                                      </p:tavLst>
                                    </p:anim>
                                    <p:anim calcmode="lin" valueType="num">
                                      <p:cBhvr>
                                        <p:cTn id="64" dur="1000" fill="hold"/>
                                        <p:tgtEl>
                                          <p:spTgt spid="57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79"/>
                                        </p:tgtEl>
                                        <p:attrNameLst>
                                          <p:attrName>style.visibility</p:attrName>
                                        </p:attrNameLst>
                                      </p:cBhvr>
                                      <p:to>
                                        <p:strVal val="visible"/>
                                      </p:to>
                                    </p:set>
                                    <p:animEffect transition="in" filter="fade">
                                      <p:cBhvr>
                                        <p:cTn id="67" dur="1000"/>
                                        <p:tgtEl>
                                          <p:spTgt spid="579"/>
                                        </p:tgtEl>
                                      </p:cBhvr>
                                    </p:animEffect>
                                    <p:anim calcmode="lin" valueType="num">
                                      <p:cBhvr>
                                        <p:cTn id="68" dur="1000" fill="hold"/>
                                        <p:tgtEl>
                                          <p:spTgt spid="579"/>
                                        </p:tgtEl>
                                        <p:attrNameLst>
                                          <p:attrName>ppt_x</p:attrName>
                                        </p:attrNameLst>
                                      </p:cBhvr>
                                      <p:tavLst>
                                        <p:tav tm="0">
                                          <p:val>
                                            <p:strVal val="#ppt_x"/>
                                          </p:val>
                                        </p:tav>
                                        <p:tav tm="100000">
                                          <p:val>
                                            <p:strVal val="#ppt_x"/>
                                          </p:val>
                                        </p:tav>
                                      </p:tavLst>
                                    </p:anim>
                                    <p:anim calcmode="lin" valueType="num">
                                      <p:cBhvr>
                                        <p:cTn id="69" dur="1000" fill="hold"/>
                                        <p:tgtEl>
                                          <p:spTgt spid="57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80"/>
                                        </p:tgtEl>
                                        <p:attrNameLst>
                                          <p:attrName>style.visibility</p:attrName>
                                        </p:attrNameLst>
                                      </p:cBhvr>
                                      <p:to>
                                        <p:strVal val="visible"/>
                                      </p:to>
                                    </p:set>
                                    <p:animEffect transition="in" filter="fade">
                                      <p:cBhvr>
                                        <p:cTn id="72" dur="1000"/>
                                        <p:tgtEl>
                                          <p:spTgt spid="580"/>
                                        </p:tgtEl>
                                      </p:cBhvr>
                                    </p:animEffect>
                                    <p:anim calcmode="lin" valueType="num">
                                      <p:cBhvr>
                                        <p:cTn id="73" dur="1000" fill="hold"/>
                                        <p:tgtEl>
                                          <p:spTgt spid="580"/>
                                        </p:tgtEl>
                                        <p:attrNameLst>
                                          <p:attrName>ppt_x</p:attrName>
                                        </p:attrNameLst>
                                      </p:cBhvr>
                                      <p:tavLst>
                                        <p:tav tm="0">
                                          <p:val>
                                            <p:strVal val="#ppt_x"/>
                                          </p:val>
                                        </p:tav>
                                        <p:tav tm="100000">
                                          <p:val>
                                            <p:strVal val="#ppt_x"/>
                                          </p:val>
                                        </p:tav>
                                      </p:tavLst>
                                    </p:anim>
                                    <p:anim calcmode="lin" valueType="num">
                                      <p:cBhvr>
                                        <p:cTn id="74" dur="1000" fill="hold"/>
                                        <p:tgtEl>
                                          <p:spTgt spid="58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1"/>
                                        </p:tgtEl>
                                        <p:attrNameLst>
                                          <p:attrName>style.visibility</p:attrName>
                                        </p:attrNameLst>
                                      </p:cBhvr>
                                      <p:to>
                                        <p:strVal val="visible"/>
                                      </p:to>
                                    </p:set>
                                    <p:animEffect transition="in" filter="fade">
                                      <p:cBhvr>
                                        <p:cTn id="77" dur="1000"/>
                                        <p:tgtEl>
                                          <p:spTgt spid="581"/>
                                        </p:tgtEl>
                                      </p:cBhvr>
                                    </p:animEffect>
                                    <p:anim calcmode="lin" valueType="num">
                                      <p:cBhvr>
                                        <p:cTn id="78" dur="1000" fill="hold"/>
                                        <p:tgtEl>
                                          <p:spTgt spid="581"/>
                                        </p:tgtEl>
                                        <p:attrNameLst>
                                          <p:attrName>ppt_x</p:attrName>
                                        </p:attrNameLst>
                                      </p:cBhvr>
                                      <p:tavLst>
                                        <p:tav tm="0">
                                          <p:val>
                                            <p:strVal val="#ppt_x"/>
                                          </p:val>
                                        </p:tav>
                                        <p:tav tm="100000">
                                          <p:val>
                                            <p:strVal val="#ppt_x"/>
                                          </p:val>
                                        </p:tav>
                                      </p:tavLst>
                                    </p:anim>
                                    <p:anim calcmode="lin" valueType="num">
                                      <p:cBhvr>
                                        <p:cTn id="79" dur="1000" fill="hold"/>
                                        <p:tgtEl>
                                          <p:spTgt spid="58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84"/>
                                        </p:tgtEl>
                                        <p:attrNameLst>
                                          <p:attrName>style.visibility</p:attrName>
                                        </p:attrNameLst>
                                      </p:cBhvr>
                                      <p:to>
                                        <p:strVal val="visible"/>
                                      </p:to>
                                    </p:set>
                                    <p:animEffect transition="in" filter="fade">
                                      <p:cBhvr>
                                        <p:cTn id="82" dur="1000"/>
                                        <p:tgtEl>
                                          <p:spTgt spid="584"/>
                                        </p:tgtEl>
                                      </p:cBhvr>
                                    </p:animEffect>
                                    <p:anim calcmode="lin" valueType="num">
                                      <p:cBhvr>
                                        <p:cTn id="83" dur="1000" fill="hold"/>
                                        <p:tgtEl>
                                          <p:spTgt spid="584"/>
                                        </p:tgtEl>
                                        <p:attrNameLst>
                                          <p:attrName>ppt_x</p:attrName>
                                        </p:attrNameLst>
                                      </p:cBhvr>
                                      <p:tavLst>
                                        <p:tav tm="0">
                                          <p:val>
                                            <p:strVal val="#ppt_x"/>
                                          </p:val>
                                        </p:tav>
                                        <p:tav tm="100000">
                                          <p:val>
                                            <p:strVal val="#ppt_x"/>
                                          </p:val>
                                        </p:tav>
                                      </p:tavLst>
                                    </p:anim>
                                    <p:anim calcmode="lin" valueType="num">
                                      <p:cBhvr>
                                        <p:cTn id="84" dur="1000" fill="hold"/>
                                        <p:tgtEl>
                                          <p:spTgt spid="58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85"/>
                                        </p:tgtEl>
                                        <p:attrNameLst>
                                          <p:attrName>style.visibility</p:attrName>
                                        </p:attrNameLst>
                                      </p:cBhvr>
                                      <p:to>
                                        <p:strVal val="visible"/>
                                      </p:to>
                                    </p:set>
                                    <p:animEffect transition="in" filter="fade">
                                      <p:cBhvr>
                                        <p:cTn id="87" dur="1000"/>
                                        <p:tgtEl>
                                          <p:spTgt spid="585"/>
                                        </p:tgtEl>
                                      </p:cBhvr>
                                    </p:animEffect>
                                    <p:anim calcmode="lin" valueType="num">
                                      <p:cBhvr>
                                        <p:cTn id="88" dur="1000" fill="hold"/>
                                        <p:tgtEl>
                                          <p:spTgt spid="585"/>
                                        </p:tgtEl>
                                        <p:attrNameLst>
                                          <p:attrName>ppt_x</p:attrName>
                                        </p:attrNameLst>
                                      </p:cBhvr>
                                      <p:tavLst>
                                        <p:tav tm="0">
                                          <p:val>
                                            <p:strVal val="#ppt_x"/>
                                          </p:val>
                                        </p:tav>
                                        <p:tav tm="100000">
                                          <p:val>
                                            <p:strVal val="#ppt_x"/>
                                          </p:val>
                                        </p:tav>
                                      </p:tavLst>
                                    </p:anim>
                                    <p:anim calcmode="lin" valueType="num">
                                      <p:cBhvr>
                                        <p:cTn id="89" dur="1000" fill="hold"/>
                                        <p:tgtEl>
                                          <p:spTgt spid="58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86"/>
                                        </p:tgtEl>
                                        <p:attrNameLst>
                                          <p:attrName>style.visibility</p:attrName>
                                        </p:attrNameLst>
                                      </p:cBhvr>
                                      <p:to>
                                        <p:strVal val="visible"/>
                                      </p:to>
                                    </p:set>
                                    <p:animEffect transition="in" filter="fade">
                                      <p:cBhvr>
                                        <p:cTn id="92" dur="1000"/>
                                        <p:tgtEl>
                                          <p:spTgt spid="586"/>
                                        </p:tgtEl>
                                      </p:cBhvr>
                                    </p:animEffect>
                                    <p:anim calcmode="lin" valueType="num">
                                      <p:cBhvr>
                                        <p:cTn id="93" dur="1000" fill="hold"/>
                                        <p:tgtEl>
                                          <p:spTgt spid="586"/>
                                        </p:tgtEl>
                                        <p:attrNameLst>
                                          <p:attrName>ppt_x</p:attrName>
                                        </p:attrNameLst>
                                      </p:cBhvr>
                                      <p:tavLst>
                                        <p:tav tm="0">
                                          <p:val>
                                            <p:strVal val="#ppt_x"/>
                                          </p:val>
                                        </p:tav>
                                        <p:tav tm="100000">
                                          <p:val>
                                            <p:strVal val="#ppt_x"/>
                                          </p:val>
                                        </p:tav>
                                      </p:tavLst>
                                    </p:anim>
                                    <p:anim calcmode="lin" valueType="num">
                                      <p:cBhvr>
                                        <p:cTn id="94" dur="1000" fill="hold"/>
                                        <p:tgtEl>
                                          <p:spTgt spid="58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87"/>
                                        </p:tgtEl>
                                        <p:attrNameLst>
                                          <p:attrName>style.visibility</p:attrName>
                                        </p:attrNameLst>
                                      </p:cBhvr>
                                      <p:to>
                                        <p:strVal val="visible"/>
                                      </p:to>
                                    </p:set>
                                    <p:animEffect transition="in" filter="fade">
                                      <p:cBhvr>
                                        <p:cTn id="97" dur="1000"/>
                                        <p:tgtEl>
                                          <p:spTgt spid="587"/>
                                        </p:tgtEl>
                                      </p:cBhvr>
                                    </p:animEffect>
                                    <p:anim calcmode="lin" valueType="num">
                                      <p:cBhvr>
                                        <p:cTn id="98" dur="1000" fill="hold"/>
                                        <p:tgtEl>
                                          <p:spTgt spid="587"/>
                                        </p:tgtEl>
                                        <p:attrNameLst>
                                          <p:attrName>ppt_x</p:attrName>
                                        </p:attrNameLst>
                                      </p:cBhvr>
                                      <p:tavLst>
                                        <p:tav tm="0">
                                          <p:val>
                                            <p:strVal val="#ppt_x"/>
                                          </p:val>
                                        </p:tav>
                                        <p:tav tm="100000">
                                          <p:val>
                                            <p:strVal val="#ppt_x"/>
                                          </p:val>
                                        </p:tav>
                                      </p:tavLst>
                                    </p:anim>
                                    <p:anim calcmode="lin" valueType="num">
                                      <p:cBhvr>
                                        <p:cTn id="99" dur="1000" fill="hold"/>
                                        <p:tgtEl>
                                          <p:spTgt spid="58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8"/>
                                        </p:tgtEl>
                                        <p:attrNameLst>
                                          <p:attrName>style.visibility</p:attrName>
                                        </p:attrNameLst>
                                      </p:cBhvr>
                                      <p:to>
                                        <p:strVal val="visible"/>
                                      </p:to>
                                    </p:set>
                                    <p:animEffect transition="in" filter="fade">
                                      <p:cBhvr>
                                        <p:cTn id="102" dur="1000"/>
                                        <p:tgtEl>
                                          <p:spTgt spid="588"/>
                                        </p:tgtEl>
                                      </p:cBhvr>
                                    </p:animEffect>
                                    <p:anim calcmode="lin" valueType="num">
                                      <p:cBhvr>
                                        <p:cTn id="103" dur="1000" fill="hold"/>
                                        <p:tgtEl>
                                          <p:spTgt spid="588"/>
                                        </p:tgtEl>
                                        <p:attrNameLst>
                                          <p:attrName>ppt_x</p:attrName>
                                        </p:attrNameLst>
                                      </p:cBhvr>
                                      <p:tavLst>
                                        <p:tav tm="0">
                                          <p:val>
                                            <p:strVal val="#ppt_x"/>
                                          </p:val>
                                        </p:tav>
                                        <p:tav tm="100000">
                                          <p:val>
                                            <p:strVal val="#ppt_x"/>
                                          </p:val>
                                        </p:tav>
                                      </p:tavLst>
                                    </p:anim>
                                    <p:anim calcmode="lin" valueType="num">
                                      <p:cBhvr>
                                        <p:cTn id="104" dur="1000" fill="hold"/>
                                        <p:tgtEl>
                                          <p:spTgt spid="58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89"/>
                                        </p:tgtEl>
                                        <p:attrNameLst>
                                          <p:attrName>style.visibility</p:attrName>
                                        </p:attrNameLst>
                                      </p:cBhvr>
                                      <p:to>
                                        <p:strVal val="visible"/>
                                      </p:to>
                                    </p:set>
                                    <p:animEffect transition="in" filter="fade">
                                      <p:cBhvr>
                                        <p:cTn id="107" dur="1000"/>
                                        <p:tgtEl>
                                          <p:spTgt spid="589"/>
                                        </p:tgtEl>
                                      </p:cBhvr>
                                    </p:animEffect>
                                    <p:anim calcmode="lin" valueType="num">
                                      <p:cBhvr>
                                        <p:cTn id="108" dur="1000" fill="hold"/>
                                        <p:tgtEl>
                                          <p:spTgt spid="589"/>
                                        </p:tgtEl>
                                        <p:attrNameLst>
                                          <p:attrName>ppt_x</p:attrName>
                                        </p:attrNameLst>
                                      </p:cBhvr>
                                      <p:tavLst>
                                        <p:tav tm="0">
                                          <p:val>
                                            <p:strVal val="#ppt_x"/>
                                          </p:val>
                                        </p:tav>
                                        <p:tav tm="100000">
                                          <p:val>
                                            <p:strVal val="#ppt_x"/>
                                          </p:val>
                                        </p:tav>
                                      </p:tavLst>
                                    </p:anim>
                                    <p:anim calcmode="lin" valueType="num">
                                      <p:cBhvr>
                                        <p:cTn id="109" dur="1000" fill="hold"/>
                                        <p:tgtEl>
                                          <p:spTgt spid="58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90"/>
                                        </p:tgtEl>
                                        <p:attrNameLst>
                                          <p:attrName>style.visibility</p:attrName>
                                        </p:attrNameLst>
                                      </p:cBhvr>
                                      <p:to>
                                        <p:strVal val="visible"/>
                                      </p:to>
                                    </p:set>
                                    <p:animEffect transition="in" filter="fade">
                                      <p:cBhvr>
                                        <p:cTn id="112" dur="1000"/>
                                        <p:tgtEl>
                                          <p:spTgt spid="590"/>
                                        </p:tgtEl>
                                      </p:cBhvr>
                                    </p:animEffect>
                                    <p:anim calcmode="lin" valueType="num">
                                      <p:cBhvr>
                                        <p:cTn id="113" dur="1000" fill="hold"/>
                                        <p:tgtEl>
                                          <p:spTgt spid="590"/>
                                        </p:tgtEl>
                                        <p:attrNameLst>
                                          <p:attrName>ppt_x</p:attrName>
                                        </p:attrNameLst>
                                      </p:cBhvr>
                                      <p:tavLst>
                                        <p:tav tm="0">
                                          <p:val>
                                            <p:strVal val="#ppt_x"/>
                                          </p:val>
                                        </p:tav>
                                        <p:tav tm="100000">
                                          <p:val>
                                            <p:strVal val="#ppt_x"/>
                                          </p:val>
                                        </p:tav>
                                      </p:tavLst>
                                    </p:anim>
                                    <p:anim calcmode="lin" valueType="num">
                                      <p:cBhvr>
                                        <p:cTn id="114" dur="1000" fill="hold"/>
                                        <p:tgtEl>
                                          <p:spTgt spid="59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91"/>
                                        </p:tgtEl>
                                        <p:attrNameLst>
                                          <p:attrName>style.visibility</p:attrName>
                                        </p:attrNameLst>
                                      </p:cBhvr>
                                      <p:to>
                                        <p:strVal val="visible"/>
                                      </p:to>
                                    </p:set>
                                    <p:animEffect transition="in" filter="fade">
                                      <p:cBhvr>
                                        <p:cTn id="117" dur="1000"/>
                                        <p:tgtEl>
                                          <p:spTgt spid="591"/>
                                        </p:tgtEl>
                                      </p:cBhvr>
                                    </p:animEffect>
                                    <p:anim calcmode="lin" valueType="num">
                                      <p:cBhvr>
                                        <p:cTn id="118" dur="1000" fill="hold"/>
                                        <p:tgtEl>
                                          <p:spTgt spid="591"/>
                                        </p:tgtEl>
                                        <p:attrNameLst>
                                          <p:attrName>ppt_x</p:attrName>
                                        </p:attrNameLst>
                                      </p:cBhvr>
                                      <p:tavLst>
                                        <p:tav tm="0">
                                          <p:val>
                                            <p:strVal val="#ppt_x"/>
                                          </p:val>
                                        </p:tav>
                                        <p:tav tm="100000">
                                          <p:val>
                                            <p:strVal val="#ppt_x"/>
                                          </p:val>
                                        </p:tav>
                                      </p:tavLst>
                                    </p:anim>
                                    <p:anim calcmode="lin" valueType="num">
                                      <p:cBhvr>
                                        <p:cTn id="119" dur="1000" fill="hold"/>
                                        <p:tgtEl>
                                          <p:spTgt spid="59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92"/>
                                        </p:tgtEl>
                                        <p:attrNameLst>
                                          <p:attrName>style.visibility</p:attrName>
                                        </p:attrNameLst>
                                      </p:cBhvr>
                                      <p:to>
                                        <p:strVal val="visible"/>
                                      </p:to>
                                    </p:set>
                                    <p:animEffect transition="in" filter="fade">
                                      <p:cBhvr>
                                        <p:cTn id="122" dur="1000"/>
                                        <p:tgtEl>
                                          <p:spTgt spid="592"/>
                                        </p:tgtEl>
                                      </p:cBhvr>
                                    </p:animEffect>
                                    <p:anim calcmode="lin" valueType="num">
                                      <p:cBhvr>
                                        <p:cTn id="123" dur="1000" fill="hold"/>
                                        <p:tgtEl>
                                          <p:spTgt spid="592"/>
                                        </p:tgtEl>
                                        <p:attrNameLst>
                                          <p:attrName>ppt_x</p:attrName>
                                        </p:attrNameLst>
                                      </p:cBhvr>
                                      <p:tavLst>
                                        <p:tav tm="0">
                                          <p:val>
                                            <p:strVal val="#ppt_x"/>
                                          </p:val>
                                        </p:tav>
                                        <p:tav tm="100000">
                                          <p:val>
                                            <p:strVal val="#ppt_x"/>
                                          </p:val>
                                        </p:tav>
                                      </p:tavLst>
                                    </p:anim>
                                    <p:anim calcmode="lin" valueType="num">
                                      <p:cBhvr>
                                        <p:cTn id="124" dur="1000" fill="hold"/>
                                        <p:tgtEl>
                                          <p:spTgt spid="59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93"/>
                                        </p:tgtEl>
                                        <p:attrNameLst>
                                          <p:attrName>style.visibility</p:attrName>
                                        </p:attrNameLst>
                                      </p:cBhvr>
                                      <p:to>
                                        <p:strVal val="visible"/>
                                      </p:to>
                                    </p:set>
                                    <p:animEffect transition="in" filter="fade">
                                      <p:cBhvr>
                                        <p:cTn id="127" dur="1000"/>
                                        <p:tgtEl>
                                          <p:spTgt spid="593"/>
                                        </p:tgtEl>
                                      </p:cBhvr>
                                    </p:animEffect>
                                    <p:anim calcmode="lin" valueType="num">
                                      <p:cBhvr>
                                        <p:cTn id="128" dur="1000" fill="hold"/>
                                        <p:tgtEl>
                                          <p:spTgt spid="593"/>
                                        </p:tgtEl>
                                        <p:attrNameLst>
                                          <p:attrName>ppt_x</p:attrName>
                                        </p:attrNameLst>
                                      </p:cBhvr>
                                      <p:tavLst>
                                        <p:tav tm="0">
                                          <p:val>
                                            <p:strVal val="#ppt_x"/>
                                          </p:val>
                                        </p:tav>
                                        <p:tav tm="100000">
                                          <p:val>
                                            <p:strVal val="#ppt_x"/>
                                          </p:val>
                                        </p:tav>
                                      </p:tavLst>
                                    </p:anim>
                                    <p:anim calcmode="lin" valueType="num">
                                      <p:cBhvr>
                                        <p:cTn id="129" dur="1000" fill="hold"/>
                                        <p:tgtEl>
                                          <p:spTgt spid="59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94"/>
                                        </p:tgtEl>
                                        <p:attrNameLst>
                                          <p:attrName>style.visibility</p:attrName>
                                        </p:attrNameLst>
                                      </p:cBhvr>
                                      <p:to>
                                        <p:strVal val="visible"/>
                                      </p:to>
                                    </p:set>
                                    <p:animEffect transition="in" filter="fade">
                                      <p:cBhvr>
                                        <p:cTn id="132" dur="1000"/>
                                        <p:tgtEl>
                                          <p:spTgt spid="594"/>
                                        </p:tgtEl>
                                      </p:cBhvr>
                                    </p:animEffect>
                                    <p:anim calcmode="lin" valueType="num">
                                      <p:cBhvr>
                                        <p:cTn id="133" dur="1000" fill="hold"/>
                                        <p:tgtEl>
                                          <p:spTgt spid="594"/>
                                        </p:tgtEl>
                                        <p:attrNameLst>
                                          <p:attrName>ppt_x</p:attrName>
                                        </p:attrNameLst>
                                      </p:cBhvr>
                                      <p:tavLst>
                                        <p:tav tm="0">
                                          <p:val>
                                            <p:strVal val="#ppt_x"/>
                                          </p:val>
                                        </p:tav>
                                        <p:tav tm="100000">
                                          <p:val>
                                            <p:strVal val="#ppt_x"/>
                                          </p:val>
                                        </p:tav>
                                      </p:tavLst>
                                    </p:anim>
                                    <p:anim calcmode="lin" valueType="num">
                                      <p:cBhvr>
                                        <p:cTn id="134" dur="1000" fill="hold"/>
                                        <p:tgtEl>
                                          <p:spTgt spid="59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95"/>
                                        </p:tgtEl>
                                        <p:attrNameLst>
                                          <p:attrName>style.visibility</p:attrName>
                                        </p:attrNameLst>
                                      </p:cBhvr>
                                      <p:to>
                                        <p:strVal val="visible"/>
                                      </p:to>
                                    </p:set>
                                    <p:animEffect transition="in" filter="fade">
                                      <p:cBhvr>
                                        <p:cTn id="137" dur="1000"/>
                                        <p:tgtEl>
                                          <p:spTgt spid="595"/>
                                        </p:tgtEl>
                                      </p:cBhvr>
                                    </p:animEffect>
                                    <p:anim calcmode="lin" valueType="num">
                                      <p:cBhvr>
                                        <p:cTn id="138" dur="1000" fill="hold"/>
                                        <p:tgtEl>
                                          <p:spTgt spid="595"/>
                                        </p:tgtEl>
                                        <p:attrNameLst>
                                          <p:attrName>ppt_x</p:attrName>
                                        </p:attrNameLst>
                                      </p:cBhvr>
                                      <p:tavLst>
                                        <p:tav tm="0">
                                          <p:val>
                                            <p:strVal val="#ppt_x"/>
                                          </p:val>
                                        </p:tav>
                                        <p:tav tm="100000">
                                          <p:val>
                                            <p:strVal val="#ppt_x"/>
                                          </p:val>
                                        </p:tav>
                                      </p:tavLst>
                                    </p:anim>
                                    <p:anim calcmode="lin" valueType="num">
                                      <p:cBhvr>
                                        <p:cTn id="139" dur="1000" fill="hold"/>
                                        <p:tgtEl>
                                          <p:spTgt spid="59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96"/>
                                        </p:tgtEl>
                                        <p:attrNameLst>
                                          <p:attrName>style.visibility</p:attrName>
                                        </p:attrNameLst>
                                      </p:cBhvr>
                                      <p:to>
                                        <p:strVal val="visible"/>
                                      </p:to>
                                    </p:set>
                                    <p:animEffect transition="in" filter="fade">
                                      <p:cBhvr>
                                        <p:cTn id="142" dur="1000"/>
                                        <p:tgtEl>
                                          <p:spTgt spid="596"/>
                                        </p:tgtEl>
                                      </p:cBhvr>
                                    </p:animEffect>
                                    <p:anim calcmode="lin" valueType="num">
                                      <p:cBhvr>
                                        <p:cTn id="143" dur="1000" fill="hold"/>
                                        <p:tgtEl>
                                          <p:spTgt spid="596"/>
                                        </p:tgtEl>
                                        <p:attrNameLst>
                                          <p:attrName>ppt_x</p:attrName>
                                        </p:attrNameLst>
                                      </p:cBhvr>
                                      <p:tavLst>
                                        <p:tav tm="0">
                                          <p:val>
                                            <p:strVal val="#ppt_x"/>
                                          </p:val>
                                        </p:tav>
                                        <p:tav tm="100000">
                                          <p:val>
                                            <p:strVal val="#ppt_x"/>
                                          </p:val>
                                        </p:tav>
                                      </p:tavLst>
                                    </p:anim>
                                    <p:anim calcmode="lin" valueType="num">
                                      <p:cBhvr>
                                        <p:cTn id="144" dur="1000" fill="hold"/>
                                        <p:tgtEl>
                                          <p:spTgt spid="59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7"/>
                                        </p:tgtEl>
                                        <p:attrNameLst>
                                          <p:attrName>style.visibility</p:attrName>
                                        </p:attrNameLst>
                                      </p:cBhvr>
                                      <p:to>
                                        <p:strVal val="visible"/>
                                      </p:to>
                                    </p:set>
                                    <p:animEffect transition="in" filter="fade">
                                      <p:cBhvr>
                                        <p:cTn id="147" dur="1000"/>
                                        <p:tgtEl>
                                          <p:spTgt spid="597"/>
                                        </p:tgtEl>
                                      </p:cBhvr>
                                    </p:animEffect>
                                    <p:anim calcmode="lin" valueType="num">
                                      <p:cBhvr>
                                        <p:cTn id="148" dur="1000" fill="hold"/>
                                        <p:tgtEl>
                                          <p:spTgt spid="597"/>
                                        </p:tgtEl>
                                        <p:attrNameLst>
                                          <p:attrName>ppt_x</p:attrName>
                                        </p:attrNameLst>
                                      </p:cBhvr>
                                      <p:tavLst>
                                        <p:tav tm="0">
                                          <p:val>
                                            <p:strVal val="#ppt_x"/>
                                          </p:val>
                                        </p:tav>
                                        <p:tav tm="100000">
                                          <p:val>
                                            <p:strVal val="#ppt_x"/>
                                          </p:val>
                                        </p:tav>
                                      </p:tavLst>
                                    </p:anim>
                                    <p:anim calcmode="lin" valueType="num">
                                      <p:cBhvr>
                                        <p:cTn id="149" dur="1000" fill="hold"/>
                                        <p:tgtEl>
                                          <p:spTgt spid="59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98"/>
                                        </p:tgtEl>
                                        <p:attrNameLst>
                                          <p:attrName>style.visibility</p:attrName>
                                        </p:attrNameLst>
                                      </p:cBhvr>
                                      <p:to>
                                        <p:strVal val="visible"/>
                                      </p:to>
                                    </p:set>
                                    <p:animEffect transition="in" filter="fade">
                                      <p:cBhvr>
                                        <p:cTn id="152" dur="1000"/>
                                        <p:tgtEl>
                                          <p:spTgt spid="598"/>
                                        </p:tgtEl>
                                      </p:cBhvr>
                                    </p:animEffect>
                                    <p:anim calcmode="lin" valueType="num">
                                      <p:cBhvr>
                                        <p:cTn id="153" dur="1000" fill="hold"/>
                                        <p:tgtEl>
                                          <p:spTgt spid="598"/>
                                        </p:tgtEl>
                                        <p:attrNameLst>
                                          <p:attrName>ppt_x</p:attrName>
                                        </p:attrNameLst>
                                      </p:cBhvr>
                                      <p:tavLst>
                                        <p:tav tm="0">
                                          <p:val>
                                            <p:strVal val="#ppt_x"/>
                                          </p:val>
                                        </p:tav>
                                        <p:tav tm="100000">
                                          <p:val>
                                            <p:strVal val="#ppt_x"/>
                                          </p:val>
                                        </p:tav>
                                      </p:tavLst>
                                    </p:anim>
                                    <p:anim calcmode="lin" valueType="num">
                                      <p:cBhvr>
                                        <p:cTn id="154" dur="1000" fill="hold"/>
                                        <p:tgtEl>
                                          <p:spTgt spid="59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844"/>
                                        </p:tgtEl>
                                        <p:attrNameLst>
                                          <p:attrName>style.visibility</p:attrName>
                                        </p:attrNameLst>
                                      </p:cBhvr>
                                      <p:to>
                                        <p:strVal val="visible"/>
                                      </p:to>
                                    </p:set>
                                    <p:animEffect transition="in" filter="fade">
                                      <p:cBhvr>
                                        <p:cTn id="157" dur="1000"/>
                                        <p:tgtEl>
                                          <p:spTgt spid="844"/>
                                        </p:tgtEl>
                                      </p:cBhvr>
                                    </p:animEffect>
                                    <p:anim calcmode="lin" valueType="num">
                                      <p:cBhvr>
                                        <p:cTn id="158" dur="1000" fill="hold"/>
                                        <p:tgtEl>
                                          <p:spTgt spid="844"/>
                                        </p:tgtEl>
                                        <p:attrNameLst>
                                          <p:attrName>ppt_x</p:attrName>
                                        </p:attrNameLst>
                                      </p:cBhvr>
                                      <p:tavLst>
                                        <p:tav tm="0">
                                          <p:val>
                                            <p:strVal val="#ppt_x"/>
                                          </p:val>
                                        </p:tav>
                                        <p:tav tm="100000">
                                          <p:val>
                                            <p:strVal val="#ppt_x"/>
                                          </p:val>
                                        </p:tav>
                                      </p:tavLst>
                                    </p:anim>
                                    <p:anim calcmode="lin" valueType="num">
                                      <p:cBhvr>
                                        <p:cTn id="159" dur="1000" fill="hold"/>
                                        <p:tgtEl>
                                          <p:spTgt spid="844"/>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845"/>
                                        </p:tgtEl>
                                        <p:attrNameLst>
                                          <p:attrName>style.visibility</p:attrName>
                                        </p:attrNameLst>
                                      </p:cBhvr>
                                      <p:to>
                                        <p:strVal val="visible"/>
                                      </p:to>
                                    </p:set>
                                    <p:animEffect transition="in" filter="fade">
                                      <p:cBhvr>
                                        <p:cTn id="162" dur="1000"/>
                                        <p:tgtEl>
                                          <p:spTgt spid="845"/>
                                        </p:tgtEl>
                                      </p:cBhvr>
                                    </p:animEffect>
                                    <p:anim calcmode="lin" valueType="num">
                                      <p:cBhvr>
                                        <p:cTn id="163" dur="1000" fill="hold"/>
                                        <p:tgtEl>
                                          <p:spTgt spid="845"/>
                                        </p:tgtEl>
                                        <p:attrNameLst>
                                          <p:attrName>ppt_x</p:attrName>
                                        </p:attrNameLst>
                                      </p:cBhvr>
                                      <p:tavLst>
                                        <p:tav tm="0">
                                          <p:val>
                                            <p:strVal val="#ppt_x"/>
                                          </p:val>
                                        </p:tav>
                                        <p:tav tm="100000">
                                          <p:val>
                                            <p:strVal val="#ppt_x"/>
                                          </p:val>
                                        </p:tav>
                                      </p:tavLst>
                                    </p:anim>
                                    <p:anim calcmode="lin" valueType="num">
                                      <p:cBhvr>
                                        <p:cTn id="164" dur="1000" fill="hold"/>
                                        <p:tgtEl>
                                          <p:spTgt spid="845"/>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846"/>
                                        </p:tgtEl>
                                        <p:attrNameLst>
                                          <p:attrName>style.visibility</p:attrName>
                                        </p:attrNameLst>
                                      </p:cBhvr>
                                      <p:to>
                                        <p:strVal val="visible"/>
                                      </p:to>
                                    </p:set>
                                    <p:animEffect transition="in" filter="fade">
                                      <p:cBhvr>
                                        <p:cTn id="167" dur="1000"/>
                                        <p:tgtEl>
                                          <p:spTgt spid="846"/>
                                        </p:tgtEl>
                                      </p:cBhvr>
                                    </p:animEffect>
                                    <p:anim calcmode="lin" valueType="num">
                                      <p:cBhvr>
                                        <p:cTn id="168" dur="1000" fill="hold"/>
                                        <p:tgtEl>
                                          <p:spTgt spid="846"/>
                                        </p:tgtEl>
                                        <p:attrNameLst>
                                          <p:attrName>ppt_x</p:attrName>
                                        </p:attrNameLst>
                                      </p:cBhvr>
                                      <p:tavLst>
                                        <p:tav tm="0">
                                          <p:val>
                                            <p:strVal val="#ppt_x"/>
                                          </p:val>
                                        </p:tav>
                                        <p:tav tm="100000">
                                          <p:val>
                                            <p:strVal val="#ppt_x"/>
                                          </p:val>
                                        </p:tav>
                                      </p:tavLst>
                                    </p:anim>
                                    <p:anim calcmode="lin" valueType="num">
                                      <p:cBhvr>
                                        <p:cTn id="169" dur="1000" fill="hold"/>
                                        <p:tgtEl>
                                          <p:spTgt spid="846"/>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847"/>
                                        </p:tgtEl>
                                        <p:attrNameLst>
                                          <p:attrName>style.visibility</p:attrName>
                                        </p:attrNameLst>
                                      </p:cBhvr>
                                      <p:to>
                                        <p:strVal val="visible"/>
                                      </p:to>
                                    </p:set>
                                    <p:animEffect transition="in" filter="fade">
                                      <p:cBhvr>
                                        <p:cTn id="172" dur="1000"/>
                                        <p:tgtEl>
                                          <p:spTgt spid="847"/>
                                        </p:tgtEl>
                                      </p:cBhvr>
                                    </p:animEffect>
                                    <p:anim calcmode="lin" valueType="num">
                                      <p:cBhvr>
                                        <p:cTn id="173" dur="1000" fill="hold"/>
                                        <p:tgtEl>
                                          <p:spTgt spid="847"/>
                                        </p:tgtEl>
                                        <p:attrNameLst>
                                          <p:attrName>ppt_x</p:attrName>
                                        </p:attrNameLst>
                                      </p:cBhvr>
                                      <p:tavLst>
                                        <p:tav tm="0">
                                          <p:val>
                                            <p:strVal val="#ppt_x"/>
                                          </p:val>
                                        </p:tav>
                                        <p:tav tm="100000">
                                          <p:val>
                                            <p:strVal val="#ppt_x"/>
                                          </p:val>
                                        </p:tav>
                                      </p:tavLst>
                                    </p:anim>
                                    <p:anim calcmode="lin" valueType="num">
                                      <p:cBhvr>
                                        <p:cTn id="174" dur="1000" fill="hold"/>
                                        <p:tgtEl>
                                          <p:spTgt spid="84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848"/>
                                        </p:tgtEl>
                                        <p:attrNameLst>
                                          <p:attrName>style.visibility</p:attrName>
                                        </p:attrNameLst>
                                      </p:cBhvr>
                                      <p:to>
                                        <p:strVal val="visible"/>
                                      </p:to>
                                    </p:set>
                                    <p:animEffect transition="in" filter="fade">
                                      <p:cBhvr>
                                        <p:cTn id="177" dur="1000"/>
                                        <p:tgtEl>
                                          <p:spTgt spid="848"/>
                                        </p:tgtEl>
                                      </p:cBhvr>
                                    </p:animEffect>
                                    <p:anim calcmode="lin" valueType="num">
                                      <p:cBhvr>
                                        <p:cTn id="178" dur="1000" fill="hold"/>
                                        <p:tgtEl>
                                          <p:spTgt spid="848"/>
                                        </p:tgtEl>
                                        <p:attrNameLst>
                                          <p:attrName>ppt_x</p:attrName>
                                        </p:attrNameLst>
                                      </p:cBhvr>
                                      <p:tavLst>
                                        <p:tav tm="0">
                                          <p:val>
                                            <p:strVal val="#ppt_x"/>
                                          </p:val>
                                        </p:tav>
                                        <p:tav tm="100000">
                                          <p:val>
                                            <p:strVal val="#ppt_x"/>
                                          </p:val>
                                        </p:tav>
                                      </p:tavLst>
                                    </p:anim>
                                    <p:anim calcmode="lin" valueType="num">
                                      <p:cBhvr>
                                        <p:cTn id="179" dur="1000" fill="hold"/>
                                        <p:tgtEl>
                                          <p:spTgt spid="84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849"/>
                                        </p:tgtEl>
                                        <p:attrNameLst>
                                          <p:attrName>style.visibility</p:attrName>
                                        </p:attrNameLst>
                                      </p:cBhvr>
                                      <p:to>
                                        <p:strVal val="visible"/>
                                      </p:to>
                                    </p:set>
                                    <p:animEffect transition="in" filter="fade">
                                      <p:cBhvr>
                                        <p:cTn id="182" dur="1000"/>
                                        <p:tgtEl>
                                          <p:spTgt spid="849"/>
                                        </p:tgtEl>
                                      </p:cBhvr>
                                    </p:animEffect>
                                    <p:anim calcmode="lin" valueType="num">
                                      <p:cBhvr>
                                        <p:cTn id="183" dur="1000" fill="hold"/>
                                        <p:tgtEl>
                                          <p:spTgt spid="849"/>
                                        </p:tgtEl>
                                        <p:attrNameLst>
                                          <p:attrName>ppt_x</p:attrName>
                                        </p:attrNameLst>
                                      </p:cBhvr>
                                      <p:tavLst>
                                        <p:tav tm="0">
                                          <p:val>
                                            <p:strVal val="#ppt_x"/>
                                          </p:val>
                                        </p:tav>
                                        <p:tav tm="100000">
                                          <p:val>
                                            <p:strVal val="#ppt_x"/>
                                          </p:val>
                                        </p:tav>
                                      </p:tavLst>
                                    </p:anim>
                                    <p:anim calcmode="lin" valueType="num">
                                      <p:cBhvr>
                                        <p:cTn id="184" dur="1000" fill="hold"/>
                                        <p:tgtEl>
                                          <p:spTgt spid="849"/>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850"/>
                                        </p:tgtEl>
                                        <p:attrNameLst>
                                          <p:attrName>style.visibility</p:attrName>
                                        </p:attrNameLst>
                                      </p:cBhvr>
                                      <p:to>
                                        <p:strVal val="visible"/>
                                      </p:to>
                                    </p:set>
                                    <p:animEffect transition="in" filter="fade">
                                      <p:cBhvr>
                                        <p:cTn id="187" dur="1000"/>
                                        <p:tgtEl>
                                          <p:spTgt spid="850"/>
                                        </p:tgtEl>
                                      </p:cBhvr>
                                    </p:animEffect>
                                    <p:anim calcmode="lin" valueType="num">
                                      <p:cBhvr>
                                        <p:cTn id="188" dur="1000" fill="hold"/>
                                        <p:tgtEl>
                                          <p:spTgt spid="850"/>
                                        </p:tgtEl>
                                        <p:attrNameLst>
                                          <p:attrName>ppt_x</p:attrName>
                                        </p:attrNameLst>
                                      </p:cBhvr>
                                      <p:tavLst>
                                        <p:tav tm="0">
                                          <p:val>
                                            <p:strVal val="#ppt_x"/>
                                          </p:val>
                                        </p:tav>
                                        <p:tav tm="100000">
                                          <p:val>
                                            <p:strVal val="#ppt_x"/>
                                          </p:val>
                                        </p:tav>
                                      </p:tavLst>
                                    </p:anim>
                                    <p:anim calcmode="lin" valueType="num">
                                      <p:cBhvr>
                                        <p:cTn id="189" dur="1000" fill="hold"/>
                                        <p:tgtEl>
                                          <p:spTgt spid="850"/>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3">
                                            <p:txEl>
                                              <p:pRg st="0" end="0"/>
                                            </p:txEl>
                                          </p:spTgt>
                                        </p:tgtEl>
                                        <p:attrNameLst>
                                          <p:attrName>style.visibility</p:attrName>
                                        </p:attrNameLst>
                                      </p:cBhvr>
                                      <p:to>
                                        <p:strVal val="visible"/>
                                      </p:to>
                                    </p:set>
                                    <p:animEffect transition="in" filter="fade">
                                      <p:cBhvr>
                                        <p:cTn id="194" dur="1000"/>
                                        <p:tgtEl>
                                          <p:spTgt spid="3">
                                            <p:txEl>
                                              <p:pRg st="0" end="0"/>
                                            </p:txEl>
                                          </p:spTgt>
                                        </p:tgtEl>
                                      </p:cBhvr>
                                    </p:animEffect>
                                    <p:anim calcmode="lin" valueType="num">
                                      <p:cBhvr>
                                        <p:cTn id="1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5">
                                            <p:txEl>
                                              <p:pRg st="0" end="0"/>
                                            </p:txEl>
                                          </p:spTgt>
                                        </p:tgtEl>
                                        <p:attrNameLst>
                                          <p:attrName>style.visibility</p:attrName>
                                        </p:attrNameLst>
                                      </p:cBhvr>
                                      <p:to>
                                        <p:strVal val="visible"/>
                                      </p:to>
                                    </p:set>
                                    <p:animEffect transition="in" filter="fade">
                                      <p:cBhvr>
                                        <p:cTn id="201" dur="1000"/>
                                        <p:tgtEl>
                                          <p:spTgt spid="5">
                                            <p:txEl>
                                              <p:pRg st="0" end="0"/>
                                            </p:txEl>
                                          </p:spTgt>
                                        </p:tgtEl>
                                      </p:cBhvr>
                                    </p:animEffect>
                                    <p:anim calcmode="lin" valueType="num">
                                      <p:cBhvr>
                                        <p:cTn id="20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639"/>
                                        </p:tgtEl>
                                        <p:attrNameLst>
                                          <p:attrName>style.visibility</p:attrName>
                                        </p:attrNameLst>
                                      </p:cBhvr>
                                      <p:to>
                                        <p:strVal val="visible"/>
                                      </p:to>
                                    </p:set>
                                    <p:animEffect transition="in" filter="fade">
                                      <p:cBhvr>
                                        <p:cTn id="208" dur="1000"/>
                                        <p:tgtEl>
                                          <p:spTgt spid="639"/>
                                        </p:tgtEl>
                                      </p:cBhvr>
                                    </p:animEffect>
                                    <p:anim calcmode="lin" valueType="num">
                                      <p:cBhvr>
                                        <p:cTn id="209" dur="1000" fill="hold"/>
                                        <p:tgtEl>
                                          <p:spTgt spid="639"/>
                                        </p:tgtEl>
                                        <p:attrNameLst>
                                          <p:attrName>ppt_x</p:attrName>
                                        </p:attrNameLst>
                                      </p:cBhvr>
                                      <p:tavLst>
                                        <p:tav tm="0">
                                          <p:val>
                                            <p:strVal val="#ppt_x"/>
                                          </p:val>
                                        </p:tav>
                                        <p:tav tm="100000">
                                          <p:val>
                                            <p:strVal val="#ppt_x"/>
                                          </p:val>
                                        </p:tav>
                                      </p:tavLst>
                                    </p:anim>
                                    <p:anim calcmode="lin" valueType="num">
                                      <p:cBhvr>
                                        <p:cTn id="210" dur="1000" fill="hold"/>
                                        <p:tgtEl>
                                          <p:spTgt spid="639"/>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12"/>
                                        </p:tgtEl>
                                        <p:attrNameLst>
                                          <p:attrName>style.visibility</p:attrName>
                                        </p:attrNameLst>
                                      </p:cBhvr>
                                      <p:to>
                                        <p:strVal val="visible"/>
                                      </p:to>
                                    </p:set>
                                    <p:animEffect transition="in" filter="fade">
                                      <p:cBhvr>
                                        <p:cTn id="215" dur="1000"/>
                                        <p:tgtEl>
                                          <p:spTgt spid="12"/>
                                        </p:tgtEl>
                                      </p:cBhvr>
                                    </p:animEffect>
                                    <p:anim calcmode="lin" valueType="num">
                                      <p:cBhvr>
                                        <p:cTn id="216" dur="1000" fill="hold"/>
                                        <p:tgtEl>
                                          <p:spTgt spid="12"/>
                                        </p:tgtEl>
                                        <p:attrNameLst>
                                          <p:attrName>ppt_x</p:attrName>
                                        </p:attrNameLst>
                                      </p:cBhvr>
                                      <p:tavLst>
                                        <p:tav tm="0">
                                          <p:val>
                                            <p:strVal val="#ppt_x"/>
                                          </p:val>
                                        </p:tav>
                                        <p:tav tm="100000">
                                          <p:val>
                                            <p:strVal val="#ppt_x"/>
                                          </p:val>
                                        </p:tav>
                                      </p:tavLst>
                                    </p:anim>
                                    <p:anim calcmode="lin" valueType="num">
                                      <p:cBhvr>
                                        <p:cTn id="217" dur="1000" fill="hold"/>
                                        <p:tgtEl>
                                          <p:spTgt spid="12"/>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1188"/>
                                        </p:tgtEl>
                                        <p:attrNameLst>
                                          <p:attrName>style.visibility</p:attrName>
                                        </p:attrNameLst>
                                      </p:cBhvr>
                                      <p:to>
                                        <p:strVal val="visible"/>
                                      </p:to>
                                    </p:set>
                                    <p:animEffect transition="in" filter="fade">
                                      <p:cBhvr>
                                        <p:cTn id="220" dur="1000"/>
                                        <p:tgtEl>
                                          <p:spTgt spid="1188"/>
                                        </p:tgtEl>
                                      </p:cBhvr>
                                    </p:animEffect>
                                    <p:anim calcmode="lin" valueType="num">
                                      <p:cBhvr>
                                        <p:cTn id="221" dur="1000" fill="hold"/>
                                        <p:tgtEl>
                                          <p:spTgt spid="1188"/>
                                        </p:tgtEl>
                                        <p:attrNameLst>
                                          <p:attrName>ppt_x</p:attrName>
                                        </p:attrNameLst>
                                      </p:cBhvr>
                                      <p:tavLst>
                                        <p:tav tm="0">
                                          <p:val>
                                            <p:strVal val="#ppt_x"/>
                                          </p:val>
                                        </p:tav>
                                        <p:tav tm="100000">
                                          <p:val>
                                            <p:strVal val="#ppt_x"/>
                                          </p:val>
                                        </p:tav>
                                      </p:tavLst>
                                    </p:anim>
                                    <p:anim calcmode="lin" valueType="num">
                                      <p:cBhvr>
                                        <p:cTn id="222" dur="1000" fill="hold"/>
                                        <p:tgtEl>
                                          <p:spTgt spid="1188"/>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1189"/>
                                        </p:tgtEl>
                                        <p:attrNameLst>
                                          <p:attrName>style.visibility</p:attrName>
                                        </p:attrNameLst>
                                      </p:cBhvr>
                                      <p:to>
                                        <p:strVal val="visible"/>
                                      </p:to>
                                    </p:set>
                                    <p:animEffect transition="in" filter="fade">
                                      <p:cBhvr>
                                        <p:cTn id="225" dur="1000"/>
                                        <p:tgtEl>
                                          <p:spTgt spid="1189"/>
                                        </p:tgtEl>
                                      </p:cBhvr>
                                    </p:animEffect>
                                    <p:anim calcmode="lin" valueType="num">
                                      <p:cBhvr>
                                        <p:cTn id="226" dur="1000" fill="hold"/>
                                        <p:tgtEl>
                                          <p:spTgt spid="1189"/>
                                        </p:tgtEl>
                                        <p:attrNameLst>
                                          <p:attrName>ppt_x</p:attrName>
                                        </p:attrNameLst>
                                      </p:cBhvr>
                                      <p:tavLst>
                                        <p:tav tm="0">
                                          <p:val>
                                            <p:strVal val="#ppt_x"/>
                                          </p:val>
                                        </p:tav>
                                        <p:tav tm="100000">
                                          <p:val>
                                            <p:strVal val="#ppt_x"/>
                                          </p:val>
                                        </p:tav>
                                      </p:tavLst>
                                    </p:anim>
                                    <p:anim calcmode="lin" valueType="num">
                                      <p:cBhvr>
                                        <p:cTn id="227" dur="1000" fill="hold"/>
                                        <p:tgtEl>
                                          <p:spTgt spid="1189"/>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1190"/>
                                        </p:tgtEl>
                                        <p:attrNameLst>
                                          <p:attrName>style.visibility</p:attrName>
                                        </p:attrNameLst>
                                      </p:cBhvr>
                                      <p:to>
                                        <p:strVal val="visible"/>
                                      </p:to>
                                    </p:set>
                                    <p:animEffect transition="in" filter="fade">
                                      <p:cBhvr>
                                        <p:cTn id="230" dur="1000"/>
                                        <p:tgtEl>
                                          <p:spTgt spid="1190"/>
                                        </p:tgtEl>
                                      </p:cBhvr>
                                    </p:animEffect>
                                    <p:anim calcmode="lin" valueType="num">
                                      <p:cBhvr>
                                        <p:cTn id="231" dur="1000" fill="hold"/>
                                        <p:tgtEl>
                                          <p:spTgt spid="1190"/>
                                        </p:tgtEl>
                                        <p:attrNameLst>
                                          <p:attrName>ppt_x</p:attrName>
                                        </p:attrNameLst>
                                      </p:cBhvr>
                                      <p:tavLst>
                                        <p:tav tm="0">
                                          <p:val>
                                            <p:strVal val="#ppt_x"/>
                                          </p:val>
                                        </p:tav>
                                        <p:tav tm="100000">
                                          <p:val>
                                            <p:strVal val="#ppt_x"/>
                                          </p:val>
                                        </p:tav>
                                      </p:tavLst>
                                    </p:anim>
                                    <p:anim calcmode="lin" valueType="num">
                                      <p:cBhvr>
                                        <p:cTn id="232" dur="1000" fill="hold"/>
                                        <p:tgtEl>
                                          <p:spTgt spid="1190"/>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191"/>
                                        </p:tgtEl>
                                        <p:attrNameLst>
                                          <p:attrName>style.visibility</p:attrName>
                                        </p:attrNameLst>
                                      </p:cBhvr>
                                      <p:to>
                                        <p:strVal val="visible"/>
                                      </p:to>
                                    </p:set>
                                    <p:animEffect transition="in" filter="fade">
                                      <p:cBhvr>
                                        <p:cTn id="235" dur="1000"/>
                                        <p:tgtEl>
                                          <p:spTgt spid="1191"/>
                                        </p:tgtEl>
                                      </p:cBhvr>
                                    </p:animEffect>
                                    <p:anim calcmode="lin" valueType="num">
                                      <p:cBhvr>
                                        <p:cTn id="236" dur="1000" fill="hold"/>
                                        <p:tgtEl>
                                          <p:spTgt spid="1191"/>
                                        </p:tgtEl>
                                        <p:attrNameLst>
                                          <p:attrName>ppt_x</p:attrName>
                                        </p:attrNameLst>
                                      </p:cBhvr>
                                      <p:tavLst>
                                        <p:tav tm="0">
                                          <p:val>
                                            <p:strVal val="#ppt_x"/>
                                          </p:val>
                                        </p:tav>
                                        <p:tav tm="100000">
                                          <p:val>
                                            <p:strVal val="#ppt_x"/>
                                          </p:val>
                                        </p:tav>
                                      </p:tavLst>
                                    </p:anim>
                                    <p:anim calcmode="lin" valueType="num">
                                      <p:cBhvr>
                                        <p:cTn id="237" dur="1000" fill="hold"/>
                                        <p:tgtEl>
                                          <p:spTgt spid="1191"/>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192"/>
                                        </p:tgtEl>
                                        <p:attrNameLst>
                                          <p:attrName>style.visibility</p:attrName>
                                        </p:attrNameLst>
                                      </p:cBhvr>
                                      <p:to>
                                        <p:strVal val="visible"/>
                                      </p:to>
                                    </p:set>
                                    <p:animEffect transition="in" filter="fade">
                                      <p:cBhvr>
                                        <p:cTn id="240" dur="1000"/>
                                        <p:tgtEl>
                                          <p:spTgt spid="1192"/>
                                        </p:tgtEl>
                                      </p:cBhvr>
                                    </p:animEffect>
                                    <p:anim calcmode="lin" valueType="num">
                                      <p:cBhvr>
                                        <p:cTn id="241" dur="1000" fill="hold"/>
                                        <p:tgtEl>
                                          <p:spTgt spid="1192"/>
                                        </p:tgtEl>
                                        <p:attrNameLst>
                                          <p:attrName>ppt_x</p:attrName>
                                        </p:attrNameLst>
                                      </p:cBhvr>
                                      <p:tavLst>
                                        <p:tav tm="0">
                                          <p:val>
                                            <p:strVal val="#ppt_x"/>
                                          </p:val>
                                        </p:tav>
                                        <p:tav tm="100000">
                                          <p:val>
                                            <p:strVal val="#ppt_x"/>
                                          </p:val>
                                        </p:tav>
                                      </p:tavLst>
                                    </p:anim>
                                    <p:anim calcmode="lin" valueType="num">
                                      <p:cBhvr>
                                        <p:cTn id="242" dur="1000" fill="hold"/>
                                        <p:tgtEl>
                                          <p:spTgt spid="1192"/>
                                        </p:tgtEl>
                                        <p:attrNameLst>
                                          <p:attrName>ppt_y</p:attrName>
                                        </p:attrNameLst>
                                      </p:cBhvr>
                                      <p:tavLst>
                                        <p:tav tm="0">
                                          <p:val>
                                            <p:strVal val="#ppt_y+.1"/>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42" presetClass="entr" presetSubtype="0" fill="hold" grpId="0" nodeType="clickEffect">
                                  <p:stCondLst>
                                    <p:cond delay="0"/>
                                  </p:stCondLst>
                                  <p:childTnLst>
                                    <p:set>
                                      <p:cBhvr>
                                        <p:cTn id="246" dur="1" fill="hold">
                                          <p:stCondLst>
                                            <p:cond delay="0"/>
                                          </p:stCondLst>
                                        </p:cTn>
                                        <p:tgtEl>
                                          <p:spTgt spid="602"/>
                                        </p:tgtEl>
                                        <p:attrNameLst>
                                          <p:attrName>style.visibility</p:attrName>
                                        </p:attrNameLst>
                                      </p:cBhvr>
                                      <p:to>
                                        <p:strVal val="visible"/>
                                      </p:to>
                                    </p:set>
                                    <p:animEffect transition="in" filter="fade">
                                      <p:cBhvr>
                                        <p:cTn id="247" dur="1000"/>
                                        <p:tgtEl>
                                          <p:spTgt spid="602"/>
                                        </p:tgtEl>
                                      </p:cBhvr>
                                    </p:animEffect>
                                    <p:anim calcmode="lin" valueType="num">
                                      <p:cBhvr>
                                        <p:cTn id="248" dur="1000" fill="hold"/>
                                        <p:tgtEl>
                                          <p:spTgt spid="602"/>
                                        </p:tgtEl>
                                        <p:attrNameLst>
                                          <p:attrName>ppt_x</p:attrName>
                                        </p:attrNameLst>
                                      </p:cBhvr>
                                      <p:tavLst>
                                        <p:tav tm="0">
                                          <p:val>
                                            <p:strVal val="#ppt_x"/>
                                          </p:val>
                                        </p:tav>
                                        <p:tav tm="100000">
                                          <p:val>
                                            <p:strVal val="#ppt_x"/>
                                          </p:val>
                                        </p:tav>
                                      </p:tavLst>
                                    </p:anim>
                                    <p:anim calcmode="lin" valueType="num">
                                      <p:cBhvr>
                                        <p:cTn id="249" dur="1000" fill="hold"/>
                                        <p:tgtEl>
                                          <p:spTgt spid="602"/>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616"/>
                                        </p:tgtEl>
                                        <p:attrNameLst>
                                          <p:attrName>style.visibility</p:attrName>
                                        </p:attrNameLst>
                                      </p:cBhvr>
                                      <p:to>
                                        <p:strVal val="visible"/>
                                      </p:to>
                                    </p:set>
                                    <p:animEffect transition="in" filter="fade">
                                      <p:cBhvr>
                                        <p:cTn id="252" dur="1000"/>
                                        <p:tgtEl>
                                          <p:spTgt spid="616"/>
                                        </p:tgtEl>
                                      </p:cBhvr>
                                    </p:animEffect>
                                    <p:anim calcmode="lin" valueType="num">
                                      <p:cBhvr>
                                        <p:cTn id="253" dur="1000" fill="hold"/>
                                        <p:tgtEl>
                                          <p:spTgt spid="616"/>
                                        </p:tgtEl>
                                        <p:attrNameLst>
                                          <p:attrName>ppt_x</p:attrName>
                                        </p:attrNameLst>
                                      </p:cBhvr>
                                      <p:tavLst>
                                        <p:tav tm="0">
                                          <p:val>
                                            <p:strVal val="#ppt_x"/>
                                          </p:val>
                                        </p:tav>
                                        <p:tav tm="100000">
                                          <p:val>
                                            <p:strVal val="#ppt_x"/>
                                          </p:val>
                                        </p:tav>
                                      </p:tavLst>
                                    </p:anim>
                                    <p:anim calcmode="lin" valueType="num">
                                      <p:cBhvr>
                                        <p:cTn id="254" dur="1000" fill="hold"/>
                                        <p:tgtEl>
                                          <p:spTgt spid="61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618"/>
                                        </p:tgtEl>
                                        <p:attrNameLst>
                                          <p:attrName>style.visibility</p:attrName>
                                        </p:attrNameLst>
                                      </p:cBhvr>
                                      <p:to>
                                        <p:strVal val="visible"/>
                                      </p:to>
                                    </p:set>
                                    <p:animEffect transition="in" filter="fade">
                                      <p:cBhvr>
                                        <p:cTn id="257" dur="1000"/>
                                        <p:tgtEl>
                                          <p:spTgt spid="618"/>
                                        </p:tgtEl>
                                      </p:cBhvr>
                                    </p:animEffect>
                                    <p:anim calcmode="lin" valueType="num">
                                      <p:cBhvr>
                                        <p:cTn id="258" dur="1000" fill="hold"/>
                                        <p:tgtEl>
                                          <p:spTgt spid="618"/>
                                        </p:tgtEl>
                                        <p:attrNameLst>
                                          <p:attrName>ppt_x</p:attrName>
                                        </p:attrNameLst>
                                      </p:cBhvr>
                                      <p:tavLst>
                                        <p:tav tm="0">
                                          <p:val>
                                            <p:strVal val="#ppt_x"/>
                                          </p:val>
                                        </p:tav>
                                        <p:tav tm="100000">
                                          <p:val>
                                            <p:strVal val="#ppt_x"/>
                                          </p:val>
                                        </p:tav>
                                      </p:tavLst>
                                    </p:anim>
                                    <p:anim calcmode="lin" valueType="num">
                                      <p:cBhvr>
                                        <p:cTn id="259" dur="1000" fill="hold"/>
                                        <p:tgtEl>
                                          <p:spTgt spid="618"/>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632"/>
                                        </p:tgtEl>
                                        <p:attrNameLst>
                                          <p:attrName>style.visibility</p:attrName>
                                        </p:attrNameLst>
                                      </p:cBhvr>
                                      <p:to>
                                        <p:strVal val="visible"/>
                                      </p:to>
                                    </p:set>
                                    <p:animEffect transition="in" filter="fade">
                                      <p:cBhvr>
                                        <p:cTn id="262" dur="1000"/>
                                        <p:tgtEl>
                                          <p:spTgt spid="632"/>
                                        </p:tgtEl>
                                      </p:cBhvr>
                                    </p:animEffect>
                                    <p:anim calcmode="lin" valueType="num">
                                      <p:cBhvr>
                                        <p:cTn id="263" dur="1000" fill="hold"/>
                                        <p:tgtEl>
                                          <p:spTgt spid="632"/>
                                        </p:tgtEl>
                                        <p:attrNameLst>
                                          <p:attrName>ppt_x</p:attrName>
                                        </p:attrNameLst>
                                      </p:cBhvr>
                                      <p:tavLst>
                                        <p:tav tm="0">
                                          <p:val>
                                            <p:strVal val="#ppt_x"/>
                                          </p:val>
                                        </p:tav>
                                        <p:tav tm="100000">
                                          <p:val>
                                            <p:strVal val="#ppt_x"/>
                                          </p:val>
                                        </p:tav>
                                      </p:tavLst>
                                    </p:anim>
                                    <p:anim calcmode="lin" valueType="num">
                                      <p:cBhvr>
                                        <p:cTn id="264" dur="1000" fill="hold"/>
                                        <p:tgtEl>
                                          <p:spTgt spid="632"/>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grpId="0" nodeType="clickEffect">
                                  <p:stCondLst>
                                    <p:cond delay="0"/>
                                  </p:stCondLst>
                                  <p:childTnLst>
                                    <p:set>
                                      <p:cBhvr>
                                        <p:cTn id="268" dur="1" fill="hold">
                                          <p:stCondLst>
                                            <p:cond delay="0"/>
                                          </p:stCondLst>
                                        </p:cTn>
                                        <p:tgtEl>
                                          <p:spTgt spid="1193"/>
                                        </p:tgtEl>
                                        <p:attrNameLst>
                                          <p:attrName>style.visibility</p:attrName>
                                        </p:attrNameLst>
                                      </p:cBhvr>
                                      <p:to>
                                        <p:strVal val="visible"/>
                                      </p:to>
                                    </p:set>
                                    <p:animEffect transition="in" filter="fade">
                                      <p:cBhvr>
                                        <p:cTn id="269" dur="1000"/>
                                        <p:tgtEl>
                                          <p:spTgt spid="1193"/>
                                        </p:tgtEl>
                                      </p:cBhvr>
                                    </p:animEffect>
                                    <p:anim calcmode="lin" valueType="num">
                                      <p:cBhvr>
                                        <p:cTn id="270" dur="1000" fill="hold"/>
                                        <p:tgtEl>
                                          <p:spTgt spid="1193"/>
                                        </p:tgtEl>
                                        <p:attrNameLst>
                                          <p:attrName>ppt_x</p:attrName>
                                        </p:attrNameLst>
                                      </p:cBhvr>
                                      <p:tavLst>
                                        <p:tav tm="0">
                                          <p:val>
                                            <p:strVal val="#ppt_x"/>
                                          </p:val>
                                        </p:tav>
                                        <p:tav tm="100000">
                                          <p:val>
                                            <p:strVal val="#ppt_x"/>
                                          </p:val>
                                        </p:tav>
                                      </p:tavLst>
                                    </p:anim>
                                    <p:anim calcmode="lin" valueType="num">
                                      <p:cBhvr>
                                        <p:cTn id="271" dur="1000" fill="hold"/>
                                        <p:tgtEl>
                                          <p:spTgt spid="1193"/>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1194"/>
                                        </p:tgtEl>
                                        <p:attrNameLst>
                                          <p:attrName>style.visibility</p:attrName>
                                        </p:attrNameLst>
                                      </p:cBhvr>
                                      <p:to>
                                        <p:strVal val="visible"/>
                                      </p:to>
                                    </p:set>
                                    <p:animEffect transition="in" filter="fade">
                                      <p:cBhvr>
                                        <p:cTn id="274" dur="1000"/>
                                        <p:tgtEl>
                                          <p:spTgt spid="1194"/>
                                        </p:tgtEl>
                                      </p:cBhvr>
                                    </p:animEffect>
                                    <p:anim calcmode="lin" valueType="num">
                                      <p:cBhvr>
                                        <p:cTn id="275" dur="1000" fill="hold"/>
                                        <p:tgtEl>
                                          <p:spTgt spid="1194"/>
                                        </p:tgtEl>
                                        <p:attrNameLst>
                                          <p:attrName>ppt_x</p:attrName>
                                        </p:attrNameLst>
                                      </p:cBhvr>
                                      <p:tavLst>
                                        <p:tav tm="0">
                                          <p:val>
                                            <p:strVal val="#ppt_x"/>
                                          </p:val>
                                        </p:tav>
                                        <p:tav tm="100000">
                                          <p:val>
                                            <p:strVal val="#ppt_x"/>
                                          </p:val>
                                        </p:tav>
                                      </p:tavLst>
                                    </p:anim>
                                    <p:anim calcmode="lin" valueType="num">
                                      <p:cBhvr>
                                        <p:cTn id="276" dur="1000" fill="hold"/>
                                        <p:tgtEl>
                                          <p:spTgt spid="1194"/>
                                        </p:tgtEl>
                                        <p:attrNameLst>
                                          <p:attrName>ppt_y</p:attrName>
                                        </p:attrNameLst>
                                      </p:cBhvr>
                                      <p:tavLst>
                                        <p:tav tm="0">
                                          <p:val>
                                            <p:strVal val="#ppt_y+.1"/>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42" presetClass="entr" presetSubtype="0" fill="hold" grpId="0" nodeType="clickEffect">
                                  <p:stCondLst>
                                    <p:cond delay="0"/>
                                  </p:stCondLst>
                                  <p:childTnLst>
                                    <p:set>
                                      <p:cBhvr>
                                        <p:cTn id="280" dur="1" fill="hold">
                                          <p:stCondLst>
                                            <p:cond delay="0"/>
                                          </p:stCondLst>
                                        </p:cTn>
                                        <p:tgtEl>
                                          <p:spTgt spid="633"/>
                                        </p:tgtEl>
                                        <p:attrNameLst>
                                          <p:attrName>style.visibility</p:attrName>
                                        </p:attrNameLst>
                                      </p:cBhvr>
                                      <p:to>
                                        <p:strVal val="visible"/>
                                      </p:to>
                                    </p:set>
                                    <p:animEffect transition="in" filter="fade">
                                      <p:cBhvr>
                                        <p:cTn id="281" dur="1000"/>
                                        <p:tgtEl>
                                          <p:spTgt spid="633"/>
                                        </p:tgtEl>
                                      </p:cBhvr>
                                    </p:animEffect>
                                    <p:anim calcmode="lin" valueType="num">
                                      <p:cBhvr>
                                        <p:cTn id="282" dur="1000" fill="hold"/>
                                        <p:tgtEl>
                                          <p:spTgt spid="633"/>
                                        </p:tgtEl>
                                        <p:attrNameLst>
                                          <p:attrName>ppt_x</p:attrName>
                                        </p:attrNameLst>
                                      </p:cBhvr>
                                      <p:tavLst>
                                        <p:tav tm="0">
                                          <p:val>
                                            <p:strVal val="#ppt_x"/>
                                          </p:val>
                                        </p:tav>
                                        <p:tav tm="100000">
                                          <p:val>
                                            <p:strVal val="#ppt_x"/>
                                          </p:val>
                                        </p:tav>
                                      </p:tavLst>
                                    </p:anim>
                                    <p:anim calcmode="lin" valueType="num">
                                      <p:cBhvr>
                                        <p:cTn id="283" dur="1000" fill="hold"/>
                                        <p:tgtEl>
                                          <p:spTgt spid="633"/>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634"/>
                                        </p:tgtEl>
                                        <p:attrNameLst>
                                          <p:attrName>style.visibility</p:attrName>
                                        </p:attrNameLst>
                                      </p:cBhvr>
                                      <p:to>
                                        <p:strVal val="visible"/>
                                      </p:to>
                                    </p:set>
                                    <p:animEffect transition="in" filter="fade">
                                      <p:cBhvr>
                                        <p:cTn id="286" dur="1000"/>
                                        <p:tgtEl>
                                          <p:spTgt spid="634"/>
                                        </p:tgtEl>
                                      </p:cBhvr>
                                    </p:animEffect>
                                    <p:anim calcmode="lin" valueType="num">
                                      <p:cBhvr>
                                        <p:cTn id="287" dur="1000" fill="hold"/>
                                        <p:tgtEl>
                                          <p:spTgt spid="634"/>
                                        </p:tgtEl>
                                        <p:attrNameLst>
                                          <p:attrName>ppt_x</p:attrName>
                                        </p:attrNameLst>
                                      </p:cBhvr>
                                      <p:tavLst>
                                        <p:tav tm="0">
                                          <p:val>
                                            <p:strVal val="#ppt_x"/>
                                          </p:val>
                                        </p:tav>
                                        <p:tav tm="100000">
                                          <p:val>
                                            <p:strVal val="#ppt_x"/>
                                          </p:val>
                                        </p:tav>
                                      </p:tavLst>
                                    </p:anim>
                                    <p:anim calcmode="lin" valueType="num">
                                      <p:cBhvr>
                                        <p:cTn id="288" dur="1000" fill="hold"/>
                                        <p:tgtEl>
                                          <p:spTgt spid="634"/>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635"/>
                                        </p:tgtEl>
                                        <p:attrNameLst>
                                          <p:attrName>style.visibility</p:attrName>
                                        </p:attrNameLst>
                                      </p:cBhvr>
                                      <p:to>
                                        <p:strVal val="visible"/>
                                      </p:to>
                                    </p:set>
                                    <p:animEffect transition="in" filter="fade">
                                      <p:cBhvr>
                                        <p:cTn id="291" dur="1000"/>
                                        <p:tgtEl>
                                          <p:spTgt spid="635"/>
                                        </p:tgtEl>
                                      </p:cBhvr>
                                    </p:animEffect>
                                    <p:anim calcmode="lin" valueType="num">
                                      <p:cBhvr>
                                        <p:cTn id="292" dur="1000" fill="hold"/>
                                        <p:tgtEl>
                                          <p:spTgt spid="635"/>
                                        </p:tgtEl>
                                        <p:attrNameLst>
                                          <p:attrName>ppt_x</p:attrName>
                                        </p:attrNameLst>
                                      </p:cBhvr>
                                      <p:tavLst>
                                        <p:tav tm="0">
                                          <p:val>
                                            <p:strVal val="#ppt_x"/>
                                          </p:val>
                                        </p:tav>
                                        <p:tav tm="100000">
                                          <p:val>
                                            <p:strVal val="#ppt_x"/>
                                          </p:val>
                                        </p:tav>
                                      </p:tavLst>
                                    </p:anim>
                                    <p:anim calcmode="lin" valueType="num">
                                      <p:cBhvr>
                                        <p:cTn id="293" dur="1000" fill="hold"/>
                                        <p:tgtEl>
                                          <p:spTgt spid="635"/>
                                        </p:tgtEl>
                                        <p:attrNameLst>
                                          <p:attrName>ppt_y</p:attrName>
                                        </p:attrNameLst>
                                      </p:cBhvr>
                                      <p:tavLst>
                                        <p:tav tm="0">
                                          <p:val>
                                            <p:strVal val="#ppt_y+.1"/>
                                          </p:val>
                                        </p:tav>
                                        <p:tav tm="100000">
                                          <p:val>
                                            <p:strVal val="#ppt_y"/>
                                          </p:val>
                                        </p:tav>
                                      </p:tavLst>
                                    </p:anim>
                                  </p:childTnLst>
                                </p:cTn>
                              </p:par>
                              <p:par>
                                <p:cTn id="294" presetID="42" presetClass="entr" presetSubtype="0" fill="hold" grpId="0" nodeType="withEffect">
                                  <p:stCondLst>
                                    <p:cond delay="0"/>
                                  </p:stCondLst>
                                  <p:childTnLst>
                                    <p:set>
                                      <p:cBhvr>
                                        <p:cTn id="295" dur="1" fill="hold">
                                          <p:stCondLst>
                                            <p:cond delay="0"/>
                                          </p:stCondLst>
                                        </p:cTn>
                                        <p:tgtEl>
                                          <p:spTgt spid="636"/>
                                        </p:tgtEl>
                                        <p:attrNameLst>
                                          <p:attrName>style.visibility</p:attrName>
                                        </p:attrNameLst>
                                      </p:cBhvr>
                                      <p:to>
                                        <p:strVal val="visible"/>
                                      </p:to>
                                    </p:set>
                                    <p:animEffect transition="in" filter="fade">
                                      <p:cBhvr>
                                        <p:cTn id="296" dur="1000"/>
                                        <p:tgtEl>
                                          <p:spTgt spid="636"/>
                                        </p:tgtEl>
                                      </p:cBhvr>
                                    </p:animEffect>
                                    <p:anim calcmode="lin" valueType="num">
                                      <p:cBhvr>
                                        <p:cTn id="297" dur="1000" fill="hold"/>
                                        <p:tgtEl>
                                          <p:spTgt spid="636"/>
                                        </p:tgtEl>
                                        <p:attrNameLst>
                                          <p:attrName>ppt_x</p:attrName>
                                        </p:attrNameLst>
                                      </p:cBhvr>
                                      <p:tavLst>
                                        <p:tav tm="0">
                                          <p:val>
                                            <p:strVal val="#ppt_x"/>
                                          </p:val>
                                        </p:tav>
                                        <p:tav tm="100000">
                                          <p:val>
                                            <p:strVal val="#ppt_x"/>
                                          </p:val>
                                        </p:tav>
                                      </p:tavLst>
                                    </p:anim>
                                    <p:anim calcmode="lin" valueType="num">
                                      <p:cBhvr>
                                        <p:cTn id="298" dur="1000" fill="hold"/>
                                        <p:tgtEl>
                                          <p:spTgt spid="636"/>
                                        </p:tgtEl>
                                        <p:attrNameLst>
                                          <p:attrName>ppt_y</p:attrName>
                                        </p:attrNameLst>
                                      </p:cBhvr>
                                      <p:tavLst>
                                        <p:tav tm="0">
                                          <p:val>
                                            <p:strVal val="#ppt_y+.1"/>
                                          </p:val>
                                        </p:tav>
                                        <p:tav tm="100000">
                                          <p:val>
                                            <p:strVal val="#ppt_y"/>
                                          </p:val>
                                        </p:tav>
                                      </p:tavLst>
                                    </p:anim>
                                  </p:childTnLst>
                                </p:cTn>
                              </p:par>
                              <p:par>
                                <p:cTn id="299" presetID="42" presetClass="entr" presetSubtype="0" fill="hold" grpId="0" nodeType="withEffect">
                                  <p:stCondLst>
                                    <p:cond delay="0"/>
                                  </p:stCondLst>
                                  <p:childTnLst>
                                    <p:set>
                                      <p:cBhvr>
                                        <p:cTn id="300" dur="1" fill="hold">
                                          <p:stCondLst>
                                            <p:cond delay="0"/>
                                          </p:stCondLst>
                                        </p:cTn>
                                        <p:tgtEl>
                                          <p:spTgt spid="637"/>
                                        </p:tgtEl>
                                        <p:attrNameLst>
                                          <p:attrName>style.visibility</p:attrName>
                                        </p:attrNameLst>
                                      </p:cBhvr>
                                      <p:to>
                                        <p:strVal val="visible"/>
                                      </p:to>
                                    </p:set>
                                    <p:animEffect transition="in" filter="fade">
                                      <p:cBhvr>
                                        <p:cTn id="301" dur="1000"/>
                                        <p:tgtEl>
                                          <p:spTgt spid="637"/>
                                        </p:tgtEl>
                                      </p:cBhvr>
                                    </p:animEffect>
                                    <p:anim calcmode="lin" valueType="num">
                                      <p:cBhvr>
                                        <p:cTn id="302" dur="1000" fill="hold"/>
                                        <p:tgtEl>
                                          <p:spTgt spid="637"/>
                                        </p:tgtEl>
                                        <p:attrNameLst>
                                          <p:attrName>ppt_x</p:attrName>
                                        </p:attrNameLst>
                                      </p:cBhvr>
                                      <p:tavLst>
                                        <p:tav tm="0">
                                          <p:val>
                                            <p:strVal val="#ppt_x"/>
                                          </p:val>
                                        </p:tav>
                                        <p:tav tm="100000">
                                          <p:val>
                                            <p:strVal val="#ppt_x"/>
                                          </p:val>
                                        </p:tav>
                                      </p:tavLst>
                                    </p:anim>
                                    <p:anim calcmode="lin" valueType="num">
                                      <p:cBhvr>
                                        <p:cTn id="303" dur="1000" fill="hold"/>
                                        <p:tgtEl>
                                          <p:spTgt spid="637"/>
                                        </p:tgtEl>
                                        <p:attrNameLst>
                                          <p:attrName>ppt_y</p:attrName>
                                        </p:attrNameLst>
                                      </p:cBhvr>
                                      <p:tavLst>
                                        <p:tav tm="0">
                                          <p:val>
                                            <p:strVal val="#ppt_y+.1"/>
                                          </p:val>
                                        </p:tav>
                                        <p:tav tm="100000">
                                          <p:val>
                                            <p:strVal val="#ppt_y"/>
                                          </p:val>
                                        </p:tav>
                                      </p:tavLst>
                                    </p:anim>
                                  </p:childTnLst>
                                </p:cTn>
                              </p:par>
                              <p:par>
                                <p:cTn id="304" presetID="42" presetClass="entr" presetSubtype="0" fill="hold" grpId="0" nodeType="withEffect">
                                  <p:stCondLst>
                                    <p:cond delay="0"/>
                                  </p:stCondLst>
                                  <p:childTnLst>
                                    <p:set>
                                      <p:cBhvr>
                                        <p:cTn id="305" dur="1" fill="hold">
                                          <p:stCondLst>
                                            <p:cond delay="0"/>
                                          </p:stCondLst>
                                        </p:cTn>
                                        <p:tgtEl>
                                          <p:spTgt spid="638"/>
                                        </p:tgtEl>
                                        <p:attrNameLst>
                                          <p:attrName>style.visibility</p:attrName>
                                        </p:attrNameLst>
                                      </p:cBhvr>
                                      <p:to>
                                        <p:strVal val="visible"/>
                                      </p:to>
                                    </p:set>
                                    <p:animEffect transition="in" filter="fade">
                                      <p:cBhvr>
                                        <p:cTn id="306" dur="1000"/>
                                        <p:tgtEl>
                                          <p:spTgt spid="638"/>
                                        </p:tgtEl>
                                      </p:cBhvr>
                                    </p:animEffect>
                                    <p:anim calcmode="lin" valueType="num">
                                      <p:cBhvr>
                                        <p:cTn id="307" dur="1000" fill="hold"/>
                                        <p:tgtEl>
                                          <p:spTgt spid="638"/>
                                        </p:tgtEl>
                                        <p:attrNameLst>
                                          <p:attrName>ppt_x</p:attrName>
                                        </p:attrNameLst>
                                      </p:cBhvr>
                                      <p:tavLst>
                                        <p:tav tm="0">
                                          <p:val>
                                            <p:strVal val="#ppt_x"/>
                                          </p:val>
                                        </p:tav>
                                        <p:tav tm="100000">
                                          <p:val>
                                            <p:strVal val="#ppt_x"/>
                                          </p:val>
                                        </p:tav>
                                      </p:tavLst>
                                    </p:anim>
                                    <p:anim calcmode="lin" valueType="num">
                                      <p:cBhvr>
                                        <p:cTn id="308" dur="1000" fill="hold"/>
                                        <p:tgtEl>
                                          <p:spTgt spid="6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bldLvl="0" animBg="1"/>
      <p:bldP spid="565" grpId="0" bldLvl="0" animBg="1"/>
      <p:bldP spid="570" grpId="0" bldLvl="0" animBg="1"/>
      <p:bldP spid="571" grpId="0" bldLvl="0" animBg="1"/>
      <p:bldP spid="572" grpId="0" bldLvl="0" animBg="1"/>
      <p:bldP spid="573" grpId="0" bldLvl="0" animBg="1"/>
      <p:bldP spid="574" grpId="0" bldLvl="0" animBg="1"/>
      <p:bldP spid="575" grpId="0" bldLvl="0" animBg="1"/>
      <p:bldP spid="576" grpId="0" bldLvl="0" animBg="1"/>
      <p:bldP spid="577" grpId="0" bldLvl="0" animBg="1"/>
      <p:bldP spid="578" grpId="0" bldLvl="0" animBg="1"/>
      <p:bldP spid="579" grpId="0" bldLvl="0" animBg="1"/>
      <p:bldP spid="580" grpId="0" bldLvl="0" animBg="1"/>
      <p:bldP spid="581" grpId="0" bldLvl="0" animBg="1"/>
      <p:bldP spid="584" grpId="0" bldLvl="0" animBg="1"/>
      <p:bldP spid="585" grpId="0" bldLvl="0" animBg="1"/>
      <p:bldP spid="586" grpId="0" bldLvl="0" animBg="1"/>
      <p:bldP spid="587" grpId="0" bldLvl="0" animBg="1"/>
      <p:bldP spid="588" grpId="0" bldLvl="0" animBg="1"/>
      <p:bldP spid="589" grpId="0" bldLvl="0" animBg="1"/>
      <p:bldP spid="590" grpId="0" bldLvl="0" animBg="1"/>
      <p:bldP spid="591" grpId="0" bldLvl="0" animBg="1"/>
      <p:bldP spid="592" grpId="0" bldLvl="0" animBg="1"/>
      <p:bldP spid="593" grpId="0" bldLvl="0" animBg="1"/>
      <p:bldP spid="594" grpId="0" bldLvl="0" animBg="1"/>
      <p:bldP spid="595" grpId="0" bldLvl="0" animBg="1"/>
      <p:bldP spid="596" grpId="0" bldLvl="0" animBg="1"/>
      <p:bldP spid="597" grpId="0" bldLvl="0" animBg="1"/>
      <p:bldP spid="598" grpId="0" bldLvl="0" animBg="1"/>
      <p:bldP spid="5" grpId="0" build="p"/>
      <p:bldP spid="3" grpId="0" build="p"/>
      <p:bldP spid="844" grpId="0" bldLvl="0" animBg="1"/>
      <p:bldP spid="845" grpId="0" bldLvl="0" animBg="1"/>
      <p:bldP spid="846" grpId="0" bldLvl="0" animBg="1"/>
      <p:bldP spid="847" grpId="0" bldLvl="0" animBg="1"/>
      <p:bldP spid="848" grpId="0" bldLvl="0" animBg="1"/>
      <p:bldP spid="849" grpId="0" bldLvl="0" animBg="1"/>
      <p:bldP spid="602" grpId="0" bldLvl="0" animBg="1"/>
      <p:bldP spid="616" grpId="0" bldLvl="0" animBg="1"/>
      <p:bldP spid="618" grpId="0" bldLvl="0" animBg="1"/>
      <p:bldP spid="632" grpId="0" bldLvl="0" animBg="1"/>
      <p:bldP spid="633" grpId="0" bldLvl="0" animBg="1"/>
      <p:bldP spid="634" grpId="0" bldLvl="0" animBg="1"/>
      <p:bldP spid="635" grpId="0" bldLvl="0" animBg="1"/>
      <p:bldP spid="636" grpId="0" bldLvl="0" animBg="1"/>
      <p:bldP spid="637" grpId="0" bldLvl="0" animBg="1"/>
      <p:bldP spid="638" grpId="0" bldLvl="0" animBg="1"/>
      <p:bldP spid="12" grpId="0" bldLvl="0" animBg="1"/>
      <p:bldP spid="1188" grpId="0" bldLvl="0" animBg="1"/>
      <p:bldP spid="1189" grpId="0" bldLvl="0" animBg="1"/>
      <p:bldP spid="1190" grpId="0" bldLvl="0" animBg="1"/>
      <p:bldP spid="1191" grpId="0" bldLvl="0" animBg="1"/>
      <p:bldP spid="1192" grpId="0" bldLvl="0" animBg="1"/>
      <p:bldP spid="1193" grpId="0" bldLvl="0" animBg="1"/>
      <p:bldP spid="119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 OPC UA 信息模型</a:t>
            </a:r>
            <a:endParaRPr lang="en-US" dirty="0" smtClean="0"/>
          </a:p>
        </p:txBody>
      </p:sp>
      <p:sp>
        <p:nvSpPr>
          <p:cNvPr id="15363" name="Rectangle 3"/>
          <p:cNvSpPr>
            <a:spLocks noGrp="1" noChangeArrowheads="1"/>
          </p:cNvSpPr>
          <p:nvPr>
            <p:ph idx="1"/>
          </p:nvPr>
        </p:nvSpPr>
        <p:spPr/>
        <p:txBody>
          <a:bodyPr/>
          <a:lstStyle/>
          <a:p>
            <a:r>
              <a:rPr lang="zh-CN" altLang="en-US" dirty="0" smtClean="0"/>
              <a:t>数据模型</a:t>
            </a:r>
            <a:r>
              <a:rPr lang="en-US" dirty="0" smtClean="0"/>
              <a:t>– </a:t>
            </a:r>
            <a:r>
              <a:rPr lang="zh-CN" altLang="en-US" dirty="0" smtClean="0"/>
              <a:t>提供信息</a:t>
            </a:r>
            <a:endParaRPr lang="en-US" dirty="0" smtClean="0"/>
          </a:p>
          <a:p>
            <a:r>
              <a:rPr lang="zh-CN" altLang="en-US" dirty="0" smtClean="0"/>
              <a:t>数据传送</a:t>
            </a:r>
            <a:r>
              <a:rPr lang="en-US" dirty="0" smtClean="0"/>
              <a:t>– </a:t>
            </a:r>
            <a:r>
              <a:rPr lang="zh-CN" altLang="en-US" dirty="0" smtClean="0"/>
              <a:t>独立平台</a:t>
            </a:r>
            <a:endParaRPr lang="en-US" dirty="0" smtClean="0"/>
          </a:p>
        </p:txBody>
      </p:sp>
      <p:sp>
        <p:nvSpPr>
          <p:cNvPr id="4" name="Slide Number Placeholder 3"/>
          <p:cNvSpPr>
            <a:spLocks noGrp="1"/>
          </p:cNvSpPr>
          <p:nvPr>
            <p:ph type="sldNum" sz="quarter" idx="4294967295"/>
          </p:nvPr>
        </p:nvSpPr>
        <p:spPr>
          <a:xfrm>
            <a:off x="7833360" y="6562725"/>
            <a:ext cx="856488" cy="228600"/>
          </a:xfrm>
          <a:prstGeom prst="rect">
            <a:avLst/>
          </a:prstGeom>
        </p:spPr>
        <p:txBody>
          <a:bodyPr/>
          <a:lstStyle/>
          <a:p>
            <a:fld id="{3B01D496-64D3-F641-9560-B56AD4B18894}" type="slidenum">
              <a:rPr lang="en-US" smtClean="0"/>
            </a:fld>
            <a:endParaRPr lang="en-US"/>
          </a:p>
        </p:txBody>
      </p:sp>
      <p:pic>
        <p:nvPicPr>
          <p:cNvPr id="15364" name="Picture 4" descr="ua_archtitecture_en5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676524"/>
            <a:ext cx="7561263" cy="36290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advTm="145">
        <p14:conveyor dir="l"/>
      </p:transition>
    </mc:Choice>
    <mc:Fallback>
      <p:transition advTm="145">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graphicFrame>
        <p:nvGraphicFramePr>
          <p:cNvPr id="40962" name="Object 2"/>
          <p:cNvGraphicFramePr>
            <a:graphicFrameLocks noGrp="1" noChangeAspect="1"/>
          </p:cNvGraphicFramePr>
          <p:nvPr>
            <p:ph idx="1"/>
          </p:nvPr>
        </p:nvGraphicFramePr>
        <p:xfrm>
          <a:off x="1041882" y="1481138"/>
          <a:ext cx="7060236" cy="4525962"/>
        </p:xfrm>
        <a:graphic>
          <a:graphicData uri="http://schemas.openxmlformats.org/presentationml/2006/ole">
            <mc:AlternateContent xmlns:mc="http://schemas.openxmlformats.org/markup-compatibility/2006">
              <mc:Choice xmlns:v="urn:schemas-microsoft-com:vml" Requires="v">
                <p:oleObj spid="_x0000_s1028" name="Visio" r:id="rId1" imgW="9574530" imgH="6141085" progId="Visio.Drawing.11">
                  <p:embed/>
                </p:oleObj>
              </mc:Choice>
              <mc:Fallback>
                <p:oleObj name="Visio" r:id="rId1" imgW="9574530" imgH="6141085" progId="Visio.Drawing.11">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882" y="1481138"/>
                        <a:ext cx="7060236"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OPC UA </a:t>
            </a:r>
            <a:r>
              <a:rPr kumimoji="0" lang="en-US"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信息模型</a:t>
            </a:r>
            <a:endPar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20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pic>
        <p:nvPicPr>
          <p:cNvPr id="4" name="Picture 5"/>
          <p:cNvPicPr>
            <a:picLocks noChangeAspect="1" noChangeArrowheads="1"/>
          </p:cNvPicPr>
          <p:nvPr/>
        </p:nvPicPr>
        <p:blipFill>
          <a:blip r:embed="rId1"/>
          <a:srcRect/>
          <a:stretch>
            <a:fillRect/>
          </a:stretch>
        </p:blipFill>
        <p:spPr bwMode="auto">
          <a:xfrm>
            <a:off x="687705" y="1776730"/>
            <a:ext cx="7767320" cy="3782060"/>
          </a:xfrm>
          <a:prstGeom prst="rect">
            <a:avLst/>
          </a:prstGeom>
          <a:noFill/>
          <a:ln w="9525">
            <a:noFill/>
            <a:miter lim="800000"/>
            <a:headEnd/>
            <a:tailEnd/>
          </a:ln>
        </p:spPr>
      </p:pic>
      <p:sp>
        <p:nvSpPr>
          <p:cNvPr id="5" name="Rectangle 2"/>
          <p:cNvSpPr txBox="1">
            <a:spLocks noChangeArrowheads="1"/>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OPC UA </a:t>
            </a:r>
            <a:r>
              <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安全</a:t>
            </a:r>
            <a:r>
              <a:rPr kumimoji="0" lang="en-US"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模型</a:t>
            </a:r>
            <a:endPar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通讯中间件功能</a:t>
            </a:r>
            <a:r>
              <a:rPr lang="en-US" altLang="zh-CN" dirty="0" smtClean="0"/>
              <a:t>-</a:t>
            </a:r>
            <a:r>
              <a:rPr lang="zh-CN" altLang="en-US" dirty="0" smtClean="0"/>
              <a:t>完整性与可靠性</a:t>
            </a:r>
            <a:endParaRPr lang="zh-CN" altLang="en-US" dirty="0"/>
          </a:p>
        </p:txBody>
      </p:sp>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pic>
        <p:nvPicPr>
          <p:cNvPr id="5" name="Picture 4" descr="E:\Users\baij\Desktop\2012-10-26 13-53-51 副本.png"/>
          <p:cNvPicPr>
            <a:picLocks noChangeAspect="1" noChangeArrowheads="1"/>
          </p:cNvPicPr>
          <p:nvPr/>
        </p:nvPicPr>
        <p:blipFill>
          <a:blip r:embed="rId1"/>
          <a:srcRect/>
          <a:stretch>
            <a:fillRect/>
          </a:stretch>
        </p:blipFill>
        <p:spPr bwMode="auto">
          <a:xfrm>
            <a:off x="473348" y="2204864"/>
            <a:ext cx="8279475" cy="2751153"/>
          </a:xfrm>
          <a:prstGeom prst="rect">
            <a:avLst/>
          </a:prstGeom>
          <a:noFill/>
        </p:spPr>
      </p:pic>
      <p:sp>
        <p:nvSpPr>
          <p:cNvPr id="6" name="矩形 5"/>
          <p:cNvSpPr/>
          <p:nvPr/>
        </p:nvSpPr>
        <p:spPr>
          <a:xfrm>
            <a:off x="616224" y="1561922"/>
            <a:ext cx="7715304" cy="461665"/>
          </a:xfrm>
          <a:prstGeom prst="rect">
            <a:avLst/>
          </a:prstGeom>
        </p:spPr>
        <p:txBody>
          <a:bodyPr wrap="square">
            <a:spAutoFit/>
          </a:bodyPr>
          <a:lstStyle/>
          <a:p>
            <a:pPr>
              <a:buNone/>
            </a:pPr>
            <a:r>
              <a:rPr lang="zh-CN" altLang="en-US" sz="2400" b="1" dirty="0" smtClean="0">
                <a:solidFill>
                  <a:schemeClr val="accent2"/>
                </a:solidFill>
              </a:rPr>
              <a:t>数据加密</a:t>
            </a:r>
            <a:r>
              <a:rPr lang="zh-CN" altLang="en-US" sz="2400" dirty="0" smtClean="0"/>
              <a:t>和</a:t>
            </a:r>
            <a:r>
              <a:rPr lang="zh-CN" altLang="en-US" sz="2400" b="1" dirty="0" smtClean="0">
                <a:solidFill>
                  <a:schemeClr val="accent2"/>
                </a:solidFill>
              </a:rPr>
              <a:t>电子签名</a:t>
            </a:r>
            <a:r>
              <a:rPr lang="zh-CN" altLang="en-US" sz="2400" dirty="0" smtClean="0"/>
              <a:t>保证了在互联网环境下的系统安全。</a:t>
            </a:r>
            <a:endParaRPr lang="zh-CN" altLang="en-US" sz="2400" dirty="0"/>
          </a:p>
        </p:txBody>
      </p:sp>
      <p:sp>
        <p:nvSpPr>
          <p:cNvPr id="2" name="文本框 1"/>
          <p:cNvSpPr txBox="1"/>
          <p:nvPr/>
        </p:nvSpPr>
        <p:spPr>
          <a:xfrm>
            <a:off x="3302000" y="3244850"/>
            <a:ext cx="2540000" cy="368300"/>
          </a:xfrm>
          <a:prstGeom prst="rect">
            <a:avLst/>
          </a:prstGeom>
          <a:noFill/>
        </p:spPr>
        <p:txBody>
          <a:bodyPr wrap="square" rtlCol="0" anchor="t">
            <a:spAutoFit/>
          </a:bodyPr>
          <a:p>
            <a:r>
              <a:rPr lang="zh-CN" altLang="en-US"/>
              <a:t>getEndpoints</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完整</a:t>
            </a:r>
            <a:r>
              <a:rPr lang="zh-CN" altLang="en-US" dirty="0" smtClean="0"/>
              <a:t>的冗余容错设计</a:t>
            </a:r>
            <a:endParaRPr lang="zh-CN" altLang="en-US" dirty="0"/>
          </a:p>
        </p:txBody>
      </p:sp>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sp>
        <p:nvSpPr>
          <p:cNvPr id="5" name="Text Box 3"/>
          <p:cNvSpPr txBox="1">
            <a:spLocks noChangeArrowheads="1"/>
          </p:cNvSpPr>
          <p:nvPr/>
        </p:nvSpPr>
        <p:spPr bwMode="auto">
          <a:xfrm>
            <a:off x="419100" y="1917700"/>
            <a:ext cx="348456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50000"/>
              </a:lnSpc>
            </a:pPr>
            <a:r>
              <a:rPr lang="zh-CN" altLang="en-US" dirty="0">
                <a:latin typeface="微软雅黑" panose="020B0503020204020204" charset="-122"/>
                <a:ea typeface="微软雅黑" panose="020B0503020204020204" charset="-122"/>
                <a:sym typeface="宋体" panose="02010600030101010101" pitchFamily="2" charset="-122"/>
              </a:rPr>
              <a:t>  庞大的工业软件系统中，硬件、网络故障均会导致生产损失，还有可能造成更为严重的潜在威胁。力控</a:t>
            </a:r>
            <a:r>
              <a:rPr lang="zh-CN" altLang="en-US" dirty="0">
                <a:latin typeface="微软雅黑" panose="020B0503020204020204" charset="-122"/>
                <a:ea typeface="微软雅黑" panose="020B0503020204020204" charset="-122"/>
                <a:sym typeface="Calibri" panose="020F0502020204030204" charset="0"/>
              </a:rPr>
              <a:t>ForceCon</a:t>
            </a:r>
            <a:r>
              <a:rPr lang="zh-CN" altLang="en-US" dirty="0">
                <a:latin typeface="微软雅黑" panose="020B0503020204020204" charset="-122"/>
                <a:ea typeface="微软雅黑" panose="020B0503020204020204" charset="-122"/>
                <a:sym typeface="宋体" panose="02010600030101010101" pitchFamily="2" charset="-122"/>
              </a:rPr>
              <a:t>产品家族软件从系统架构设计、负载均衡、故障隔离、快速维护、冗余与容错等技术上采用了大胆的创新与探索以构建高可用系统，强化系统的同时不会损耗任何的产品功能和性能。</a:t>
            </a:r>
            <a:r>
              <a:rPr lang="zh-CN" altLang="en-US" dirty="0">
                <a:latin typeface="微软雅黑" panose="020B0503020204020204" charset="-122"/>
                <a:ea typeface="微软雅黑" panose="020B0503020204020204" charset="-122"/>
                <a:sym typeface="Calibri" panose="020F0502020204030204" charset="0"/>
              </a:rPr>
              <a:t> </a:t>
            </a:r>
            <a:endParaRPr lang="zh-CN" altLang="en-US" dirty="0">
              <a:latin typeface="微软雅黑" panose="020B0503020204020204" charset="-122"/>
              <a:ea typeface="微软雅黑" panose="020B0503020204020204" charset="-122"/>
            </a:endParaRPr>
          </a:p>
        </p:txBody>
      </p:sp>
      <p:pic>
        <p:nvPicPr>
          <p:cNvPr id="6" name="图片 81" descr="ef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3663" y="1516428"/>
            <a:ext cx="4856162"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4"/>
          <p:cNvSpPr txBox="1">
            <a:spLocks noChangeArrowheads="1"/>
          </p:cNvSpPr>
          <p:nvPr/>
        </p:nvSpPr>
        <p:spPr bwMode="auto">
          <a:xfrm>
            <a:off x="4414008" y="4932424"/>
            <a:ext cx="3997325" cy="1338828"/>
          </a:xfrm>
          <a:prstGeom prst="rect">
            <a:avLst/>
          </a:prstGeom>
          <a:solidFill>
            <a:srgbClr val="26E6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50000"/>
              </a:lnSpc>
            </a:pPr>
            <a:r>
              <a:rPr lang="en-US" altLang="zh-CN" dirty="0" smtClean="0">
                <a:latin typeface="微软雅黑" panose="020B0503020204020204" charset="-122"/>
                <a:ea typeface="微软雅黑" panose="020B0503020204020204" charset="-122"/>
                <a:sym typeface="Arial" panose="020B0604020202020204" pitchFamily="34" charset="0"/>
              </a:rPr>
              <a:t>       OPCUA</a:t>
            </a:r>
            <a:r>
              <a:rPr lang="zh-CN" altLang="en-US" dirty="0" smtClean="0">
                <a:latin typeface="微软雅黑" panose="020B0503020204020204" charset="-122"/>
                <a:ea typeface="微软雅黑" panose="020B0503020204020204" charset="-122"/>
                <a:sym typeface="Arial" panose="020B0604020202020204" pitchFamily="34" charset="0"/>
              </a:rPr>
              <a:t>架构中定义的冷备、温备、热备、镜像及透明传输方式，给予软件更可靠地保障。</a:t>
            </a:r>
            <a:endParaRPr lang="en-US" altLang="zh-CN" dirty="0">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OPC UA: 特征概要</a:t>
            </a:r>
            <a:endParaRPr lang="en-US" dirty="0"/>
          </a:p>
        </p:txBody>
      </p:sp>
      <p:graphicFrame>
        <p:nvGraphicFramePr>
          <p:cNvPr id="5" name="Content Placeholder 4"/>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250" advTm="240">
        <p14:conveyor dir="l"/>
      </p:transition>
    </mc:Choice>
    <mc:Fallback>
      <p:transition advTm="24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1025" y="2132856"/>
            <a:ext cx="8229600" cy="1143000"/>
          </a:xfrm>
        </p:spPr>
        <p:txBody>
          <a:bodyPr/>
          <a:lstStyle/>
          <a:p>
            <a:pPr algn="ctr" eaLnBrk="1" hangingPunct="1"/>
            <a:r>
              <a:rPr lang="zh-CN" altLang="en-US" dirty="0" smtClean="0"/>
              <a:t>谢谢</a:t>
            </a:r>
            <a:r>
              <a:rPr lang="en-US" dirty="0" smtClean="0"/>
              <a:t>!</a:t>
            </a:r>
            <a:endParaRPr lang="en-US" b="1" dirty="0" smtClean="0"/>
          </a:p>
        </p:txBody>
      </p:sp>
      <p:sp>
        <p:nvSpPr>
          <p:cNvPr id="28676" name="Rectangle 4"/>
          <p:cNvSpPr>
            <a:spLocks noChangeArrowheads="1"/>
          </p:cNvSpPr>
          <p:nvPr/>
        </p:nvSpPr>
        <p:spPr bwMode="auto">
          <a:xfrm>
            <a:off x="-5943600" y="-2895600"/>
            <a:ext cx="21278850" cy="12906375"/>
          </a:xfrm>
          <a:prstGeom prst="rect">
            <a:avLst/>
          </a:prstGeom>
          <a:noFill/>
          <a:ln w="0">
            <a:solidFill>
              <a:srgbClr val="000000"/>
            </a:solidFill>
            <a:miter lim="800000"/>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786">
        <p:random/>
      </p:transition>
    </mc:Choice>
    <mc:Fallback>
      <p:transition spd="slow" advTm="786">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1FBE3D60-1765-D349-9820-1EB71C27C1F7}" type="slidenum">
              <a:rPr lang="en-US" smtClean="0">
                <a:solidFill>
                  <a:prstClr val="black">
                    <a:tint val="75000"/>
                  </a:prstClr>
                </a:solidFill>
              </a:rPr>
            </a:fld>
            <a:endParaRPr lang="en-US">
              <a:solidFill>
                <a:prstClr val="black">
                  <a:tint val="75000"/>
                </a:prstClr>
              </a:solidFill>
            </a:endParaRPr>
          </a:p>
        </p:txBody>
      </p:sp>
      <p:pic>
        <p:nvPicPr>
          <p:cNvPr id="6" name="图片 5"/>
          <p:cNvPicPr>
            <a:picLocks noChangeAspect="1"/>
          </p:cNvPicPr>
          <p:nvPr/>
        </p:nvPicPr>
        <p:blipFill>
          <a:blip r:embed="rId1"/>
          <a:stretch>
            <a:fillRect/>
          </a:stretch>
        </p:blipFill>
        <p:spPr>
          <a:xfrm>
            <a:off x="-24765" y="-35560"/>
            <a:ext cx="9199245" cy="690689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clickPar">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824470" cy="597535"/>
          </a:xfrm>
        </p:spPr>
        <p:txBody>
          <a:bodyPr>
            <a:normAutofit fontScale="90000"/>
          </a:bodyPr>
          <a:lstStyle/>
          <a:p>
            <a:r>
              <a:rPr lang="en-US" altLang="zh-CN" dirty="0">
                <a:ea typeface="宋体" panose="02010600030101010101" pitchFamily="2" charset="-122"/>
              </a:rPr>
              <a:t>OPC</a:t>
            </a:r>
            <a:r>
              <a:rPr lang="zh-CN" altLang="en-US" dirty="0">
                <a:ea typeface="宋体" panose="02010600030101010101" pitchFamily="2" charset="-122"/>
              </a:rPr>
              <a:t>驱动</a:t>
            </a:r>
            <a:r>
              <a:rPr lang="en-US" altLang="zh-CN" dirty="0">
                <a:ea typeface="宋体" panose="02010600030101010101" pitchFamily="2" charset="-122"/>
              </a:rPr>
              <a:t>-</a:t>
            </a:r>
            <a:r>
              <a:rPr lang="zh-CN" altLang="en-US" dirty="0">
                <a:ea typeface="宋体" panose="02010600030101010101" pitchFamily="2" charset="-122"/>
              </a:rPr>
              <a:t>流程图</a:t>
            </a:r>
            <a:endParaRPr lang="zh-CN" altLang="en-US" dirty="0">
              <a:ea typeface="宋体" panose="02010600030101010101" pitchFamily="2" charset="-122"/>
            </a:endParaRPr>
          </a:p>
        </p:txBody>
      </p:sp>
      <p:sp>
        <p:nvSpPr>
          <p:cNvPr id="3" name="Slide Number Placeholder 2"/>
          <p:cNvSpPr>
            <a:spLocks noGrp="1"/>
          </p:cNvSpPr>
          <p:nvPr>
            <p:ph type="sldNum" sz="quarter" idx="12"/>
          </p:nvPr>
        </p:nvSpPr>
        <p:spPr/>
        <p:txBody>
          <a:bodyPr/>
          <a:lstStyle/>
          <a:p>
            <a:pPr>
              <a:defRPr/>
            </a:pPr>
            <a:fld id="{9BD8FEF5-6E10-4943-ACA7-A9D9D6C72646}" type="slidenum">
              <a:rPr lang="en-US" smtClean="0"/>
            </a:fld>
            <a:endParaRPr lang="en-US"/>
          </a:p>
        </p:txBody>
      </p:sp>
      <p:pic>
        <p:nvPicPr>
          <p:cNvPr id="5" name="图片 4"/>
          <p:cNvPicPr>
            <a:picLocks noChangeAspect="1"/>
          </p:cNvPicPr>
          <p:nvPr/>
        </p:nvPicPr>
        <p:blipFill>
          <a:blip r:embed="rId1"/>
          <a:stretch>
            <a:fillRect/>
          </a:stretch>
        </p:blipFill>
        <p:spPr>
          <a:xfrm>
            <a:off x="-48895" y="1074420"/>
            <a:ext cx="9237345" cy="5800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Tm="242">
        <p14:conveyor dir="l"/>
      </p:transition>
    </mc:Choice>
    <mc:Fallback>
      <p:transition advTm="2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0-ppt_w/2"/>
                                          </p:val>
                                        </p:tav>
                                      </p:tavLst>
                                    </p:anim>
                                    <p:anim calcmode="lin" valueType="num">
                                      <p:cBhvr additive="base">
                                        <p:cTn id="13" dur="500"/>
                                        <p:tgtEl>
                                          <p:spTgt spid="5"/>
                                        </p:tgtEl>
                                        <p:attrNameLst>
                                          <p:attrName>ppt_y</p:attrName>
                                        </p:attrNameLst>
                                      </p:cBhvr>
                                      <p:tavLst>
                                        <p:tav tm="0">
                                          <p:val>
                                            <p:strVal val="ppt_y"/>
                                          </p:val>
                                        </p:tav>
                                        <p:tav tm="100000">
                                          <p:val>
                                            <p:strVal val="ppt_y"/>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OPC(OLE for Process Control)用于过程控制的</a:t>
            </a:r>
            <a:r>
              <a:rPr lang="en-US" altLang="zh-CN">
                <a:solidFill>
                  <a:srgbClr val="FF0000"/>
                </a:solidFill>
              </a:rPr>
              <a:t>OLE</a:t>
            </a:r>
            <a:r>
              <a:rPr lang="en-US" altLang="zh-CN"/>
              <a:t>，是一个</a:t>
            </a:r>
            <a:r>
              <a:rPr lang="en-US" altLang="zh-CN">
                <a:solidFill>
                  <a:srgbClr val="FF0000"/>
                </a:solidFill>
              </a:rPr>
              <a:t>工业标准</a:t>
            </a:r>
            <a:r>
              <a:rPr lang="zh-CN" altLang="en-US">
                <a:ea typeface="宋体" panose="02010600030101010101" pitchFamily="2" charset="-122"/>
              </a:rPr>
              <a:t>。基于微软的</a:t>
            </a:r>
            <a:r>
              <a:rPr lang="zh-CN" altLang="en-US">
                <a:solidFill>
                  <a:srgbClr val="FF0000"/>
                </a:solidFill>
                <a:ea typeface="宋体" panose="02010600030101010101" pitchFamily="2" charset="-122"/>
              </a:rPr>
              <a:t>OLE</a:t>
            </a:r>
            <a:r>
              <a:rPr lang="zh-CN" altLang="en-US">
                <a:ea typeface="宋体" panose="02010600030101010101" pitchFamily="2" charset="-122"/>
              </a:rPr>
              <a:t>、</a:t>
            </a:r>
            <a:r>
              <a:rPr lang="zh-CN" altLang="en-US">
                <a:solidFill>
                  <a:srgbClr val="FF0000"/>
                </a:solidFill>
                <a:ea typeface="宋体" panose="02010600030101010101" pitchFamily="2" charset="-122"/>
              </a:rPr>
              <a:t>COM </a:t>
            </a:r>
            <a:r>
              <a:rPr lang="zh-CN" altLang="en-US">
                <a:ea typeface="宋体" panose="02010600030101010101" pitchFamily="2" charset="-122"/>
              </a:rPr>
              <a:t>和</a:t>
            </a:r>
            <a:r>
              <a:rPr lang="zh-CN" altLang="en-US">
                <a:solidFill>
                  <a:srgbClr val="FF0000"/>
                </a:solidFill>
                <a:ea typeface="宋体" panose="02010600030101010101" pitchFamily="2" charset="-122"/>
              </a:rPr>
              <a:t>DCOM </a:t>
            </a:r>
            <a:r>
              <a:rPr lang="zh-CN" altLang="en-US">
                <a:ea typeface="宋体" panose="02010600030101010101" pitchFamily="2" charset="-122"/>
              </a:rPr>
              <a:t>技术。OPC包括一整套接口、属性和方法的标准集，用于过程控制和制造业自动化系统。</a:t>
            </a:r>
            <a:endParaRPr lang="zh-CN" altLang="en-US">
              <a:ea typeface="宋体" panose="02010600030101010101" pitchFamily="2" charset="-122"/>
            </a:endParaRPr>
          </a:p>
          <a:p>
            <a:r>
              <a:rPr lang="en-US" altLang="zh-CN">
                <a:ea typeface="宋体" panose="02010600030101010101" pitchFamily="2" charset="-122"/>
              </a:rPr>
              <a:t>modbus</a:t>
            </a:r>
            <a:endParaRPr lang="en-US" altLang="zh-CN">
              <a:ea typeface="宋体" panose="02010600030101010101" pitchFamily="2" charset="-122"/>
            </a:endParaRPr>
          </a:p>
          <a:p>
            <a:r>
              <a:rPr lang="en-US" altLang="zh-CN">
                <a:ea typeface="宋体" panose="02010600030101010101" pitchFamily="2" charset="-122"/>
              </a:rPr>
              <a:t>mqtt</a:t>
            </a:r>
            <a:endParaRPr lang="en-US" altLang="zh-CN">
              <a:ea typeface="宋体" panose="02010600030101010101" pitchFamily="2" charset="-122"/>
            </a:endParaRPr>
          </a:p>
          <a:p>
            <a:endParaRPr lang="en-US" altLang="zh-CN">
              <a:ea typeface="宋体" panose="02010600030101010101" pitchFamily="2" charset="-122"/>
            </a:endParaRPr>
          </a:p>
        </p:txBody>
      </p:sp>
      <p:sp>
        <p:nvSpPr>
          <p:cNvPr id="3" name="标题 2"/>
          <p:cNvSpPr>
            <a:spLocks noGrp="1"/>
          </p:cNvSpPr>
          <p:nvPr>
            <p:ph type="title"/>
          </p:nvPr>
        </p:nvSpPr>
        <p:spPr/>
        <p:txBody>
          <a:bodyPr/>
          <a:p>
            <a:r>
              <a:rPr lang="en-US" altLang="zh-CN"/>
              <a:t>OPC</a:t>
            </a:r>
            <a:r>
              <a:rPr lang="zh-CN" altLang="en-US">
                <a:ea typeface="宋体" panose="02010600030101010101" pitchFamily="2" charset="-122"/>
              </a:rPr>
              <a:t>基本概念</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84D4D2D8-A78E-4B54-A475-5F58A3DC4698}" type="slidenum">
              <a:rPr lang="en-US" smtClean="0"/>
            </a:fld>
            <a:endParaRPr lang="en-US"/>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OPC</a:t>
            </a:r>
            <a:r>
              <a:rPr lang="zh-CN" altLang="en-US" dirty="0" smtClean="0"/>
              <a:t>带来的广泛效益</a:t>
            </a:r>
            <a:endParaRPr lang="en-US" dirty="0"/>
          </a:p>
        </p:txBody>
      </p:sp>
      <p:graphicFrame>
        <p:nvGraphicFramePr>
          <p:cNvPr id="4" name="Content Placeholder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250" advTm="325">
        <p14:conveyor dir="l"/>
      </p:transition>
    </mc:Choice>
    <mc:Fallback>
      <p:transition advTm="325">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历史</a:t>
            </a:r>
            <a:r>
              <a:rPr lang="en-US" dirty="0" smtClean="0"/>
              <a:t>: OPC</a:t>
            </a:r>
            <a:r>
              <a:rPr lang="zh-CN" altLang="en-US" dirty="0" smtClean="0"/>
              <a:t>技术的形成</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9BD8FEF5-6E10-4943-ACA7-A9D9D6C72646}" type="slidenum">
              <a:rPr lang="en-US" smtClean="0"/>
            </a:fld>
            <a:endParaRPr lang="en-US"/>
          </a:p>
        </p:txBody>
      </p:sp>
      <p:graphicFrame>
        <p:nvGraphicFramePr>
          <p:cNvPr id="282" name="Table 281"/>
          <p:cNvGraphicFramePr>
            <a:graphicFrameLocks noGrp="1"/>
          </p:cNvGraphicFramePr>
          <p:nvPr>
            <p:custDataLst>
              <p:tags r:id="rId1"/>
            </p:custDataLst>
          </p:nvPr>
        </p:nvGraphicFramePr>
        <p:xfrm>
          <a:off x="642910" y="1214422"/>
          <a:ext cx="7976818" cy="4779651"/>
        </p:xfrm>
        <a:graphic>
          <a:graphicData uri="http://schemas.openxmlformats.org/drawingml/2006/table">
            <a:tbl>
              <a:tblPr firstRow="1" bandRow="1">
                <a:tableStyleId>{3C2FFA5D-87B4-456A-9821-1D502468CF0F}</a:tableStyleId>
              </a:tblPr>
              <a:tblGrid>
                <a:gridCol w="4572000"/>
                <a:gridCol w="3404818"/>
              </a:tblGrid>
              <a:tr h="493819">
                <a:tc>
                  <a:txBody>
                    <a:bodyPr/>
                    <a:lstStyle/>
                    <a:p>
                      <a:r>
                        <a:rPr lang="en-US" dirty="0" smtClean="0"/>
                        <a:t>问题</a:t>
                      </a:r>
                      <a:endParaRPr lang="en-US" dirty="0"/>
                    </a:p>
                  </a:txBody>
                  <a:tcPr/>
                </a:tc>
                <a:tc>
                  <a:txBody>
                    <a:bodyPr/>
                    <a:lstStyle/>
                    <a:p>
                      <a:r>
                        <a:rPr lang="zh-CN" altLang="en-US" dirty="0" smtClean="0"/>
                        <a:t>解决方案</a:t>
                      </a:r>
                      <a:endParaRPr lang="en-US" dirty="0"/>
                    </a:p>
                  </a:txBody>
                  <a:tcPr/>
                </a:tc>
              </a:tr>
              <a:tr h="493819">
                <a:tc>
                  <a:txBody>
                    <a:bodyPr/>
                    <a:lstStyle/>
                    <a:p>
                      <a:r>
                        <a:rPr lang="zh-CN" altLang="en-US" sz="1600" dirty="0" smtClean="0"/>
                        <a:t>如何让</a:t>
                      </a:r>
                      <a:r>
                        <a:rPr lang="en-US" altLang="zh-CN" sz="1600" dirty="0" smtClean="0"/>
                        <a:t>OPC</a:t>
                      </a:r>
                      <a:r>
                        <a:rPr lang="zh-CN" altLang="en-US" sz="1600" dirty="0" smtClean="0"/>
                        <a:t>解决更多的问题</a:t>
                      </a:r>
                      <a:endParaRPr lang="en-US" sz="1600" dirty="0"/>
                    </a:p>
                  </a:txBody>
                  <a:tcPr/>
                </a:tc>
                <a:tc>
                  <a:txBody>
                    <a:bodyPr/>
                    <a:lstStyle/>
                    <a:p>
                      <a:r>
                        <a:rPr lang="en-US" sz="1600" dirty="0" smtClean="0"/>
                        <a:t>“OPC” </a:t>
                      </a:r>
                      <a:r>
                        <a:rPr lang="zh-CN" altLang="en-US" sz="1600" dirty="0" smtClean="0"/>
                        <a:t>重新定义</a:t>
                      </a:r>
                      <a:r>
                        <a:rPr lang="en-US" sz="1600" dirty="0" smtClean="0"/>
                        <a:t>: </a:t>
                      </a:r>
                      <a:r>
                        <a:rPr lang="en-US" sz="1600" b="1" dirty="0" smtClean="0"/>
                        <a:t>Data Access</a:t>
                      </a:r>
                      <a:endParaRPr lang="en-US" sz="1600" b="1" dirty="0"/>
                    </a:p>
                  </a:txBody>
                  <a:tcPr/>
                </a:tc>
              </a:tr>
              <a:tr h="493819">
                <a:tc>
                  <a:txBody>
                    <a:bodyPr/>
                    <a:lstStyle/>
                    <a:p>
                      <a:r>
                        <a:rPr lang="en-US" sz="1600" dirty="0" smtClean="0"/>
                        <a:t>Data</a:t>
                      </a:r>
                      <a:r>
                        <a:rPr lang="en-US" sz="1600" baseline="0" dirty="0" smtClean="0"/>
                        <a:t> Access</a:t>
                      </a:r>
                      <a:r>
                        <a:rPr lang="zh-CN" altLang="en-US" sz="1600" baseline="0" dirty="0" smtClean="0"/>
                        <a:t> 的更多功能</a:t>
                      </a:r>
                      <a:endParaRPr lang="en-US" sz="1600" dirty="0"/>
                    </a:p>
                  </a:txBody>
                  <a:tcPr/>
                </a:tc>
                <a:tc>
                  <a:txBody>
                    <a:bodyPr/>
                    <a:lstStyle/>
                    <a:p>
                      <a:r>
                        <a:rPr lang="en-US" sz="1600" b="1" dirty="0" smtClean="0"/>
                        <a:t>OPC Data Access</a:t>
                      </a:r>
                      <a:r>
                        <a:rPr lang="en-US" sz="1600" b="1" baseline="0" dirty="0" smtClean="0"/>
                        <a:t> </a:t>
                      </a:r>
                      <a:r>
                        <a:rPr lang="en-US" sz="1600" baseline="0" dirty="0" smtClean="0"/>
                        <a:t>1.0, 2.05a, 3.0</a:t>
                      </a:r>
                      <a:endParaRPr lang="en-US" sz="1600" dirty="0"/>
                    </a:p>
                  </a:txBody>
                  <a:tcPr/>
                </a:tc>
              </a:tr>
              <a:tr h="493819">
                <a:tc>
                  <a:txBody>
                    <a:bodyPr/>
                    <a:lstStyle/>
                    <a:p>
                      <a:r>
                        <a:rPr lang="zh-CN" altLang="en-US" sz="1600" dirty="0" smtClean="0"/>
                        <a:t>需要储存实时的数据</a:t>
                      </a:r>
                      <a:endParaRPr lang="en-US" sz="1600" dirty="0"/>
                    </a:p>
                  </a:txBody>
                  <a:tcPr/>
                </a:tc>
                <a:tc>
                  <a:txBody>
                    <a:bodyPr/>
                    <a:lstStyle/>
                    <a:p>
                      <a:r>
                        <a:rPr lang="en-US" altLang="zh-CN" sz="1600" dirty="0" smtClean="0"/>
                        <a:t>OPC </a:t>
                      </a:r>
                      <a:r>
                        <a:rPr lang="en-US" altLang="zh-CN" sz="1600" b="1" dirty="0" smtClean="0"/>
                        <a:t>Historical</a:t>
                      </a:r>
                      <a:r>
                        <a:rPr lang="en-US" altLang="zh-CN" sz="1600" b="1" baseline="0" dirty="0" smtClean="0"/>
                        <a:t> Data Access</a:t>
                      </a:r>
                      <a:endParaRPr lang="en-US" altLang="zh-CN" sz="1600" b="1" dirty="0"/>
                    </a:p>
                  </a:txBody>
                  <a:tcPr/>
                </a:tc>
              </a:tr>
              <a:tr h="493819">
                <a:tc>
                  <a:txBody>
                    <a:bodyPr/>
                    <a:lstStyle/>
                    <a:p>
                      <a:r>
                        <a:rPr lang="zh-CN" altLang="en-US" sz="1600" dirty="0" smtClean="0"/>
                        <a:t>需要标准化报警的提示</a:t>
                      </a:r>
                      <a:endParaRPr lang="en-US" sz="1600" dirty="0"/>
                    </a:p>
                  </a:txBody>
                  <a:tcPr/>
                </a:tc>
                <a:tc>
                  <a:txBody>
                    <a:bodyPr/>
                    <a:lstStyle/>
                    <a:p>
                      <a:r>
                        <a:rPr lang="en-US" sz="1600" dirty="0" smtClean="0"/>
                        <a:t>OPC </a:t>
                      </a:r>
                      <a:r>
                        <a:rPr lang="en-US" sz="1600" b="1" dirty="0" smtClean="0"/>
                        <a:t>Alarms &amp; Conditions</a:t>
                      </a:r>
                      <a:endParaRPr lang="en-US" sz="1600" b="1" dirty="0"/>
                    </a:p>
                  </a:txBody>
                  <a:tcPr/>
                </a:tc>
              </a:tr>
              <a:tr h="493819">
                <a:tc>
                  <a:txBody>
                    <a:bodyPr/>
                    <a:lstStyle/>
                    <a:p>
                      <a:r>
                        <a:rPr lang="zh-CN" altLang="en-US" sz="1600" dirty="0" smtClean="0"/>
                        <a:t>需要标准化基于互联网的数据获取</a:t>
                      </a:r>
                      <a:endParaRPr lang="en-US" sz="1600" dirty="0"/>
                    </a:p>
                  </a:txBody>
                  <a:tcPr/>
                </a:tc>
                <a:tc>
                  <a:txBody>
                    <a:bodyPr/>
                    <a:lstStyle/>
                    <a:p>
                      <a:r>
                        <a:rPr lang="en-US" sz="1600" dirty="0" smtClean="0"/>
                        <a:t>OPC </a:t>
                      </a:r>
                      <a:r>
                        <a:rPr lang="en-US" sz="1600" b="1" dirty="0" smtClean="0"/>
                        <a:t>XML-DA</a:t>
                      </a:r>
                      <a:endParaRPr lang="en-US" sz="1600" b="1" dirty="0"/>
                    </a:p>
                  </a:txBody>
                  <a:tcPr/>
                </a:tc>
              </a:tr>
              <a:tr h="493819">
                <a:tc>
                  <a:txBody>
                    <a:bodyPr/>
                    <a:lstStyle/>
                    <a:p>
                      <a:r>
                        <a:rPr lang="zh-CN" altLang="en-US" sz="1600" dirty="0" smtClean="0"/>
                        <a:t>需要允许</a:t>
                      </a:r>
                      <a:r>
                        <a:rPr lang="en-US" sz="1600" dirty="0" smtClean="0"/>
                        <a:t>PLC-to-PLC</a:t>
                      </a:r>
                      <a:r>
                        <a:rPr lang="en-US" sz="1600" baseline="0" dirty="0" smtClean="0"/>
                        <a:t> </a:t>
                      </a:r>
                      <a:r>
                        <a:rPr lang="zh-CN" altLang="en-US" sz="1600" baseline="0" dirty="0" smtClean="0"/>
                        <a:t>的通讯</a:t>
                      </a:r>
                      <a:endParaRPr lang="en-US" sz="1600" dirty="0"/>
                    </a:p>
                  </a:txBody>
                  <a:tcPr/>
                </a:tc>
                <a:tc>
                  <a:txBody>
                    <a:bodyPr/>
                    <a:lstStyle/>
                    <a:p>
                      <a:r>
                        <a:rPr lang="en-US" sz="1600" dirty="0" smtClean="0"/>
                        <a:t>OPC </a:t>
                      </a:r>
                      <a:r>
                        <a:rPr lang="en-US" sz="1600" b="1" dirty="0" smtClean="0"/>
                        <a:t>Data </a:t>
                      </a:r>
                      <a:r>
                        <a:rPr lang="en-US" sz="1600" b="1" dirty="0" err="1" smtClean="0"/>
                        <a:t>eXchange</a:t>
                      </a:r>
                      <a:endParaRPr lang="en-US" sz="1600" b="1" dirty="0"/>
                    </a:p>
                  </a:txBody>
                  <a:tcPr/>
                </a:tc>
              </a:tr>
              <a:tr h="493819">
                <a:tc>
                  <a:txBody>
                    <a:bodyPr/>
                    <a:lstStyle/>
                    <a:p>
                      <a:r>
                        <a:rPr lang="zh-CN" altLang="en-US" sz="1600" dirty="0" smtClean="0"/>
                        <a:t>需要安全的链接到服务器</a:t>
                      </a:r>
                      <a:endParaRPr lang="en-US" sz="1600" dirty="0"/>
                    </a:p>
                  </a:txBody>
                  <a:tcPr/>
                </a:tc>
                <a:tc>
                  <a:txBody>
                    <a:bodyPr/>
                    <a:lstStyle/>
                    <a:p>
                      <a:r>
                        <a:rPr lang="en-US" sz="1600" dirty="0" smtClean="0"/>
                        <a:t>OPC </a:t>
                      </a:r>
                      <a:r>
                        <a:rPr lang="en-US" sz="1600" b="1" dirty="0" smtClean="0"/>
                        <a:t>Security</a:t>
                      </a:r>
                      <a:endParaRPr lang="en-US" sz="1600" b="1" dirty="0"/>
                    </a:p>
                  </a:txBody>
                  <a:tcPr/>
                </a:tc>
              </a:tr>
              <a:tr h="493819">
                <a:tc>
                  <a:txBody>
                    <a:bodyPr/>
                    <a:lstStyle/>
                    <a:p>
                      <a:r>
                        <a:rPr lang="zh-CN" altLang="en-US" sz="1600" dirty="0" smtClean="0"/>
                        <a:t>需要标准化批处理的操作</a:t>
                      </a:r>
                      <a:endParaRPr lang="en-US" sz="1600" dirty="0"/>
                    </a:p>
                  </a:txBody>
                  <a:tcPr/>
                </a:tc>
                <a:tc>
                  <a:txBody>
                    <a:bodyPr/>
                    <a:lstStyle/>
                    <a:p>
                      <a:r>
                        <a:rPr lang="en-US" sz="1600" dirty="0" smtClean="0"/>
                        <a:t>OPC </a:t>
                      </a:r>
                      <a:r>
                        <a:rPr lang="en-US" sz="1600" b="1" dirty="0" smtClean="0"/>
                        <a:t>Batch</a:t>
                      </a:r>
                      <a:endParaRPr lang="en-US" sz="1600" b="1" dirty="0"/>
                    </a:p>
                  </a:txBody>
                  <a:tcPr/>
                </a:tc>
              </a:tr>
              <a:tr h="127633">
                <a:tc>
                  <a:txBody>
                    <a:bodyPr/>
                    <a:lstStyle/>
                    <a:p>
                      <a:r>
                        <a:rPr lang="zh-CN" altLang="en-US" sz="1600" dirty="0" smtClean="0"/>
                        <a:t>需要标准化简单的</a:t>
                      </a:r>
                      <a:r>
                        <a:rPr lang="en-US" altLang="zh-CN" sz="1600" dirty="0" smtClean="0"/>
                        <a:t>PLC</a:t>
                      </a:r>
                      <a:r>
                        <a:rPr lang="zh-CN" altLang="en-US" sz="1600" dirty="0" smtClean="0"/>
                        <a:t>程序</a:t>
                      </a:r>
                      <a:endParaRPr lang="en-US" sz="1600" dirty="0"/>
                    </a:p>
                  </a:txBody>
                  <a:tcPr/>
                </a:tc>
                <a:tc>
                  <a:txBody>
                    <a:bodyPr/>
                    <a:lstStyle/>
                    <a:p>
                      <a:r>
                        <a:rPr lang="en-US" sz="1600" b="0" dirty="0" smtClean="0"/>
                        <a:t>OPC </a:t>
                      </a:r>
                      <a:r>
                        <a:rPr lang="en-US" sz="1600" b="1" dirty="0" smtClean="0"/>
                        <a:t>Program</a:t>
                      </a:r>
                      <a:endParaRPr lang="en-US" sz="1600"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advTm="242">
        <p14:conveyor dir="l"/>
      </p:transition>
    </mc:Choice>
    <mc:Fallback>
      <p:transition advTm="2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wipe(down)">
                                      <p:cBhvr>
                                        <p:cTn id="7" dur="2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614" y="2721248"/>
            <a:ext cx="7772400" cy="852494"/>
          </a:xfrm>
        </p:spPr>
        <p:txBody>
          <a:bodyPr>
            <a:normAutofit/>
          </a:bodyPr>
          <a:lstStyle/>
          <a:p>
            <a:r>
              <a:rPr lang="en-US" sz="4400" dirty="0" smtClean="0"/>
              <a:t>OPC UA</a:t>
            </a:r>
            <a:r>
              <a:rPr lang="zh-CN" altLang="en-US" sz="4400" dirty="0" smtClean="0"/>
              <a:t>技术发展</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99792" y="2492896"/>
            <a:ext cx="3992488" cy="852494"/>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4400" dirty="0" smtClean="0"/>
              <a:t>OPC </a:t>
            </a:r>
            <a:r>
              <a:rPr lang="en-US" altLang="zh-CN" sz="4400" dirty="0" smtClean="0"/>
              <a:t>UA</a:t>
            </a:r>
            <a:r>
              <a:rPr lang="zh-CN" altLang="en-US" sz="4400" dirty="0" smtClean="0"/>
              <a:t>介绍</a:t>
            </a:r>
            <a:endParaRPr lang="en-US" sz="4400"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cc0e50c-e8df-491d-a7cb-3c67c2daf846}"/>
</p:tagLst>
</file>

<file path=ppt/tags/tag2.xml><?xml version="1.0" encoding="utf-8"?>
<p:tagLst xmlns:p="http://schemas.openxmlformats.org/presentationml/2006/main">
  <p:tag name="TIMING" val="|0.3|0.4|0.4|0.3"/>
</p:tagLst>
</file>

<file path=ppt/tags/tag3.xml><?xml version="1.0" encoding="utf-8"?>
<p:tagLst xmlns:p="http://schemas.openxmlformats.org/presentationml/2006/main">
  <p:tag name="TIMING" val="|0.7|2.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ctober 2012 BoD Marketing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October 2012 BoD Marketing Presentation</Template>
  <TotalTime>0</TotalTime>
  <Words>2070</Words>
  <Application>WPS 演示</Application>
  <PresentationFormat>全屏显示(4:3)</PresentationFormat>
  <Paragraphs>466</Paragraphs>
  <Slides>26</Slides>
  <Notes>18</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5" baseType="lpstr">
      <vt:lpstr>Arial</vt:lpstr>
      <vt:lpstr>宋体</vt:lpstr>
      <vt:lpstr>Wingdings</vt:lpstr>
      <vt:lpstr>Wingdings 3</vt:lpstr>
      <vt:lpstr>Verdana</vt:lpstr>
      <vt:lpstr>Wingdings 2</vt:lpstr>
      <vt:lpstr>ITC Franklin Gothic Std Book Condensed</vt:lpstr>
      <vt:lpstr>ITC Franklin Gothic Std Medium Condensed</vt:lpstr>
      <vt:lpstr>Arial</vt:lpstr>
      <vt:lpstr>Verdana</vt:lpstr>
      <vt:lpstr>MS PGothic</vt:lpstr>
      <vt:lpstr>微软雅黑</vt:lpstr>
      <vt:lpstr>Arial Unicode MS</vt:lpstr>
      <vt:lpstr>Calibri</vt:lpstr>
      <vt:lpstr>Helvetica</vt:lpstr>
      <vt:lpstr>Segoe Print</vt:lpstr>
      <vt:lpstr>October 2012 BoD Marketing Presentation</vt:lpstr>
      <vt:lpstr>Slide Master</vt:lpstr>
      <vt:lpstr>Visio.Drawing.11</vt:lpstr>
      <vt:lpstr>PowerPoint 演示文稿</vt:lpstr>
      <vt:lpstr>历史: “最初的问题”</vt:lpstr>
      <vt:lpstr>PowerPoint 演示文稿</vt:lpstr>
      <vt:lpstr>OPC驱动-流程图</vt:lpstr>
      <vt:lpstr>OPC基本概念</vt:lpstr>
      <vt:lpstr>OPC带来的广泛效益</vt:lpstr>
      <vt:lpstr>历史: OPC技术的形成…</vt:lpstr>
      <vt:lpstr>OPC UA技术发展</vt:lpstr>
      <vt:lpstr>PowerPoint 演示文稿</vt:lpstr>
      <vt:lpstr>OPC UA 的需求</vt:lpstr>
      <vt:lpstr>OPC UA的关键特征和优势</vt:lpstr>
      <vt:lpstr>OPC UA的关键特征和优势</vt:lpstr>
      <vt:lpstr>OPC UA应用</vt:lpstr>
      <vt:lpstr>PowerPoint 演示文稿</vt:lpstr>
      <vt:lpstr>OPC UA 嵌入式产品</vt:lpstr>
      <vt:lpstr>OPC UA 产品的 SCADA 层级</vt:lpstr>
      <vt:lpstr>MES及企业级的OPC UA产品</vt:lpstr>
      <vt:lpstr>OPC与OPC UA的迁移</vt:lpstr>
      <vt:lpstr>OPC与OPC UA的迁移</vt:lpstr>
      <vt:lpstr> OPC UA 信息模型</vt:lpstr>
      <vt:lpstr>PowerPoint 演示文稿</vt:lpstr>
      <vt:lpstr>PowerPoint 演示文稿</vt:lpstr>
      <vt:lpstr>通讯中间件功能-完整性与可靠性</vt:lpstr>
      <vt:lpstr>完整的冗余容错设计</vt:lpstr>
      <vt:lpstr>OPC UA: 特征概要</vt:lpstr>
      <vt:lpstr>谢谢!</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 Foundation Global Marketing Strategy</dc:title>
  <dc:creator>jane</dc:creator>
  <cp:lastModifiedBy>兰博儿</cp:lastModifiedBy>
  <cp:revision>530</cp:revision>
  <dcterms:created xsi:type="dcterms:W3CDTF">2012-10-10T23:10:00Z</dcterms:created>
  <dcterms:modified xsi:type="dcterms:W3CDTF">2019-12-13T02:42:18Z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