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334" r:id="rId3"/>
    <p:sldId id="335" r:id="rId4"/>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kw" initials="l"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FFFF"/>
    <a:srgbClr val="66FFFF"/>
    <a:srgbClr val="FF0000"/>
    <a:srgbClr val="996600"/>
    <a:srgbClr val="C0C0C0"/>
    <a:srgbClr val="996633"/>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showGuides="1">
      <p:cViewPr varScale="1">
        <p:scale>
          <a:sx n="53" d="100"/>
          <a:sy n="53" d="100"/>
        </p:scale>
        <p:origin x="-1072" y="-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1654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commentAuthors" Target="commentAuthors.xml"/><Relationship Id="rId8" Type="http://schemas.openxmlformats.org/officeDocument/2006/relationships/tableStyles" Target="tableStyles.xml"/><Relationship Id="rId7" Type="http://schemas.openxmlformats.org/officeDocument/2006/relationships/viewProps" Target="viewProps.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endParaRPr>
          </a:p>
        </p:txBody>
      </p:sp>
      <p:sp>
        <p:nvSpPr>
          <p:cNvPr id="8195"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endParaRPr>
          </a:p>
        </p:txBody>
      </p:sp>
      <p:sp>
        <p:nvSpPr>
          <p:cNvPr id="2052" name="Rectangle 4"/>
          <p:cNvSpPr>
            <a:spLocks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2053" name="Rectangle 5"/>
          <p:cNvSpPr>
            <a:spLocks noGrp="1"/>
          </p:cNvSpPr>
          <p:nvPr>
            <p:ph type="body" sz="quarter"/>
          </p:nvPr>
        </p:nvSpPr>
        <p:spPr>
          <a:xfrm>
            <a:off x="914400" y="4343400"/>
            <a:ext cx="5029200" cy="4114800"/>
          </a:xfrm>
          <a:prstGeom prst="rect">
            <a:avLst/>
          </a:prstGeom>
          <a:noFill/>
          <a:ln w="9525">
            <a:noFill/>
          </a:ln>
        </p:spPr>
        <p:txBody>
          <a:bodyPr wrap="square" lIns="91440" tIns="45720" rIns="91440" bIns="45720" anchor="t"/>
          <a:p>
            <a:pPr lvl="0"/>
            <a:r>
              <a:rPr lang="zh-CN" altLang="en-US" dirty="0"/>
              <a:t>单击此处编辑母版文本样式</a:t>
            </a:r>
            <a:endParaRPr lang="zh-CN" altLang="en-US" dirty="0"/>
          </a:p>
          <a:p>
            <a:pPr lvl="1" indent="0"/>
            <a:r>
              <a:rPr lang="zh-CN" altLang="en-US" dirty="0"/>
              <a:t>第二级</a:t>
            </a:r>
            <a:endParaRPr lang="zh-CN" altLang="en-US" dirty="0"/>
          </a:p>
          <a:p>
            <a:pPr lvl="2" indent="0"/>
            <a:r>
              <a:rPr lang="zh-CN" altLang="en-US" dirty="0"/>
              <a:t>第三级</a:t>
            </a:r>
            <a:endParaRPr lang="zh-CN" altLang="en-US" dirty="0"/>
          </a:p>
          <a:p>
            <a:pPr lvl="3" indent="0"/>
            <a:r>
              <a:rPr lang="zh-CN" altLang="en-US" dirty="0"/>
              <a:t>第四级</a:t>
            </a:r>
            <a:endParaRPr lang="zh-CN" altLang="en-US" dirty="0"/>
          </a:p>
          <a:p>
            <a:pPr lvl="4" indent="0"/>
            <a:r>
              <a:rPr lang="zh-CN" altLang="en-US" dirty="0"/>
              <a:t>第五级</a:t>
            </a:r>
            <a:endParaRPr lang="zh-CN" altLang="en-US" dirty="0"/>
          </a:p>
        </p:txBody>
      </p:sp>
      <p:sp>
        <p:nvSpPr>
          <p:cNvPr id="8198"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endParaRPr>
          </a:p>
        </p:txBody>
      </p:sp>
      <p:sp>
        <p:nvSpPr>
          <p:cNvPr id="8199"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p>
            <a:pPr lvl="0" algn="r" eaLnBrk="1" fontAlgn="base" hangingPunct="1"/>
            <a:fld id="{9A0DB2DC-4C9A-4742-B13C-FB6460FD3503}" type="slidenum">
              <a:rPr lang="zh-CN" altLang="en-US" sz="1200" strike="noStrike" noProof="1" dirty="0">
                <a:latin typeface="Times New Roman" panose="02020603050405020304" pitchFamily="18" charset="0"/>
                <a:ea typeface="宋体" panose="02010600030101010101" pitchFamily="2" charset="-122"/>
                <a:cs typeface="+mn-cs"/>
              </a:rPr>
            </a:fld>
            <a:endParaRPr lang="zh-CN" altLang="en-US" sz="1200" strike="noStrike" noProof="1" dirty="0">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
        <p:nvSpPr>
          <p:cNvPr id="4" name="灯片编号占位符 3"/>
          <p:cNvSpPr>
            <a:spLocks noGrp="1"/>
          </p:cNvSpPr>
          <p:nvPr>
            <p:ph type="sldNum" sz="quarter" idx="10"/>
          </p:nvPr>
        </p:nvSpPr>
        <p:spPr/>
        <p:txBody>
          <a:bodyPr/>
          <a:p>
            <a:pPr lvl="0" eaLnBrk="1" fontAlgn="base" hangingPunct="1"/>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灯片编号占位符 3"/>
          <p:cNvSpPr>
            <a:spLocks noGrp="1"/>
          </p:cNvSpPr>
          <p:nvPr>
            <p:ph type="sldNum" sz="quarter" idx="10"/>
          </p:nvPr>
        </p:nvSpPr>
        <p:spPr/>
        <p:txBody>
          <a:bodyPr/>
          <a:p>
            <a:pPr lvl="0" eaLnBrk="1" fontAlgn="base" hangingPunct="1"/>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6019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28600"/>
            <a:ext cx="6019800" cy="6019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灯片编号占位符 3"/>
          <p:cNvSpPr>
            <a:spLocks noGrp="1"/>
          </p:cNvSpPr>
          <p:nvPr>
            <p:ph type="sldNum" sz="quarter" idx="10"/>
          </p:nvPr>
        </p:nvSpPr>
        <p:spPr/>
        <p:txBody>
          <a:bodyPr/>
          <a:p>
            <a:pPr lvl="0" eaLnBrk="1" fontAlgn="base" hangingPunct="1"/>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灯片编号占位符 3"/>
          <p:cNvSpPr>
            <a:spLocks noGrp="1"/>
          </p:cNvSpPr>
          <p:nvPr>
            <p:ph type="sldNum" sz="quarter" idx="10"/>
          </p:nvPr>
        </p:nvSpPr>
        <p:spPr/>
        <p:txBody>
          <a:bodyPr/>
          <a:p>
            <a:pPr lvl="0" eaLnBrk="1" fontAlgn="base" hangingPunct="1"/>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灯片编号占位符 3"/>
          <p:cNvSpPr>
            <a:spLocks noGrp="1"/>
          </p:cNvSpPr>
          <p:nvPr>
            <p:ph type="sldNum" sz="quarter" idx="10"/>
          </p:nvPr>
        </p:nvSpPr>
        <p:spPr/>
        <p:txBody>
          <a:bodyPr/>
          <a:p>
            <a:pPr lvl="0" eaLnBrk="1" fontAlgn="base" hangingPunct="1"/>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9906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9906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灯片编号占位符 4"/>
          <p:cNvSpPr>
            <a:spLocks noGrp="1"/>
          </p:cNvSpPr>
          <p:nvPr>
            <p:ph type="sldNum" sz="quarter" idx="10"/>
          </p:nvPr>
        </p:nvSpPr>
        <p:spPr/>
        <p:txBody>
          <a:bodyPr/>
          <a:p>
            <a:pPr lvl="0" eaLnBrk="1" fontAlgn="base" hangingPunct="1"/>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灯片编号占位符 6"/>
          <p:cNvSpPr>
            <a:spLocks noGrp="1"/>
          </p:cNvSpPr>
          <p:nvPr>
            <p:ph type="sldNum" sz="quarter" idx="10"/>
          </p:nvPr>
        </p:nvSpPr>
        <p:spPr/>
        <p:txBody>
          <a:bodyPr/>
          <a:p>
            <a:pPr lvl="0" eaLnBrk="1" fontAlgn="base" hangingPunct="1"/>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灯片编号占位符 2"/>
          <p:cNvSpPr>
            <a:spLocks noGrp="1"/>
          </p:cNvSpPr>
          <p:nvPr>
            <p:ph type="sldNum" sz="quarter" idx="10"/>
          </p:nvPr>
        </p:nvSpPr>
        <p:spPr/>
        <p:txBody>
          <a:bodyPr/>
          <a:p>
            <a:pPr lvl="0" eaLnBrk="1" fontAlgn="base" hangingPunct="1"/>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p>
            <a:pPr lvl="0" eaLnBrk="1" fontAlgn="base" hangingPunct="1"/>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灯片编号占位符 4"/>
          <p:cNvSpPr>
            <a:spLocks noGrp="1"/>
          </p:cNvSpPr>
          <p:nvPr>
            <p:ph type="sldNum" sz="quarter" idx="10"/>
          </p:nvPr>
        </p:nvSpPr>
        <p:spPr/>
        <p:txBody>
          <a:bodyPr/>
          <a:p>
            <a:pPr lvl="0" eaLnBrk="1" fontAlgn="base" hangingPunct="1"/>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10000"/>
              </a:lnSpc>
              <a:spcBef>
                <a:spcPct val="20000"/>
              </a:spcBef>
              <a:spcAft>
                <a:spcPct val="0"/>
              </a:spcAft>
              <a:buClr>
                <a:srgbClr val="996633"/>
              </a:buClr>
              <a:buSzTx/>
              <a:buFont typeface="Wingdings" panose="05000000000000000000" pitchFamily="2" charset="2"/>
              <a:buNone/>
              <a:defRPr/>
            </a:pPr>
            <a:endParaRPr kumimoji="0" lang="zh-CN" altLang="en-US" sz="3200" b="1" i="0" u="none" strike="noStrike" kern="0" cap="none" spc="0" normalizeH="0" baseline="0" noProof="0" smtClean="0">
              <a:ln>
                <a:noFill/>
              </a:ln>
              <a:solidFill>
                <a:srgbClr val="FF0000"/>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灯片编号占位符 4"/>
          <p:cNvSpPr>
            <a:spLocks noGrp="1"/>
          </p:cNvSpPr>
          <p:nvPr>
            <p:ph type="sldNum" sz="quarter" idx="10"/>
          </p:nvPr>
        </p:nvSpPr>
        <p:spPr/>
        <p:txBody>
          <a:bodyPr/>
          <a:p>
            <a:pPr lvl="0" eaLnBrk="1" fontAlgn="base" hangingPunct="1"/>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457200" y="228600"/>
            <a:ext cx="8229600" cy="533400"/>
          </a:xfrm>
          <a:prstGeom prst="rect">
            <a:avLst/>
          </a:prstGeom>
          <a:solidFill>
            <a:srgbClr val="DDDDDD">
              <a:alpha val="50195"/>
            </a:srgbClr>
          </a:solidFill>
          <a:ln w="9525">
            <a:noFill/>
          </a:ln>
        </p:spPr>
        <p:txBody>
          <a:bodyPr anchor="ctr"/>
          <a:p>
            <a:pPr lvl="0"/>
            <a:r>
              <a:rPr lang="zh-CN" altLang="en-US" dirty="0"/>
              <a:t>单击此处编辑母版标题样式</a:t>
            </a:r>
            <a:endParaRPr lang="zh-CN" altLang="en-US" dirty="0"/>
          </a:p>
        </p:txBody>
      </p:sp>
      <p:sp>
        <p:nvSpPr>
          <p:cNvPr id="1027" name="Rectangle 3"/>
          <p:cNvSpPr>
            <a:spLocks noGrp="1"/>
          </p:cNvSpPr>
          <p:nvPr>
            <p:ph type="body"/>
          </p:nvPr>
        </p:nvSpPr>
        <p:spPr>
          <a:xfrm>
            <a:off x="457200" y="990600"/>
            <a:ext cx="8229600" cy="5257800"/>
          </a:xfrm>
          <a:prstGeom prst="rect">
            <a:avLst/>
          </a:prstGeom>
          <a:noFill/>
          <a:ln w="9525">
            <a:noFill/>
          </a:ln>
        </p:spPr>
        <p:txBody>
          <a:bodyPr anchor="t"/>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30" name="Rectangle 6"/>
          <p:cNvSpPr>
            <a:spLocks noGrp="1" noChangeArrowheads="1"/>
          </p:cNvSpPr>
          <p:nvPr>
            <p:ph type="sldNum" sz="quarter" idx="4"/>
          </p:nvPr>
        </p:nvSpPr>
        <p:spPr bwMode="auto">
          <a:xfrm>
            <a:off x="7239000" y="6477000"/>
            <a:ext cx="1905000" cy="304800"/>
          </a:xfrm>
          <a:prstGeom prst="rect">
            <a:avLst/>
          </a:prstGeom>
          <a:noFill/>
          <a:ln w="9525">
            <a:noFill/>
            <a:miter lim="800000"/>
          </a:ln>
          <a:effectLst/>
        </p:spPr>
        <p:txBody>
          <a:bodyPr vert="horz" wrap="square" lIns="91440" tIns="45720" rIns="91440" bIns="45720" numCol="1" anchor="t" anchorCtr="0" compatLnSpc="1"/>
          <a:lstStyle>
            <a:lvl1pPr algn="r">
              <a:defRPr sz="1400" b="1" i="1">
                <a:ea typeface="宋体" panose="02010600030101010101" pitchFamily="2" charset="-122"/>
              </a:defRPr>
            </a:lvl1pPr>
          </a:lstStyle>
          <a:p>
            <a:pPr lvl="0" eaLnBrk="1" fontAlgn="base" hangingPunct="1"/>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fontAlgn="base">
        <a:spcBef>
          <a:spcPct val="0"/>
        </a:spcBef>
        <a:spcAft>
          <a:spcPct val="0"/>
        </a:spcAft>
        <a:defRPr sz="3200" b="1">
          <a:solidFill>
            <a:schemeClr val="tx2"/>
          </a:solidFill>
          <a:latin typeface="+mj-lt"/>
          <a:ea typeface="+mj-ea"/>
          <a:cs typeface="+mj-cs"/>
        </a:defRPr>
      </a:lvl1pPr>
      <a:lvl2pPr algn="ctr" rtl="0" fontAlgn="base">
        <a:spcBef>
          <a:spcPct val="0"/>
        </a:spcBef>
        <a:spcAft>
          <a:spcPct val="0"/>
        </a:spcAft>
        <a:defRPr sz="3200" b="1">
          <a:solidFill>
            <a:schemeClr val="tx2"/>
          </a:solidFill>
          <a:latin typeface="Times New Roman" panose="02020603050405020304" pitchFamily="18" charset="0"/>
        </a:defRPr>
      </a:lvl2pPr>
      <a:lvl3pPr algn="ctr" rtl="0" fontAlgn="base">
        <a:spcBef>
          <a:spcPct val="0"/>
        </a:spcBef>
        <a:spcAft>
          <a:spcPct val="0"/>
        </a:spcAft>
        <a:defRPr sz="3200" b="1">
          <a:solidFill>
            <a:schemeClr val="tx2"/>
          </a:solidFill>
          <a:latin typeface="Times New Roman" panose="02020603050405020304" pitchFamily="18" charset="0"/>
        </a:defRPr>
      </a:lvl3pPr>
      <a:lvl4pPr algn="ctr" rtl="0" fontAlgn="base">
        <a:spcBef>
          <a:spcPct val="0"/>
        </a:spcBef>
        <a:spcAft>
          <a:spcPct val="0"/>
        </a:spcAft>
        <a:defRPr sz="3200" b="1">
          <a:solidFill>
            <a:schemeClr val="tx2"/>
          </a:solidFill>
          <a:latin typeface="Times New Roman" panose="02020603050405020304" pitchFamily="18" charset="0"/>
        </a:defRPr>
      </a:lvl4pPr>
      <a:lvl5pPr algn="ctr" rtl="0" fontAlgn="base">
        <a:spcBef>
          <a:spcPct val="0"/>
        </a:spcBef>
        <a:spcAft>
          <a:spcPct val="0"/>
        </a:spcAft>
        <a:defRPr sz="3200" b="1">
          <a:solidFill>
            <a:schemeClr val="tx2"/>
          </a:solidFill>
          <a:latin typeface="Times New Roman" panose="02020603050405020304" pitchFamily="18" charset="0"/>
        </a:defRPr>
      </a:lvl5pPr>
      <a:lvl6pPr marL="457200" algn="ctr" rtl="0" fontAlgn="base">
        <a:spcBef>
          <a:spcPct val="0"/>
        </a:spcBef>
        <a:spcAft>
          <a:spcPct val="0"/>
        </a:spcAft>
        <a:defRPr sz="3200" b="1">
          <a:solidFill>
            <a:schemeClr val="tx2"/>
          </a:solidFill>
          <a:latin typeface="Times New Roman" panose="02020603050405020304" pitchFamily="18" charset="0"/>
        </a:defRPr>
      </a:lvl6pPr>
      <a:lvl7pPr marL="914400" algn="ctr" rtl="0" fontAlgn="base">
        <a:spcBef>
          <a:spcPct val="0"/>
        </a:spcBef>
        <a:spcAft>
          <a:spcPct val="0"/>
        </a:spcAft>
        <a:defRPr sz="3200" b="1">
          <a:solidFill>
            <a:schemeClr val="tx2"/>
          </a:solidFill>
          <a:latin typeface="Times New Roman" panose="02020603050405020304" pitchFamily="18" charset="0"/>
        </a:defRPr>
      </a:lvl7pPr>
      <a:lvl8pPr marL="1371600" algn="ctr" rtl="0" fontAlgn="base">
        <a:spcBef>
          <a:spcPct val="0"/>
        </a:spcBef>
        <a:spcAft>
          <a:spcPct val="0"/>
        </a:spcAft>
        <a:defRPr sz="3200" b="1">
          <a:solidFill>
            <a:schemeClr val="tx2"/>
          </a:solidFill>
          <a:latin typeface="Times New Roman" panose="02020603050405020304" pitchFamily="18" charset="0"/>
        </a:defRPr>
      </a:lvl8pPr>
      <a:lvl9pPr marL="1828800" algn="ctr" rtl="0" fontAlgn="base">
        <a:spcBef>
          <a:spcPct val="0"/>
        </a:spcBef>
        <a:spcAft>
          <a:spcPct val="0"/>
        </a:spcAft>
        <a:defRPr sz="3200" b="1">
          <a:solidFill>
            <a:schemeClr val="tx2"/>
          </a:solidFill>
          <a:latin typeface="Times New Roman" panose="02020603050405020304" pitchFamily="18" charset="0"/>
        </a:defRPr>
      </a:lvl9pPr>
    </p:titleStyle>
    <p:bodyStyle>
      <a:lvl1pPr marL="342900" indent="-342900" algn="l" rtl="0" fontAlgn="base">
        <a:lnSpc>
          <a:spcPct val="110000"/>
        </a:lnSpc>
        <a:spcBef>
          <a:spcPct val="20000"/>
        </a:spcBef>
        <a:spcAft>
          <a:spcPct val="0"/>
        </a:spcAft>
        <a:buClr>
          <a:srgbClr val="996633"/>
        </a:buClr>
        <a:buFont typeface="Wingdings" panose="05000000000000000000" pitchFamily="2" charset="2"/>
        <a:buChar char="q"/>
        <a:defRPr sz="2400" b="1">
          <a:solidFill>
            <a:srgbClr val="FF0000"/>
          </a:solidFill>
          <a:latin typeface="+mn-lt"/>
          <a:ea typeface="+mn-ea"/>
          <a:cs typeface="+mn-cs"/>
        </a:defRPr>
      </a:lvl1pPr>
      <a:lvl2pPr marL="742950" indent="-285750" algn="l" rtl="0" fontAlgn="base">
        <a:lnSpc>
          <a:spcPct val="110000"/>
        </a:lnSpc>
        <a:spcBef>
          <a:spcPct val="20000"/>
        </a:spcBef>
        <a:spcAft>
          <a:spcPct val="0"/>
        </a:spcAft>
        <a:buClr>
          <a:srgbClr val="996633"/>
        </a:buClr>
        <a:buChar char="–"/>
        <a:defRPr sz="2400" b="1">
          <a:solidFill>
            <a:schemeClr val="accent2"/>
          </a:solidFill>
          <a:latin typeface="+mn-lt"/>
        </a:defRPr>
      </a:lvl2pPr>
      <a:lvl3pPr marL="1143000" indent="-228600" algn="l" rtl="0" fontAlgn="base">
        <a:lnSpc>
          <a:spcPct val="110000"/>
        </a:lnSpc>
        <a:spcBef>
          <a:spcPct val="20000"/>
        </a:spcBef>
        <a:spcAft>
          <a:spcPct val="0"/>
        </a:spcAft>
        <a:buClr>
          <a:srgbClr val="996633"/>
        </a:buClr>
        <a:buFont typeface="Wingdings" panose="05000000000000000000" pitchFamily="2" charset="2"/>
        <a:buChar char="§"/>
        <a:defRPr sz="2400" b="1">
          <a:solidFill>
            <a:schemeClr val="tx1"/>
          </a:solidFill>
          <a:latin typeface="+mn-lt"/>
        </a:defRPr>
      </a:lvl3pPr>
      <a:lvl4pPr marL="1600200" indent="-228600" algn="l" rtl="0" fontAlgn="base">
        <a:lnSpc>
          <a:spcPct val="110000"/>
        </a:lnSpc>
        <a:spcBef>
          <a:spcPct val="20000"/>
        </a:spcBef>
        <a:spcAft>
          <a:spcPct val="0"/>
        </a:spcAft>
        <a:buClr>
          <a:srgbClr val="996633"/>
        </a:buClr>
        <a:buFont typeface="Wingdings" panose="05000000000000000000" pitchFamily="2" charset="2"/>
        <a:buChar char="Ø"/>
        <a:defRPr sz="2400" b="1">
          <a:solidFill>
            <a:schemeClr val="accent2"/>
          </a:solidFill>
          <a:latin typeface="+mn-lt"/>
        </a:defRPr>
      </a:lvl4pPr>
      <a:lvl5pPr marL="2057400" indent="-228600" algn="l" rtl="0" fontAlgn="base">
        <a:lnSpc>
          <a:spcPct val="110000"/>
        </a:lnSpc>
        <a:spcBef>
          <a:spcPct val="20000"/>
        </a:spcBef>
        <a:spcAft>
          <a:spcPct val="0"/>
        </a:spcAft>
        <a:buClr>
          <a:srgbClr val="996633"/>
        </a:buClr>
        <a:buChar char="»"/>
        <a:defRPr sz="2400" b="1">
          <a:solidFill>
            <a:schemeClr val="tx1"/>
          </a:solidFill>
          <a:latin typeface="+mn-lt"/>
        </a:defRPr>
      </a:lvl5pPr>
      <a:lvl6pPr marL="2514600" indent="-228600" algn="l" rtl="0" fontAlgn="base">
        <a:lnSpc>
          <a:spcPct val="110000"/>
        </a:lnSpc>
        <a:spcBef>
          <a:spcPct val="20000"/>
        </a:spcBef>
        <a:spcAft>
          <a:spcPct val="0"/>
        </a:spcAft>
        <a:buClr>
          <a:srgbClr val="996633"/>
        </a:buClr>
        <a:buChar char="»"/>
        <a:defRPr sz="2400" b="1">
          <a:solidFill>
            <a:schemeClr val="tx1"/>
          </a:solidFill>
          <a:latin typeface="+mn-lt"/>
        </a:defRPr>
      </a:lvl6pPr>
      <a:lvl7pPr marL="2971800" indent="-228600" algn="l" rtl="0" fontAlgn="base">
        <a:lnSpc>
          <a:spcPct val="110000"/>
        </a:lnSpc>
        <a:spcBef>
          <a:spcPct val="20000"/>
        </a:spcBef>
        <a:spcAft>
          <a:spcPct val="0"/>
        </a:spcAft>
        <a:buClr>
          <a:srgbClr val="996633"/>
        </a:buClr>
        <a:buChar char="»"/>
        <a:defRPr sz="2400" b="1">
          <a:solidFill>
            <a:schemeClr val="tx1"/>
          </a:solidFill>
          <a:latin typeface="+mn-lt"/>
        </a:defRPr>
      </a:lvl7pPr>
      <a:lvl8pPr marL="3429000" indent="-228600" algn="l" rtl="0" fontAlgn="base">
        <a:lnSpc>
          <a:spcPct val="110000"/>
        </a:lnSpc>
        <a:spcBef>
          <a:spcPct val="20000"/>
        </a:spcBef>
        <a:spcAft>
          <a:spcPct val="0"/>
        </a:spcAft>
        <a:buClr>
          <a:srgbClr val="996633"/>
        </a:buClr>
        <a:buChar char="»"/>
        <a:defRPr sz="2400" b="1">
          <a:solidFill>
            <a:schemeClr val="tx1"/>
          </a:solidFill>
          <a:latin typeface="+mn-lt"/>
        </a:defRPr>
      </a:lvl8pPr>
      <a:lvl9pPr marL="3886200" indent="-228600" algn="l" rtl="0" fontAlgn="base">
        <a:lnSpc>
          <a:spcPct val="110000"/>
        </a:lnSpc>
        <a:spcBef>
          <a:spcPct val="20000"/>
        </a:spcBef>
        <a:spcAft>
          <a:spcPct val="0"/>
        </a:spcAft>
        <a:buClr>
          <a:srgbClr val="996633"/>
        </a:buClr>
        <a:buChar char="»"/>
        <a:defRPr sz="2400" b="1">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 name="灯片编号占位符 3"/>
          <p:cNvSpPr>
            <a:spLocks noGrp="1"/>
          </p:cNvSpPr>
          <p:nvPr>
            <p:ph type="sldNum" sz="quarter" idx="10"/>
          </p:nvPr>
        </p:nvSpPr>
        <p:spPr>
          <a:ln/>
        </p:spPr>
        <p:txBody>
          <a:bodyPr wrap="square" lIns="91440" tIns="45720" rIns="91440" bIns="45720" anchor="t"/>
          <a:lstStyle>
            <a:lvl1pPr marL="0" lvl="0"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indent="0" algn="r"/>
            <a:fld id="{9A0DB2DC-4C9A-4742-B13C-FB6460FD3503}" type="slidenum">
              <a:rPr lang="zh-CN" altLang="en-US" sz="1400" b="1" i="1" dirty="0">
                <a:ea typeface="宋体" panose="02010600030101010101" pitchFamily="2" charset="-122"/>
              </a:rPr>
            </a:fld>
            <a:endParaRPr lang="zh-CN" altLang="en-US" sz="1400" b="1" i="1" dirty="0">
              <a:ea typeface="宋体" panose="02010600030101010101" pitchFamily="2" charset="-122"/>
            </a:endParaRPr>
          </a:p>
        </p:txBody>
      </p:sp>
      <p:sp>
        <p:nvSpPr>
          <p:cNvPr id="3074" name="Rectangle 2"/>
          <p:cNvSpPr>
            <a:spLocks noGrp="1"/>
          </p:cNvSpPr>
          <p:nvPr>
            <p:ph type="title"/>
          </p:nvPr>
        </p:nvSpPr>
        <p:spPr>
          <a:ln/>
        </p:spPr>
        <p:txBody>
          <a:bodyPr wrap="square" lIns="91440" tIns="45720" rIns="91440" bIns="45720" anchor="ctr"/>
          <a:p>
            <a:pPr eaLnBrk="1" hangingPunct="1"/>
            <a:r>
              <a:rPr lang="en-US" altLang="zh-CN" dirty="0">
                <a:ea typeface="宋体" panose="02010600030101010101" pitchFamily="2" charset="-122"/>
              </a:rPr>
              <a:t>homework 1</a:t>
            </a:r>
            <a:endParaRPr lang="en-US" altLang="zh-CN" dirty="0">
              <a:ea typeface="宋体" panose="02010600030101010101" pitchFamily="2" charset="-122"/>
            </a:endParaRPr>
          </a:p>
        </p:txBody>
      </p:sp>
      <p:sp>
        <p:nvSpPr>
          <p:cNvPr id="3075" name="Rectangle 3"/>
          <p:cNvSpPr>
            <a:spLocks noGrp="1"/>
          </p:cNvSpPr>
          <p:nvPr>
            <p:ph idx="1"/>
          </p:nvPr>
        </p:nvSpPr>
        <p:spPr>
          <a:xfrm>
            <a:off x="304800" y="838200"/>
            <a:ext cx="8686800" cy="5638800"/>
          </a:xfrm>
          <a:ln/>
        </p:spPr>
        <p:txBody>
          <a:bodyPr wrap="square" lIns="91440" tIns="45720" rIns="91440" bIns="45720" anchor="t"/>
          <a:p>
            <a:pPr marL="457200" indent="-457200" eaLnBrk="1" hangingPunct="1">
              <a:buNone/>
            </a:pP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1]</a:t>
            </a:r>
            <a:r>
              <a:rPr lang="zh-CN" altLang="en-US" dirty="0">
                <a:solidFill>
                  <a:schemeClr val="accent6"/>
                </a:solidFill>
                <a:ea typeface="宋体" panose="02010600030101010101" pitchFamily="2" charset="-122"/>
              </a:rPr>
              <a:t>有一个邮件管理数据库，其信息如下：</a:t>
            </a:r>
            <a:endParaRPr lang="zh-CN" altLang="en-US" dirty="0">
              <a:solidFill>
                <a:schemeClr val="accent6"/>
              </a:solidFill>
              <a:latin typeface="宋体" panose="02010600030101010101" pitchFamily="2" charset="-122"/>
              <a:ea typeface="宋体" panose="02010600030101010101" pitchFamily="2" charset="-122"/>
            </a:endParaRPr>
          </a:p>
          <a:p>
            <a:pPr marL="914400" lvl="1" indent="-457200" eaLnBrk="1" hangingPunct="1"/>
            <a:r>
              <a:rPr lang="zh-CN" altLang="en-US" dirty="0">
                <a:ea typeface="宋体" panose="02010600030101010101" pitchFamily="2" charset="-122"/>
              </a:rPr>
              <a:t>联系人：用户名，</a:t>
            </a:r>
            <a:r>
              <a:rPr lang="en-US" altLang="zh-CN" dirty="0">
                <a:ea typeface="宋体" panose="02010600030101010101" pitchFamily="2" charset="-122"/>
              </a:rPr>
              <a:t>email</a:t>
            </a:r>
            <a:r>
              <a:rPr lang="zh-CN" altLang="en-US" dirty="0">
                <a:ea typeface="宋体" panose="02010600030101010101" pitchFamily="2" charset="-122"/>
              </a:rPr>
              <a:t>（关键字），电话，联系地址</a:t>
            </a:r>
            <a:endParaRPr lang="zh-CN" altLang="en-US" dirty="0">
              <a:latin typeface="宋体" panose="02010600030101010101" pitchFamily="2" charset="-122"/>
              <a:ea typeface="宋体" panose="02010600030101010101" pitchFamily="2" charset="-122"/>
            </a:endParaRPr>
          </a:p>
          <a:p>
            <a:pPr marL="914400" lvl="1" indent="-457200" eaLnBrk="1" hangingPunct="1"/>
            <a:r>
              <a:rPr lang="zh-CN" altLang="en-US" dirty="0">
                <a:ea typeface="宋体" panose="02010600030101010101" pitchFamily="2" charset="-122"/>
              </a:rPr>
              <a:t>邮件：邮件</a:t>
            </a:r>
            <a:r>
              <a:rPr lang="en-US" altLang="zh-CN" dirty="0">
                <a:ea typeface="宋体" panose="02010600030101010101" pitchFamily="2" charset="-122"/>
              </a:rPr>
              <a:t>ID</a:t>
            </a:r>
            <a:r>
              <a:rPr lang="zh-CN" altLang="en-US" dirty="0">
                <a:ea typeface="宋体" panose="02010600030101010101" pitchFamily="2" charset="-122"/>
              </a:rPr>
              <a:t>，邮件标题，邮件内容</a:t>
            </a:r>
            <a:endParaRPr lang="zh-CN" altLang="en-US" dirty="0">
              <a:ea typeface="宋体" panose="02010600030101010101" pitchFamily="2" charset="-122"/>
            </a:endParaRPr>
          </a:p>
          <a:p>
            <a:pPr marL="914400" lvl="1" indent="-457200" eaLnBrk="1" hangingPunct="1"/>
            <a:r>
              <a:rPr lang="zh-CN" altLang="en-US" dirty="0">
                <a:ea typeface="宋体" panose="02010600030101010101" pitchFamily="2" charset="-122"/>
              </a:rPr>
              <a:t>每一封邮件都有对应的：</a:t>
            </a:r>
            <a:endParaRPr lang="zh-CN" altLang="en-US" dirty="0">
              <a:ea typeface="宋体" panose="02010600030101010101" pitchFamily="2" charset="-122"/>
            </a:endParaRPr>
          </a:p>
          <a:p>
            <a:pPr marL="1371600" lvl="2" indent="-457200" eaLnBrk="1" hangingPunct="1"/>
            <a:r>
              <a:rPr lang="en-US" altLang="zh-CN" dirty="0">
                <a:ea typeface="宋体" panose="02010600030101010101" pitchFamily="2" charset="-122"/>
              </a:rPr>
              <a:t>1</a:t>
            </a:r>
            <a:r>
              <a:rPr lang="zh-CN" altLang="en-US" dirty="0">
                <a:ea typeface="宋体" panose="02010600030101010101" pitchFamily="2" charset="-122"/>
              </a:rPr>
              <a:t>位发信人</a:t>
            </a:r>
            <a:endParaRPr lang="zh-CN" altLang="en-US" dirty="0">
              <a:ea typeface="宋体" panose="02010600030101010101" pitchFamily="2" charset="-122"/>
            </a:endParaRPr>
          </a:p>
          <a:p>
            <a:pPr marL="1371600" lvl="2" indent="-457200" eaLnBrk="1" hangingPunct="1"/>
            <a:r>
              <a:rPr lang="en-US" altLang="zh-CN" dirty="0">
                <a:ea typeface="宋体" panose="02010600030101010101" pitchFamily="2" charset="-122"/>
              </a:rPr>
              <a:t>1</a:t>
            </a:r>
            <a:r>
              <a:rPr lang="zh-CN" altLang="en-US" dirty="0">
                <a:ea typeface="宋体" panose="02010600030101010101" pitchFamily="2" charset="-122"/>
              </a:rPr>
              <a:t>位或若干位收信人</a:t>
            </a:r>
            <a:endParaRPr lang="zh-CN" altLang="en-US" dirty="0">
              <a:ea typeface="宋体" panose="02010600030101010101" pitchFamily="2" charset="-122"/>
            </a:endParaRPr>
          </a:p>
          <a:p>
            <a:pPr marL="1371600" lvl="2" indent="-457200" eaLnBrk="1" hangingPunct="1"/>
            <a:r>
              <a:rPr lang="en-US" altLang="zh-CN" dirty="0">
                <a:ea typeface="宋体" panose="02010600030101010101" pitchFamily="2" charset="-122"/>
              </a:rPr>
              <a:t>0</a:t>
            </a:r>
            <a:r>
              <a:rPr lang="zh-CN" altLang="en-US" dirty="0">
                <a:ea typeface="宋体" panose="02010600030101010101" pitchFamily="2" charset="-122"/>
              </a:rPr>
              <a:t>或若干位接受抄送的联系人</a:t>
            </a:r>
            <a:endParaRPr lang="zh-CN" altLang="en-US" dirty="0">
              <a:latin typeface="宋体" panose="02010600030101010101" pitchFamily="2" charset="-122"/>
              <a:ea typeface="宋体" panose="02010600030101010101" pitchFamily="2" charset="-122"/>
            </a:endParaRPr>
          </a:p>
          <a:p>
            <a:pPr marL="914400" lvl="1" indent="-457200" eaLnBrk="1" hangingPunct="1"/>
            <a:r>
              <a:rPr lang="zh-CN" altLang="en-US" dirty="0">
                <a:ea typeface="宋体" panose="02010600030101010101" pitchFamily="2" charset="-122"/>
              </a:rPr>
              <a:t>如果是一封回信，那么系统需要记录邮件与邮件之间的回复关系</a:t>
            </a:r>
            <a:endParaRPr lang="zh-CN" altLang="en-US" dirty="0">
              <a:latin typeface="宋体" panose="02010600030101010101" pitchFamily="2" charset="-122"/>
              <a:ea typeface="宋体" panose="02010600030101010101" pitchFamily="2" charset="-122"/>
            </a:endParaRPr>
          </a:p>
          <a:p>
            <a:pPr marL="457200" indent="-457200" eaLnBrk="1" hangingPunct="1">
              <a:buNone/>
            </a:pPr>
            <a:endParaRPr lang="zh-CN" altLang="en-US" dirty="0">
              <a:ea typeface="宋体" panose="02010600030101010101" pitchFamily="2" charset="-122"/>
            </a:endParaRPr>
          </a:p>
          <a:p>
            <a:pPr marL="914400" lvl="1" indent="-457200" eaLnBrk="1" hangingPunct="1">
              <a:buNone/>
            </a:pPr>
            <a:r>
              <a:rPr lang="zh-CN" altLang="en-US" dirty="0">
                <a:latin typeface="宋体" panose="02010600030101010101" pitchFamily="2" charset="-122"/>
                <a:ea typeface="宋体" panose="02010600030101010101" pitchFamily="2" charset="-122"/>
              </a:rPr>
              <a:t>请用</a:t>
            </a:r>
            <a:r>
              <a:rPr lang="en-US" altLang="zh-CN" dirty="0">
                <a:latin typeface="宋体" panose="02010600030101010101" pitchFamily="2" charset="-122"/>
                <a:ea typeface="宋体" panose="02010600030101010101" pitchFamily="2" charset="-122"/>
              </a:rPr>
              <a:t>E-R</a:t>
            </a:r>
            <a:r>
              <a:rPr lang="zh-CN" altLang="en-US" dirty="0">
                <a:latin typeface="宋体" panose="02010600030101010101" pitchFamily="2" charset="-122"/>
                <a:ea typeface="宋体" panose="02010600030101010101" pitchFamily="2" charset="-122"/>
              </a:rPr>
              <a:t>模型表示该数据库系统的概念模型</a:t>
            </a:r>
            <a:r>
              <a:rPr lang="en-US" altLang="zh-CN"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 name="灯片编号占位符 3"/>
          <p:cNvSpPr txBox="1">
            <a:spLocks noGrp="1"/>
          </p:cNvSpPr>
          <p:nvPr/>
        </p:nvSpPr>
        <p:spPr>
          <a:xfrm>
            <a:off x="7239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18" charset="0"/>
                <a:ea typeface="宋体" panose="02010600030101010101" pitchFamily="2" charset="-122"/>
              </a:rPr>
            </a:fld>
            <a:endParaRPr lang="zh-CN" altLang="en-US" sz="1400" b="1" i="1" dirty="0">
              <a:latin typeface="Times New Roman" panose="02020603050405020304" pitchFamily="18" charset="0"/>
              <a:ea typeface="宋体" panose="02010600030101010101" pitchFamily="2" charset="-122"/>
            </a:endParaRPr>
          </a:p>
        </p:txBody>
      </p:sp>
      <p:sp>
        <p:nvSpPr>
          <p:cNvPr id="3074" name="Rectangle 2"/>
          <p:cNvSpPr>
            <a:spLocks noGrp="1"/>
          </p:cNvSpPr>
          <p:nvPr>
            <p:ph type="title"/>
          </p:nvPr>
        </p:nvSpPr>
        <p:spPr/>
        <p:txBody>
          <a:bodyPr wrap="square" anchor="ctr"/>
          <a:p>
            <a:pPr eaLnBrk="1" hangingPunct="1"/>
            <a:r>
              <a:rPr lang="en-US" altLang="zh-CN" dirty="0">
                <a:ea typeface="宋体" panose="02010600030101010101" pitchFamily="2" charset="-122"/>
                <a:sym typeface="+mn-ea"/>
              </a:rPr>
              <a:t>homework</a:t>
            </a:r>
            <a:r>
              <a:rPr lang="en-US" altLang="x-none" dirty="0">
                <a:ea typeface="宋体" panose="02010600030101010101" pitchFamily="2" charset="-122"/>
              </a:rPr>
              <a:t> 2</a:t>
            </a:r>
            <a:endParaRPr lang="en-US" altLang="x-none" dirty="0">
              <a:ea typeface="宋体" panose="02010600030101010101" pitchFamily="2" charset="-122"/>
            </a:endParaRPr>
          </a:p>
        </p:txBody>
      </p:sp>
      <p:sp>
        <p:nvSpPr>
          <p:cNvPr id="3075" name="Rectangle 3"/>
          <p:cNvSpPr>
            <a:spLocks noGrp="1"/>
          </p:cNvSpPr>
          <p:nvPr>
            <p:ph type="body"/>
          </p:nvPr>
        </p:nvSpPr>
        <p:spPr>
          <a:xfrm>
            <a:off x="28575" y="838200"/>
            <a:ext cx="9018588" cy="5638800"/>
          </a:xfrm>
        </p:spPr>
        <p:txBody>
          <a:bodyPr wrap="square" anchor="t"/>
          <a:p>
            <a:pPr marL="457200" indent="-457200" eaLnBrk="1" hangingPunct="1">
              <a:lnSpc>
                <a:spcPct val="100000"/>
              </a:lnSpc>
              <a:buNone/>
            </a:pPr>
            <a:r>
              <a:rPr lang="zh-CN" altLang="en-US" dirty="0">
                <a:latin typeface="宋体" panose="02010600030101010101" pitchFamily="2" charset="-122"/>
                <a:ea typeface="宋体" panose="02010600030101010101" pitchFamily="2" charset="-122"/>
              </a:rPr>
              <a:t>[</a:t>
            </a:r>
            <a:r>
              <a:rPr lang="en-US" dirty="0">
                <a:latin typeface="宋体" panose="02010600030101010101" pitchFamily="2" charset="-122"/>
                <a:ea typeface="宋体" panose="02010600030101010101" pitchFamily="2" charset="-122"/>
              </a:rPr>
              <a:t>2</a:t>
            </a:r>
            <a:r>
              <a:rPr lang="en-US" altLang="x-none" dirty="0">
                <a:latin typeface="宋体" panose="02010600030101010101" pitchFamily="2" charset="-122"/>
                <a:ea typeface="宋体" panose="02010600030101010101" pitchFamily="2" charset="-122"/>
              </a:rPr>
              <a:t>]</a:t>
            </a:r>
            <a:r>
              <a:rPr lang="zh-CN" altLang="en-US">
                <a:solidFill>
                  <a:srgbClr val="0000CC"/>
                </a:solidFill>
              </a:rPr>
              <a:t>设有一个航空飞行线路管理系统，其中需要管理的信息有：飞机的编号、型号和座位数；飞行员的编号、姓名和年龄；飞机场的编号、名称和联系电话；航线的航班号、出发机场和目标机场；非直达航班中间可能‘经停’若干其他机场。其中：</a:t>
            </a:r>
            <a:endParaRPr lang="zh-CN" altLang="en-US">
              <a:solidFill>
                <a:srgbClr val="0000CC"/>
              </a:solidFill>
            </a:endParaRPr>
          </a:p>
          <a:p>
            <a:pPr marL="914400" lvl="1" indent="-457200" eaLnBrk="1" hangingPunct="1">
              <a:lnSpc>
                <a:spcPct val="100000"/>
              </a:lnSpc>
              <a:buFont typeface="Times New Roman" panose="02020603050405020304" pitchFamily="18" charset="0"/>
              <a:buAutoNum type="circleNumDbPlain"/>
            </a:pPr>
            <a:r>
              <a:rPr lang="zh-CN" altLang="en-US">
                <a:solidFill>
                  <a:srgbClr val="0000CC"/>
                </a:solidFill>
              </a:rPr>
              <a:t>‘编号’属性分别是各个实体的标识属性，其他都是单值属性；</a:t>
            </a:r>
            <a:endParaRPr lang="zh-CN" altLang="en-US">
              <a:solidFill>
                <a:srgbClr val="0000CC"/>
              </a:solidFill>
            </a:endParaRPr>
          </a:p>
          <a:p>
            <a:pPr marL="914400" lvl="1" indent="-457200" eaLnBrk="1" hangingPunct="1">
              <a:lnSpc>
                <a:spcPct val="100000"/>
              </a:lnSpc>
              <a:buFont typeface="Times New Roman" panose="02020603050405020304" pitchFamily="18" charset="0"/>
              <a:buAutoNum type="circleNumDbPlain"/>
            </a:pPr>
            <a:r>
              <a:rPr lang="zh-CN" altLang="en-US">
                <a:solidFill>
                  <a:srgbClr val="0000CC"/>
                </a:solidFill>
              </a:rPr>
              <a:t>一架飞机沿着某条航线从出发机场飞往目标机场的过程被称为一次飞行，系统需要记录飞行经过的每一座机场的到达时间和起飞时间；</a:t>
            </a:r>
            <a:endParaRPr lang="zh-CN" altLang="en-US">
              <a:solidFill>
                <a:srgbClr val="0000CC"/>
              </a:solidFill>
            </a:endParaRPr>
          </a:p>
          <a:p>
            <a:pPr marL="914400" lvl="1" indent="-457200" eaLnBrk="1" hangingPunct="1">
              <a:lnSpc>
                <a:spcPct val="100000"/>
              </a:lnSpc>
              <a:buFont typeface="Times New Roman" panose="02020603050405020304" pitchFamily="18" charset="0"/>
              <a:buAutoNum type="circleNumDbPlain"/>
            </a:pPr>
            <a:r>
              <a:rPr lang="zh-CN" altLang="en-US">
                <a:solidFill>
                  <a:srgbClr val="0000CC"/>
                </a:solidFill>
              </a:rPr>
              <a:t>每一次飞行，在一架飞机上都会安排一位机长和两位副机长（飞行员）；</a:t>
            </a:r>
            <a:endParaRPr lang="zh-CN" altLang="en-US">
              <a:solidFill>
                <a:srgbClr val="0000CC"/>
              </a:solidFill>
            </a:endParaRPr>
          </a:p>
          <a:p>
            <a:pPr marL="914400" lvl="1" indent="-457200" eaLnBrk="1" hangingPunct="1">
              <a:lnSpc>
                <a:spcPct val="100000"/>
              </a:lnSpc>
              <a:buFont typeface="Times New Roman" panose="02020603050405020304" pitchFamily="18" charset="0"/>
              <a:buAutoNum type="circleNumDbPlain"/>
            </a:pPr>
            <a:r>
              <a:rPr lang="zh-CN" altLang="en-US">
                <a:solidFill>
                  <a:srgbClr val="0000CC"/>
                </a:solidFill>
              </a:rPr>
              <a:t>同一时间、同一航线上只安排一架飞机。</a:t>
            </a:r>
            <a:endParaRPr lang="zh-CN" altLang="en-US">
              <a:solidFill>
                <a:srgbClr val="0000CC"/>
              </a:solidFill>
            </a:endParaRPr>
          </a:p>
          <a:p>
            <a:pPr marL="914400" lvl="1" indent="-457200" eaLnBrk="1" hangingPunct="1">
              <a:lnSpc>
                <a:spcPct val="100000"/>
              </a:lnSpc>
              <a:buNone/>
            </a:pPr>
            <a:endParaRPr lang="zh-CN" altLang="en-US" dirty="0">
              <a:latin typeface="宋体" panose="02010600030101010101" pitchFamily="2" charset="-122"/>
              <a:ea typeface="宋体" panose="02010600030101010101" pitchFamily="2" charset="-122"/>
            </a:endParaRPr>
          </a:p>
          <a:p>
            <a:pPr marL="914400" lvl="1" indent="-457200" eaLnBrk="1" hangingPunct="1">
              <a:lnSpc>
                <a:spcPct val="100000"/>
              </a:lnSpc>
              <a:buNone/>
            </a:pPr>
            <a:r>
              <a:rPr lang="zh-CN" altLang="en-US" dirty="0">
                <a:latin typeface="宋体" panose="02010600030101010101" pitchFamily="2" charset="-122"/>
                <a:ea typeface="宋体" panose="02010600030101010101" pitchFamily="2" charset="-122"/>
              </a:rPr>
              <a:t>请用</a:t>
            </a:r>
            <a:r>
              <a:rPr lang="en-US" altLang="x-none" dirty="0">
                <a:latin typeface="宋体" panose="02010600030101010101" pitchFamily="2" charset="-122"/>
                <a:ea typeface="宋体" panose="02010600030101010101" pitchFamily="2" charset="-122"/>
              </a:rPr>
              <a:t>E-R</a:t>
            </a:r>
            <a:r>
              <a:rPr lang="zh-CN" altLang="en-US" dirty="0">
                <a:latin typeface="宋体" panose="02010600030101010101" pitchFamily="2" charset="-122"/>
                <a:ea typeface="宋体" panose="02010600030101010101" pitchFamily="2" charset="-122"/>
              </a:rPr>
              <a:t>模型表示该数据库系统的概念模型</a:t>
            </a:r>
            <a:endParaRPr lang="zh-CN" altLang="en-US" dirty="0">
              <a:latin typeface="宋体" panose="02010600030101010101" pitchFamily="2" charset="-122"/>
              <a:ea typeface="宋体" panose="02010600030101010101" pitchFamily="2" charset="-122"/>
            </a:endParaRPr>
          </a:p>
        </p:txBody>
      </p:sp>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439</Words>
  <Application>WPS 演示</Application>
  <PresentationFormat>在屏幕上显示</PresentationFormat>
  <Paragraphs>27</Paragraphs>
  <Slides>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vt:i4>
      </vt:variant>
    </vt:vector>
  </HeadingPairs>
  <TitlesOfParts>
    <vt:vector size="9" baseType="lpstr">
      <vt:lpstr>Arial</vt:lpstr>
      <vt:lpstr>宋体</vt:lpstr>
      <vt:lpstr>Wingdings</vt:lpstr>
      <vt:lpstr>Times New Roman</vt:lpstr>
      <vt:lpstr>微软雅黑</vt:lpstr>
      <vt:lpstr>Arial Unicode MS</vt:lpstr>
      <vt:lpstr>默认设计模板</vt:lpstr>
      <vt:lpstr>PowerPoint 演示文稿</vt:lpstr>
      <vt:lpstr>Case Study 4</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njujack</cp:lastModifiedBy>
  <cp:revision>662</cp:revision>
  <dcterms:created xsi:type="dcterms:W3CDTF">2017-09-10T15:12:40Z</dcterms:created>
  <dcterms:modified xsi:type="dcterms:W3CDTF">2017-09-13T15:37:12Z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2052-10.1.0.6747</vt:lpwstr>
  </property>
</Properties>
</file>