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1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8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6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4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3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r="28322"/>
          <a:stretch/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764" y="27809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项目：唯品会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8904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0918" y="39737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负责人：武振杰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0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r="28322"/>
          <a:stretch/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986" y="836712"/>
            <a:ext cx="796083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项目中应用到的技术以及效果：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首页：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收货</a:t>
            </a:r>
            <a:r>
              <a:rPr lang="zh-CN" altLang="en-US" dirty="0" smtClean="0">
                <a:solidFill>
                  <a:schemeClr val="bg1"/>
                </a:solidFill>
              </a:rPr>
              <a:t>地址：</a:t>
            </a:r>
            <a:r>
              <a:rPr lang="en-US" altLang="zh-CN" dirty="0" err="1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数据，通过</a:t>
            </a:r>
            <a:r>
              <a:rPr lang="en-US" altLang="zh-CN" dirty="0" err="1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获取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如果注册登录之后，用户名会从</a:t>
            </a:r>
            <a:r>
              <a:rPr lang="en-US" altLang="zh-CN" dirty="0" smtClean="0">
                <a:solidFill>
                  <a:schemeClr val="bg1"/>
                </a:solidFill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</a:rPr>
              <a:t>中拿到用户名。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滚动条超过导航条的高度，导航条会固定到页面顶部。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导航栏中的更多选项，鼠标浮动下拉菜单出现，并且里面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 的内容有运动的效果。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</a:rPr>
              <a:t>透明轮播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</a:rPr>
              <a:t>滚动条运动到一定位置，左侧导航栏出现，运动固定到固定位置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点击从左侧导航选项，跳转到指定位置，并且页面有一个隐藏渐现的效果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</a:rPr>
              <a:t>右侧的状态栏左拉菜单，回到顶部效果。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8.</a:t>
            </a:r>
            <a:r>
              <a:rPr lang="zh-CN" altLang="en-US" dirty="0" smtClean="0">
                <a:solidFill>
                  <a:schemeClr val="bg1"/>
                </a:solidFill>
              </a:rPr>
              <a:t>运动、饰品、美妆，上下轮播图。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9.</a:t>
            </a:r>
            <a:r>
              <a:rPr lang="zh-CN" altLang="en-US" dirty="0" smtClean="0">
                <a:solidFill>
                  <a:schemeClr val="bg1"/>
                </a:solidFill>
              </a:rPr>
              <a:t>退出登录，用户名消失。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10.</a:t>
            </a:r>
            <a:r>
              <a:rPr lang="zh-CN" altLang="en-US" dirty="0">
                <a:solidFill>
                  <a:schemeClr val="bg1"/>
                </a:solidFill>
              </a:rPr>
              <a:t>导航栏中可以点击男士、生活选项</a:t>
            </a:r>
          </a:p>
        </p:txBody>
      </p:sp>
    </p:spTree>
    <p:extLst>
      <p:ext uri="{BB962C8B-B14F-4D97-AF65-F5344CB8AC3E}">
        <p14:creationId xmlns:p14="http://schemas.microsoft.com/office/powerpoint/2010/main" val="3901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r="28322"/>
          <a:stretch/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378904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625" y="1507362"/>
            <a:ext cx="65261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登录、注册页面：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手机号，密码，用正则表达式验证，手机号必须是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1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8)</a:t>
            </a:r>
            <a:r>
              <a:rPr lang="zh-CN" altLang="en-US" dirty="0" smtClean="0">
                <a:solidFill>
                  <a:schemeClr val="bg1"/>
                </a:solidFill>
              </a:rPr>
              <a:t>开头的</a:t>
            </a:r>
            <a:r>
              <a:rPr lang="en-US" altLang="zh-CN" dirty="0" smtClean="0">
                <a:solidFill>
                  <a:schemeClr val="bg1"/>
                </a:solidFill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</a:rPr>
              <a:t>位数字，密码长度为</a:t>
            </a:r>
            <a:r>
              <a:rPr lang="en-US" altLang="zh-CN" dirty="0" smtClean="0">
                <a:solidFill>
                  <a:schemeClr val="bg1"/>
                </a:solidFill>
              </a:rPr>
              <a:t>6-20</a:t>
            </a:r>
            <a:r>
              <a:rPr lang="zh-CN" altLang="en-US" dirty="0" smtClean="0">
                <a:solidFill>
                  <a:schemeClr val="bg1"/>
                </a:solidFill>
              </a:rPr>
              <a:t>的数字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 字母、字符串组成。条件都满足以及密码长度大于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的时候，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密码强度为高。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点击获取验证码，有一个</a:t>
            </a:r>
            <a:r>
              <a:rPr lang="en-US" altLang="zh-CN" dirty="0" smtClean="0">
                <a:solidFill>
                  <a:schemeClr val="bg1"/>
                </a:solidFill>
              </a:rPr>
              <a:t>30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后在获取。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短信验证用</a:t>
            </a:r>
            <a:r>
              <a:rPr lang="en-US" altLang="zh-CN" dirty="0" err="1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获取的</a:t>
            </a:r>
            <a:r>
              <a:rPr lang="en-US" altLang="zh-CN" dirty="0" err="1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数据，</a:t>
            </a:r>
            <a:r>
              <a:rPr lang="en-US" altLang="zh-CN" dirty="0" smtClean="0">
                <a:solidFill>
                  <a:schemeClr val="bg1"/>
                </a:solidFill>
              </a:rPr>
              <a:t>123456</a:t>
            </a:r>
            <a:r>
              <a:rPr lang="zh-CN" altLang="en-US" dirty="0" smtClean="0">
                <a:solidFill>
                  <a:schemeClr val="bg1"/>
                </a:solidFill>
              </a:rPr>
              <a:t>可注册，注册后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所有的判断结果都是在失去焦点的时候判断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生活页面：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页面</a:t>
            </a:r>
            <a:r>
              <a:rPr lang="zh-CN" altLang="en-US" dirty="0">
                <a:solidFill>
                  <a:schemeClr val="bg1"/>
                </a:solidFill>
              </a:rPr>
              <a:t>的内容点击加载更多，</a:t>
            </a:r>
            <a:r>
              <a:rPr lang="en-US" altLang="zh-CN" dirty="0" err="1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会请求造的</a:t>
            </a:r>
            <a:r>
              <a:rPr lang="en-US" altLang="zh-CN" dirty="0" err="1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err="1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中数据记载完了 按钮不能继续点击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r="28322"/>
          <a:stretch/>
        </p:blipFill>
        <p:spPr>
          <a:xfrm>
            <a:off x="0" y="-27384"/>
            <a:ext cx="9180512" cy="6885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3789040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01" y="404664"/>
            <a:ext cx="730148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男士商品页：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滚动条滑动到逛更多的男士品牌 </a:t>
            </a:r>
            <a:r>
              <a:rPr lang="en-US" altLang="zh-CN" dirty="0" err="1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会请求数据 页面加载更多的图片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男士产品页：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商品购买倒计时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点击“全部分类”“男士商务鞋”会加载不同的数据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底部运用一个分页的插件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详情页：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数量加减可以点击加减。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查看尺码表 会出现弹出框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鼠标移上商品图片有放大镜的效果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分页效果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产品咨询切换切换不同的内容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导航栏固定在顶部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购物车：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结算的价格会根据数量的不同 计算不同的价格。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删除商品跳出页面返回抢购。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459</Words>
  <Application>Microsoft Office PowerPoint</Application>
  <PresentationFormat>全屏显示(4:3)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Master</dc:creator>
  <cp:lastModifiedBy>Master</cp:lastModifiedBy>
  <cp:revision>61</cp:revision>
  <dcterms:created xsi:type="dcterms:W3CDTF">2016-11-08T13:46:43Z</dcterms:created>
  <dcterms:modified xsi:type="dcterms:W3CDTF">2016-11-08T15:40:37Z</dcterms:modified>
</cp:coreProperties>
</file>