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4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9F4AA-AFF9-0A47-8AEE-08E5F9B3C3CA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E61ED-A013-6B4F-9970-DBD5711EA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0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4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9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1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4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9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4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BB469-5BE9-5643-BAC2-985FCFCC050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3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 Free Grammars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48740" y="5714033"/>
            <a:ext cx="326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slides from Michael Collins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0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7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4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8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2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3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0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3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0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9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6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7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4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0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5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8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6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9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2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9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8</Words>
  <Application>Microsoft Macintosh PowerPoint</Application>
  <PresentationFormat>Widescreen</PresentationFormat>
  <Paragraphs>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Context Free Grammars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Part of Speech Tagging</dc:title>
  <dc:creator>Alan Ritter (MBO Partners)</dc:creator>
  <cp:lastModifiedBy>Alan Ritter (MBO Partners)</cp:lastModifiedBy>
  <cp:revision>77</cp:revision>
  <dcterms:created xsi:type="dcterms:W3CDTF">2016-02-03T15:02:26Z</dcterms:created>
  <dcterms:modified xsi:type="dcterms:W3CDTF">2016-02-26T16:25:56Z</dcterms:modified>
</cp:coreProperties>
</file>