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337" r:id="rId3"/>
    <p:sldId id="338" r:id="rId4"/>
    <p:sldId id="339" r:id="rId5"/>
    <p:sldId id="340" r:id="rId6"/>
    <p:sldId id="347" r:id="rId7"/>
    <p:sldId id="348" r:id="rId8"/>
    <p:sldId id="342" r:id="rId9"/>
    <p:sldId id="344" r:id="rId10"/>
    <p:sldId id="346" r:id="rId11"/>
    <p:sldId id="341" r:id="rId12"/>
    <p:sldId id="349" r:id="rId13"/>
    <p:sldId id="35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7"/>
    <p:restoredTop sz="91463"/>
  </p:normalViewPr>
  <p:slideViewPr>
    <p:cSldViewPr snapToGrid="0" snapToObjects="1">
      <p:cViewPr>
        <p:scale>
          <a:sx n="96" d="100"/>
          <a:sy n="96" d="100"/>
        </p:scale>
        <p:origin x="6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Random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  <a:endParaRPr lang="en-US" dirty="0"/>
          </a:p>
          <a:p>
            <a:r>
              <a:rPr lang="en-US" dirty="0" smtClean="0"/>
              <a:t>CSE 5525</a:t>
            </a:r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 Gradient (log-linear model)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5813"/>
            <a:ext cx="8229600" cy="134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617" y="3878261"/>
            <a:ext cx="9760227" cy="10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MAP-based learning (perceptron)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391"/>
            <a:ext cx="8229600" cy="134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409" y="3915736"/>
            <a:ext cx="9459290" cy="10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we saw MEMMs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07" y="2136321"/>
            <a:ext cx="94615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557" y="3839254"/>
            <a:ext cx="5715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MEMMs: The Label Bias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161"/>
          </a:xfrm>
        </p:spPr>
        <p:txBody>
          <a:bodyPr/>
          <a:lstStyle/>
          <a:p>
            <a:r>
              <a:rPr lang="en-US" dirty="0" smtClean="0"/>
              <a:t>States with low entropy distributions effectively ignore observations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587890" y="4045842"/>
            <a:ext cx="5416355" cy="1282118"/>
            <a:chOff x="6587890" y="4045842"/>
            <a:chExt cx="5416355" cy="1282118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7256748" y="4045842"/>
              <a:ext cx="835639" cy="64673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87890" y="4804740"/>
              <a:ext cx="5416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These are forced to sum to 1 Locally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87890" y="5373228"/>
            <a:ext cx="407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Q: is that really necessary?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717342"/>
            <a:ext cx="10261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MEMMs to Conditional Random Fields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54429" y="4057650"/>
            <a:ext cx="9962214" cy="1282118"/>
            <a:chOff x="6587890" y="4045842"/>
            <a:chExt cx="9962214" cy="1282118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7256748" y="4045842"/>
              <a:ext cx="835639" cy="64673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87890" y="4804740"/>
              <a:ext cx="9962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Q: how can we make the distribution over tag sequences sum to 1?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800350"/>
            <a:ext cx="9334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MEMMs to Conditional Random Fields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2206687"/>
            <a:ext cx="11463130" cy="1129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3662"/>
            <a:ext cx="94488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6177" y="1838741"/>
            <a:ext cx="8647612" cy="238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75183" y="513177"/>
            <a:ext cx="8229600" cy="1143000"/>
          </a:xfrm>
        </p:spPr>
        <p:txBody>
          <a:bodyPr/>
          <a:lstStyle/>
          <a:p>
            <a:r>
              <a:rPr lang="en-US" dirty="0" smtClean="0"/>
              <a:t>Gradient ascent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875182" y="1838740"/>
            <a:ext cx="8556171" cy="1325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Loop While not converged: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features </a:t>
            </a:r>
            <a:r>
              <a:rPr lang="en-US" b="1" dirty="0" smtClean="0"/>
              <a:t>j</a:t>
            </a:r>
            <a:r>
              <a:rPr lang="en-US" dirty="0" smtClean="0"/>
              <a:t>, compute and add derivatives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93" y="3007865"/>
            <a:ext cx="5092700" cy="10922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332383" y="4404961"/>
            <a:ext cx="8229600" cy="73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: Training set log-likelihood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055" y="4483652"/>
            <a:ext cx="9525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055" y="5237377"/>
            <a:ext cx="4470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55913" y="460168"/>
            <a:ext cx="8229600" cy="1143000"/>
          </a:xfrm>
        </p:spPr>
        <p:txBody>
          <a:bodyPr/>
          <a:lstStyle/>
          <a:p>
            <a:r>
              <a:rPr lang="en-US" dirty="0" smtClean="0"/>
              <a:t>Gradient ascent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13" y="1603168"/>
            <a:ext cx="66294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of Log-Linear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20" y="2872719"/>
            <a:ext cx="8426994" cy="13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MAP-based Learning (perceptron)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762250"/>
            <a:ext cx="9639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104</Words>
  <Application>Microsoft Macintosh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Conditional Random Fields</vt:lpstr>
      <vt:lpstr>Last time we saw MEMMs…</vt:lpstr>
      <vt:lpstr>MEMMs: The Label Bias Problem</vt:lpstr>
      <vt:lpstr>From MEMMs to Conditional Random Fields</vt:lpstr>
      <vt:lpstr>From MEMMs to Conditional Random Fields</vt:lpstr>
      <vt:lpstr>Gradient ascent</vt:lpstr>
      <vt:lpstr>Gradient ascent</vt:lpstr>
      <vt:lpstr>Gradient of Log-Linear Models</vt:lpstr>
      <vt:lpstr>MAP-based Learning (perceptron)</vt:lpstr>
      <vt:lpstr>Conditional Random Field Gradient (log-linear model)</vt:lpstr>
      <vt:lpstr>MAP-based learning (perceptron)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89</cp:revision>
  <dcterms:created xsi:type="dcterms:W3CDTF">2016-02-03T15:02:26Z</dcterms:created>
  <dcterms:modified xsi:type="dcterms:W3CDTF">2016-02-19T17:09:32Z</dcterms:modified>
</cp:coreProperties>
</file>