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67" r:id="rId2"/>
    <p:sldId id="268" r:id="rId3"/>
    <p:sldId id="305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1" r:id="rId25"/>
    <p:sldId id="294" r:id="rId26"/>
    <p:sldId id="292" r:id="rId27"/>
    <p:sldId id="297" r:id="rId28"/>
    <p:sldId id="306" r:id="rId29"/>
    <p:sldId id="298" r:id="rId30"/>
    <p:sldId id="300" r:id="rId31"/>
    <p:sldId id="301" r:id="rId32"/>
    <p:sldId id="302" r:id="rId33"/>
    <p:sldId id="303" r:id="rId34"/>
    <p:sldId id="30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4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9F4AA-AFF9-0A47-8AEE-08E5F9B3C3CA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E61ED-A013-6B4F-9970-DBD5711E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9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4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4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3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Probabilistic Context </a:t>
            </a:r>
            <a:r>
              <a:rPr lang="en-US" dirty="0" smtClean="0"/>
              <a:t>Free Grammars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8740" y="5714033"/>
            <a:ext cx="326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slides from Michael Collins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" y="46412"/>
            <a:ext cx="10983686" cy="6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57650" y="2886075"/>
            <a:ext cx="3982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Dependency Parsing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10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11</Words>
  <Application>Microsoft Macintosh PowerPoint</Application>
  <PresentationFormat>Widescreen</PresentationFormat>
  <Paragraphs>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Calibri Light</vt:lpstr>
      <vt:lpstr>Arial</vt:lpstr>
      <vt:lpstr>Office Theme</vt:lpstr>
      <vt:lpstr>Probabilistic Context Free Grammars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Part of Speech Tagging</dc:title>
  <dc:creator>Alan Ritter (MBO Partners)</dc:creator>
  <cp:lastModifiedBy>Alan Ritter (MBO Partners)</cp:lastModifiedBy>
  <cp:revision>91</cp:revision>
  <cp:lastPrinted>2016-03-09T16:08:48Z</cp:lastPrinted>
  <dcterms:created xsi:type="dcterms:W3CDTF">2016-02-03T15:02:26Z</dcterms:created>
  <dcterms:modified xsi:type="dcterms:W3CDTF">2016-03-09T17:44:28Z</dcterms:modified>
</cp:coreProperties>
</file>