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72" r:id="rId5"/>
    <p:sldId id="266" r:id="rId6"/>
    <p:sldId id="267" r:id="rId7"/>
    <p:sldId id="268" r:id="rId8"/>
    <p:sldId id="275" r:id="rId9"/>
    <p:sldId id="273" r:id="rId10"/>
    <p:sldId id="274" r:id="rId11"/>
    <p:sldId id="269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61" r:id="rId20"/>
  </p:sldIdLst>
  <p:sldSz cx="12192000" cy="6858000"/>
  <p:notesSz cx="6858000" cy="9144000"/>
  <p:embeddedFontLs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100" d="100"/>
          <a:sy n="100" d="100"/>
        </p:scale>
        <p:origin x="-3288" y="-21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2952206" y="3461657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32560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Company Name &amp; Tagline"/>
          <p:cNvSpPr txBox="1"/>
          <p:nvPr userDrawn="1"/>
        </p:nvSpPr>
        <p:spPr>
          <a:xfrm>
            <a:off x="5881518" y="6500333"/>
            <a:ext cx="428962" cy="21544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/>
          <a:p>
            <a:pPr algn="ctr">
              <a:defRPr sz="800">
                <a:solidFill>
                  <a:srgbClr val="A6A6A6"/>
                </a:solidFill>
              </a:defRPr>
            </a:pPr>
            <a:r>
              <a:rPr lang="zh-CN" altLang="en-US" dirty="0" smtClean="0"/>
              <a:t>易安联 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 Wit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G Bottom"/>
          <p:cNvGrpSpPr/>
          <p:nvPr/>
        </p:nvGrpSpPr>
        <p:grpSpPr>
          <a:xfrm>
            <a:off x="-1" y="3686628"/>
            <a:ext cx="2998355" cy="3171373"/>
            <a:chOff x="0" y="0"/>
            <a:chExt cx="2998354" cy="3171372"/>
          </a:xfrm>
        </p:grpSpPr>
        <p:sp>
          <p:nvSpPr>
            <p:cNvPr id="26" name="Freeform 1"/>
            <p:cNvSpPr/>
            <p:nvPr/>
          </p:nvSpPr>
          <p:spPr>
            <a:xfrm>
              <a:off x="-1" y="-1"/>
              <a:ext cx="2998353" cy="317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0" y="20463"/>
                  </a:moveTo>
                  <a:lnTo>
                    <a:pt x="14853" y="21087"/>
                  </a:lnTo>
                  <a:lnTo>
                    <a:pt x="15220" y="21464"/>
                  </a:lnTo>
                  <a:lnTo>
                    <a:pt x="14912" y="21121"/>
                  </a:lnTo>
                  <a:close/>
                  <a:moveTo>
                    <a:pt x="12883" y="18707"/>
                  </a:moveTo>
                  <a:lnTo>
                    <a:pt x="13404" y="19391"/>
                  </a:lnTo>
                  <a:lnTo>
                    <a:pt x="13709" y="19748"/>
                  </a:lnTo>
                  <a:lnTo>
                    <a:pt x="12945" y="18785"/>
                  </a:lnTo>
                  <a:close/>
                  <a:moveTo>
                    <a:pt x="11563" y="16907"/>
                  </a:moveTo>
                  <a:lnTo>
                    <a:pt x="12080" y="17653"/>
                  </a:lnTo>
                  <a:lnTo>
                    <a:pt x="12333" y="17986"/>
                  </a:lnTo>
                  <a:close/>
                  <a:moveTo>
                    <a:pt x="10329" y="15066"/>
                  </a:moveTo>
                  <a:lnTo>
                    <a:pt x="10856" y="15885"/>
                  </a:lnTo>
                  <a:lnTo>
                    <a:pt x="11065" y="16187"/>
                  </a:lnTo>
                  <a:close/>
                  <a:moveTo>
                    <a:pt x="9138" y="13171"/>
                  </a:moveTo>
                  <a:lnTo>
                    <a:pt x="9705" y="14096"/>
                  </a:lnTo>
                  <a:lnTo>
                    <a:pt x="9875" y="14361"/>
                  </a:lnTo>
                  <a:close/>
                  <a:moveTo>
                    <a:pt x="6557" y="8911"/>
                  </a:moveTo>
                  <a:lnTo>
                    <a:pt x="8602" y="12296"/>
                  </a:lnTo>
                  <a:lnTo>
                    <a:pt x="8708" y="12468"/>
                  </a:lnTo>
                  <a:lnTo>
                    <a:pt x="6646" y="9052"/>
                  </a:lnTo>
                  <a:close/>
                  <a:moveTo>
                    <a:pt x="5435" y="7124"/>
                  </a:moveTo>
                  <a:lnTo>
                    <a:pt x="5915" y="7885"/>
                  </a:lnTo>
                  <a:lnTo>
                    <a:pt x="5501" y="7223"/>
                  </a:lnTo>
                  <a:close/>
                  <a:moveTo>
                    <a:pt x="4244" y="5347"/>
                  </a:moveTo>
                  <a:lnTo>
                    <a:pt x="4698" y="6020"/>
                  </a:lnTo>
                  <a:lnTo>
                    <a:pt x="4300" y="5424"/>
                  </a:lnTo>
                  <a:close/>
                  <a:moveTo>
                    <a:pt x="2971" y="3615"/>
                  </a:moveTo>
                  <a:lnTo>
                    <a:pt x="3400" y="4194"/>
                  </a:lnTo>
                  <a:lnTo>
                    <a:pt x="3015" y="3668"/>
                  </a:lnTo>
                  <a:close/>
                  <a:moveTo>
                    <a:pt x="1589" y="1936"/>
                  </a:moveTo>
                  <a:lnTo>
                    <a:pt x="1957" y="2380"/>
                  </a:lnTo>
                  <a:lnTo>
                    <a:pt x="1617" y="1966"/>
                  </a:lnTo>
                  <a:close/>
                  <a:moveTo>
                    <a:pt x="70" y="322"/>
                  </a:moveTo>
                  <a:lnTo>
                    <a:pt x="232" y="494"/>
                  </a:lnTo>
                  <a:lnTo>
                    <a:pt x="77" y="329"/>
                  </a:lnTo>
                  <a:close/>
                  <a:moveTo>
                    <a:pt x="0" y="0"/>
                  </a:moveTo>
                  <a:lnTo>
                    <a:pt x="14" y="11"/>
                  </a:lnTo>
                  <a:lnTo>
                    <a:pt x="64" y="52"/>
                  </a:lnTo>
                  <a:lnTo>
                    <a:pt x="187" y="150"/>
                  </a:lnTo>
                  <a:cubicBezTo>
                    <a:pt x="423" y="341"/>
                    <a:pt x="681" y="554"/>
                    <a:pt x="960" y="789"/>
                  </a:cubicBezTo>
                  <a:lnTo>
                    <a:pt x="1367" y="1139"/>
                  </a:lnTo>
                  <a:lnTo>
                    <a:pt x="1507" y="1255"/>
                  </a:lnTo>
                  <a:lnTo>
                    <a:pt x="1685" y="1412"/>
                  </a:lnTo>
                  <a:lnTo>
                    <a:pt x="1858" y="1561"/>
                  </a:lnTo>
                  <a:lnTo>
                    <a:pt x="2106" y="1781"/>
                  </a:lnTo>
                  <a:lnTo>
                    <a:pt x="2417" y="2055"/>
                  </a:lnTo>
                  <a:lnTo>
                    <a:pt x="2653" y="2270"/>
                  </a:lnTo>
                  <a:lnTo>
                    <a:pt x="2878" y="2471"/>
                  </a:lnTo>
                  <a:lnTo>
                    <a:pt x="3127" y="2702"/>
                  </a:lnTo>
                  <a:lnTo>
                    <a:pt x="3432" y="2979"/>
                  </a:lnTo>
                  <a:lnTo>
                    <a:pt x="3733" y="3264"/>
                  </a:lnTo>
                  <a:lnTo>
                    <a:pt x="4014" y="3524"/>
                  </a:lnTo>
                  <a:lnTo>
                    <a:pt x="4257" y="3758"/>
                  </a:lnTo>
                  <a:lnTo>
                    <a:pt x="4547" y="4032"/>
                  </a:lnTo>
                  <a:lnTo>
                    <a:pt x="4922" y="4398"/>
                  </a:lnTo>
                  <a:lnTo>
                    <a:pt x="5262" y="4726"/>
                  </a:lnTo>
                  <a:lnTo>
                    <a:pt x="5491" y="4954"/>
                  </a:lnTo>
                  <a:lnTo>
                    <a:pt x="5759" y="5216"/>
                  </a:lnTo>
                  <a:lnTo>
                    <a:pt x="6216" y="5679"/>
                  </a:lnTo>
                  <a:lnTo>
                    <a:pt x="6618" y="6082"/>
                  </a:lnTo>
                  <a:lnTo>
                    <a:pt x="6824" y="6296"/>
                  </a:lnTo>
                  <a:lnTo>
                    <a:pt x="7063" y="6538"/>
                  </a:lnTo>
                  <a:lnTo>
                    <a:pt x="7613" y="7115"/>
                  </a:lnTo>
                  <a:lnTo>
                    <a:pt x="8076" y="7597"/>
                  </a:lnTo>
                  <a:lnTo>
                    <a:pt x="8254" y="7788"/>
                  </a:lnTo>
                  <a:lnTo>
                    <a:pt x="8457" y="8001"/>
                  </a:lnTo>
                  <a:lnTo>
                    <a:pt x="9115" y="8716"/>
                  </a:lnTo>
                  <a:lnTo>
                    <a:pt x="9633" y="9275"/>
                  </a:lnTo>
                  <a:lnTo>
                    <a:pt x="9775" y="9434"/>
                  </a:lnTo>
                  <a:lnTo>
                    <a:pt x="9935" y="9609"/>
                  </a:lnTo>
                  <a:lnTo>
                    <a:pt x="10729" y="10503"/>
                  </a:lnTo>
                  <a:lnTo>
                    <a:pt x="11283" y="11123"/>
                  </a:lnTo>
                  <a:lnTo>
                    <a:pt x="11383" y="11240"/>
                  </a:lnTo>
                  <a:lnTo>
                    <a:pt x="11496" y="11367"/>
                  </a:lnTo>
                  <a:lnTo>
                    <a:pt x="12499" y="12538"/>
                  </a:lnTo>
                  <a:lnTo>
                    <a:pt x="13023" y="13146"/>
                  </a:lnTo>
                  <a:lnTo>
                    <a:pt x="13075" y="13209"/>
                  </a:lnTo>
                  <a:lnTo>
                    <a:pt x="13134" y="13278"/>
                  </a:lnTo>
                  <a:cubicBezTo>
                    <a:pt x="13693" y="13942"/>
                    <a:pt x="14264" y="14631"/>
                    <a:pt x="14846" y="15348"/>
                  </a:cubicBezTo>
                  <a:cubicBezTo>
                    <a:pt x="16463" y="17336"/>
                    <a:pt x="18275" y="19066"/>
                    <a:pt x="20194" y="20570"/>
                  </a:cubicBezTo>
                  <a:lnTo>
                    <a:pt x="21600" y="21600"/>
                  </a:lnTo>
                  <a:lnTo>
                    <a:pt x="38" y="21600"/>
                  </a:lnTo>
                  <a:lnTo>
                    <a:pt x="0" y="2156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Freeform 2"/>
            <p:cNvSpPr/>
            <p:nvPr/>
          </p:nvSpPr>
          <p:spPr>
            <a:xfrm>
              <a:off x="0" y="37638"/>
              <a:ext cx="2129296" cy="3133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1" y="73"/>
                  </a:lnTo>
                  <a:cubicBezTo>
                    <a:pt x="8473" y="6012"/>
                    <a:pt x="12004" y="13515"/>
                    <a:pt x="19641" y="20034"/>
                  </a:cubicBezTo>
                  <a:lnTo>
                    <a:pt x="21600" y="21600"/>
                  </a:lnTo>
                  <a:lnTo>
                    <a:pt x="45" y="21600"/>
                  </a:lnTo>
                  <a:lnTo>
                    <a:pt x="0" y="2156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0" dist="127000" dir="5400000" rotWithShape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Freeform 3"/>
            <p:cNvSpPr/>
            <p:nvPr/>
          </p:nvSpPr>
          <p:spPr>
            <a:xfrm>
              <a:off x="-1" y="37638"/>
              <a:ext cx="2129295" cy="3133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1" y="72"/>
                  </a:lnTo>
                  <a:cubicBezTo>
                    <a:pt x="8473" y="6012"/>
                    <a:pt x="12004" y="13515"/>
                    <a:pt x="19641" y="20034"/>
                  </a:cubicBezTo>
                  <a:lnTo>
                    <a:pt x="21600" y="21600"/>
                  </a:lnTo>
                  <a:lnTo>
                    <a:pt x="45" y="21600"/>
                  </a:lnTo>
                  <a:lnTo>
                    <a:pt x="0" y="2156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Freeform 4"/>
            <p:cNvSpPr/>
            <p:nvPr/>
          </p:nvSpPr>
          <p:spPr>
            <a:xfrm>
              <a:off x="0" y="604901"/>
              <a:ext cx="1602758" cy="25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426" y="1718"/>
                  </a:lnTo>
                  <a:cubicBezTo>
                    <a:pt x="9496" y="7177"/>
                    <a:pt x="13498" y="13845"/>
                    <a:pt x="19850" y="20004"/>
                  </a:cubicBezTo>
                  <a:lnTo>
                    <a:pt x="21600" y="21600"/>
                  </a:lnTo>
                  <a:lnTo>
                    <a:pt x="11815" y="21600"/>
                  </a:lnTo>
                  <a:lnTo>
                    <a:pt x="11645" y="21332"/>
                  </a:lnTo>
                  <a:cubicBezTo>
                    <a:pt x="9015" y="17150"/>
                    <a:pt x="6453" y="12996"/>
                    <a:pt x="2364" y="9390"/>
                  </a:cubicBezTo>
                  <a:lnTo>
                    <a:pt x="0" y="752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Freeform 5"/>
            <p:cNvSpPr/>
            <p:nvPr/>
          </p:nvSpPr>
          <p:spPr>
            <a:xfrm>
              <a:off x="-1" y="242"/>
              <a:ext cx="2996619" cy="317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" y="148"/>
                  </a:lnTo>
                  <a:cubicBezTo>
                    <a:pt x="2786" y="2254"/>
                    <a:pt x="8015" y="6936"/>
                    <a:pt x="14855" y="15348"/>
                  </a:cubicBezTo>
                  <a:cubicBezTo>
                    <a:pt x="16653" y="17557"/>
                    <a:pt x="18691" y="19447"/>
                    <a:pt x="20849" y="21063"/>
                  </a:cubicBezTo>
                  <a:lnTo>
                    <a:pt x="21600" y="21600"/>
                  </a:lnTo>
                  <a:lnTo>
                    <a:pt x="15351" y="21600"/>
                  </a:lnTo>
                  <a:lnTo>
                    <a:pt x="13958" y="20051"/>
                  </a:lnTo>
                  <a:cubicBezTo>
                    <a:pt x="8530" y="13610"/>
                    <a:pt x="6020" y="6196"/>
                    <a:pt x="77" y="327"/>
                  </a:cubicBezTo>
                  <a:lnTo>
                    <a:pt x="0" y="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22300" dist="88900" dir="16200000" rotWithShape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Freeform 6"/>
            <p:cNvSpPr/>
            <p:nvPr/>
          </p:nvSpPr>
          <p:spPr>
            <a:xfrm>
              <a:off x="-1" y="242"/>
              <a:ext cx="2996619" cy="317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" y="148"/>
                  </a:lnTo>
                  <a:cubicBezTo>
                    <a:pt x="2786" y="2254"/>
                    <a:pt x="8015" y="6936"/>
                    <a:pt x="14855" y="15348"/>
                  </a:cubicBezTo>
                  <a:cubicBezTo>
                    <a:pt x="16653" y="17557"/>
                    <a:pt x="18691" y="19447"/>
                    <a:pt x="20849" y="21063"/>
                  </a:cubicBezTo>
                  <a:lnTo>
                    <a:pt x="21600" y="21600"/>
                  </a:lnTo>
                  <a:lnTo>
                    <a:pt x="15351" y="21600"/>
                  </a:lnTo>
                  <a:lnTo>
                    <a:pt x="13958" y="20051"/>
                  </a:lnTo>
                  <a:cubicBezTo>
                    <a:pt x="8530" y="13610"/>
                    <a:pt x="6020" y="6196"/>
                    <a:pt x="77" y="327"/>
                  </a:cubicBezTo>
                  <a:lnTo>
                    <a:pt x="0" y="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Gradient"/>
            <p:cNvSpPr/>
            <p:nvPr/>
          </p:nvSpPr>
          <p:spPr>
            <a:xfrm>
              <a:off x="1" y="30844"/>
              <a:ext cx="2139291" cy="314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995"/>
                  </a:moveTo>
                  <a:lnTo>
                    <a:pt x="656" y="10521"/>
                  </a:lnTo>
                  <a:cubicBezTo>
                    <a:pt x="1511" y="11242"/>
                    <a:pt x="2351" y="12056"/>
                    <a:pt x="3144" y="12937"/>
                  </a:cubicBezTo>
                  <a:cubicBezTo>
                    <a:pt x="4196" y="14087"/>
                    <a:pt x="5146" y="15373"/>
                    <a:pt x="5996" y="16703"/>
                  </a:cubicBezTo>
                  <a:cubicBezTo>
                    <a:pt x="6868" y="18032"/>
                    <a:pt x="7669" y="19407"/>
                    <a:pt x="8444" y="20765"/>
                  </a:cubicBezTo>
                  <a:lnTo>
                    <a:pt x="8920" y="21600"/>
                  </a:lnTo>
                  <a:lnTo>
                    <a:pt x="8681" y="21600"/>
                  </a:lnTo>
                  <a:lnTo>
                    <a:pt x="8217" y="20809"/>
                  </a:lnTo>
                  <a:cubicBezTo>
                    <a:pt x="7424" y="19453"/>
                    <a:pt x="6608" y="18082"/>
                    <a:pt x="5727" y="16760"/>
                  </a:cubicBezTo>
                  <a:cubicBezTo>
                    <a:pt x="4857" y="15444"/>
                    <a:pt x="3889" y="14173"/>
                    <a:pt x="2837" y="13023"/>
                  </a:cubicBezTo>
                  <a:cubicBezTo>
                    <a:pt x="2062" y="12150"/>
                    <a:pt x="1229" y="11352"/>
                    <a:pt x="376" y="10639"/>
                  </a:cubicBezTo>
                  <a:lnTo>
                    <a:pt x="0" y="10338"/>
                  </a:lnTo>
                  <a:close/>
                  <a:moveTo>
                    <a:pt x="0" y="3759"/>
                  </a:moveTo>
                  <a:lnTo>
                    <a:pt x="1039" y="4501"/>
                  </a:lnTo>
                  <a:cubicBezTo>
                    <a:pt x="2116" y="5343"/>
                    <a:pt x="3112" y="6216"/>
                    <a:pt x="4000" y="7085"/>
                  </a:cubicBezTo>
                  <a:cubicBezTo>
                    <a:pt x="4887" y="7953"/>
                    <a:pt x="5689" y="8828"/>
                    <a:pt x="6467" y="9691"/>
                  </a:cubicBezTo>
                  <a:cubicBezTo>
                    <a:pt x="7957" y="11410"/>
                    <a:pt x="9219" y="13068"/>
                    <a:pt x="10379" y="14543"/>
                  </a:cubicBezTo>
                  <a:cubicBezTo>
                    <a:pt x="11539" y="16017"/>
                    <a:pt x="12820" y="17662"/>
                    <a:pt x="14329" y="19366"/>
                  </a:cubicBezTo>
                  <a:cubicBezTo>
                    <a:pt x="14718" y="19798"/>
                    <a:pt x="15083" y="20219"/>
                    <a:pt x="15515" y="20647"/>
                  </a:cubicBezTo>
                  <a:cubicBezTo>
                    <a:pt x="15731" y="20862"/>
                    <a:pt x="15928" y="21090"/>
                    <a:pt x="16162" y="21290"/>
                  </a:cubicBezTo>
                  <a:lnTo>
                    <a:pt x="16474" y="21600"/>
                  </a:lnTo>
                  <a:lnTo>
                    <a:pt x="15687" y="21600"/>
                  </a:lnTo>
                  <a:lnTo>
                    <a:pt x="15577" y="21498"/>
                  </a:lnTo>
                  <a:cubicBezTo>
                    <a:pt x="15361" y="21284"/>
                    <a:pt x="15164" y="21055"/>
                    <a:pt x="14948" y="20841"/>
                  </a:cubicBezTo>
                  <a:cubicBezTo>
                    <a:pt x="14516" y="20412"/>
                    <a:pt x="14127" y="19980"/>
                    <a:pt x="13719" y="19563"/>
                  </a:cubicBezTo>
                  <a:cubicBezTo>
                    <a:pt x="12187" y="17847"/>
                    <a:pt x="10882" y="16192"/>
                    <a:pt x="9722" y="14717"/>
                  </a:cubicBezTo>
                  <a:cubicBezTo>
                    <a:pt x="8562" y="13243"/>
                    <a:pt x="7300" y="11584"/>
                    <a:pt x="5853" y="9862"/>
                  </a:cubicBezTo>
                  <a:cubicBezTo>
                    <a:pt x="5099" y="9010"/>
                    <a:pt x="4320" y="8147"/>
                    <a:pt x="3452" y="7264"/>
                  </a:cubicBezTo>
                  <a:cubicBezTo>
                    <a:pt x="2570" y="6421"/>
                    <a:pt x="1616" y="5545"/>
                    <a:pt x="563" y="4713"/>
                  </a:cubicBezTo>
                  <a:lnTo>
                    <a:pt x="0" y="4304"/>
                  </a:lnTo>
                  <a:close/>
                  <a:moveTo>
                    <a:pt x="0" y="0"/>
                  </a:moveTo>
                  <a:lnTo>
                    <a:pt x="105" y="74"/>
                  </a:lnTo>
                  <a:cubicBezTo>
                    <a:pt x="378" y="246"/>
                    <a:pt x="588" y="435"/>
                    <a:pt x="861" y="607"/>
                  </a:cubicBezTo>
                  <a:cubicBezTo>
                    <a:pt x="1243" y="899"/>
                    <a:pt x="1243" y="899"/>
                    <a:pt x="1243" y="899"/>
                  </a:cubicBezTo>
                  <a:cubicBezTo>
                    <a:pt x="1349" y="993"/>
                    <a:pt x="1473" y="1074"/>
                    <a:pt x="1602" y="1179"/>
                  </a:cubicBezTo>
                  <a:cubicBezTo>
                    <a:pt x="2320" y="1741"/>
                    <a:pt x="2320" y="1741"/>
                    <a:pt x="2320" y="1741"/>
                  </a:cubicBezTo>
                  <a:cubicBezTo>
                    <a:pt x="2555" y="1941"/>
                    <a:pt x="2766" y="2130"/>
                    <a:pt x="3000" y="2331"/>
                  </a:cubicBezTo>
                  <a:cubicBezTo>
                    <a:pt x="3340" y="2625"/>
                    <a:pt x="3340" y="2625"/>
                    <a:pt x="3340" y="2625"/>
                  </a:cubicBezTo>
                  <a:cubicBezTo>
                    <a:pt x="3680" y="2920"/>
                    <a:pt x="3680" y="2920"/>
                    <a:pt x="3680" y="2920"/>
                  </a:cubicBezTo>
                  <a:cubicBezTo>
                    <a:pt x="3891" y="3109"/>
                    <a:pt x="4126" y="3310"/>
                    <a:pt x="4337" y="3499"/>
                  </a:cubicBezTo>
                  <a:cubicBezTo>
                    <a:pt x="4553" y="3713"/>
                    <a:pt x="4763" y="3902"/>
                    <a:pt x="4956" y="4106"/>
                  </a:cubicBezTo>
                  <a:cubicBezTo>
                    <a:pt x="5061" y="4200"/>
                    <a:pt x="5166" y="4295"/>
                    <a:pt x="5253" y="4404"/>
                  </a:cubicBezTo>
                  <a:cubicBezTo>
                    <a:pt x="5358" y="4498"/>
                    <a:pt x="5488" y="4604"/>
                    <a:pt x="5574" y="4713"/>
                  </a:cubicBezTo>
                  <a:cubicBezTo>
                    <a:pt x="5785" y="4902"/>
                    <a:pt x="5977" y="5105"/>
                    <a:pt x="6169" y="5308"/>
                  </a:cubicBezTo>
                  <a:cubicBezTo>
                    <a:pt x="6529" y="5704"/>
                    <a:pt x="6932" y="6096"/>
                    <a:pt x="7274" y="6506"/>
                  </a:cubicBezTo>
                  <a:cubicBezTo>
                    <a:pt x="7466" y="6709"/>
                    <a:pt x="7658" y="6913"/>
                    <a:pt x="7826" y="7105"/>
                  </a:cubicBezTo>
                  <a:cubicBezTo>
                    <a:pt x="8018" y="7308"/>
                    <a:pt x="8186" y="7500"/>
                    <a:pt x="8354" y="7693"/>
                  </a:cubicBezTo>
                  <a:cubicBezTo>
                    <a:pt x="8715" y="8088"/>
                    <a:pt x="9032" y="8487"/>
                    <a:pt x="9369" y="8871"/>
                  </a:cubicBezTo>
                  <a:cubicBezTo>
                    <a:pt x="10690" y="10398"/>
                    <a:pt x="11869" y="11858"/>
                    <a:pt x="12994" y="13157"/>
                  </a:cubicBezTo>
                  <a:cubicBezTo>
                    <a:pt x="14076" y="14458"/>
                    <a:pt x="15359" y="15898"/>
                    <a:pt x="16803" y="17391"/>
                  </a:cubicBezTo>
                  <a:cubicBezTo>
                    <a:pt x="17547" y="18136"/>
                    <a:pt x="18342" y="18893"/>
                    <a:pt x="19195" y="19646"/>
                  </a:cubicBezTo>
                  <a:lnTo>
                    <a:pt x="21600" y="21600"/>
                  </a:lnTo>
                  <a:lnTo>
                    <a:pt x="21238" y="21600"/>
                  </a:lnTo>
                  <a:lnTo>
                    <a:pt x="18926" y="19746"/>
                  </a:lnTo>
                  <a:cubicBezTo>
                    <a:pt x="18064" y="18992"/>
                    <a:pt x="17263" y="18232"/>
                    <a:pt x="16520" y="17488"/>
                  </a:cubicBezTo>
                  <a:cubicBezTo>
                    <a:pt x="15033" y="15998"/>
                    <a:pt x="13792" y="14555"/>
                    <a:pt x="12668" y="13257"/>
                  </a:cubicBezTo>
                  <a:cubicBezTo>
                    <a:pt x="11543" y="11958"/>
                    <a:pt x="10364" y="10498"/>
                    <a:pt x="9061" y="8957"/>
                  </a:cubicBezTo>
                  <a:cubicBezTo>
                    <a:pt x="8725" y="8572"/>
                    <a:pt x="8407" y="8174"/>
                    <a:pt x="8071" y="7789"/>
                  </a:cubicBezTo>
                  <a:cubicBezTo>
                    <a:pt x="7879" y="7586"/>
                    <a:pt x="7711" y="7394"/>
                    <a:pt x="7543" y="7202"/>
                  </a:cubicBezTo>
                  <a:cubicBezTo>
                    <a:pt x="7369" y="6984"/>
                    <a:pt x="7201" y="6792"/>
                    <a:pt x="7009" y="6589"/>
                  </a:cubicBezTo>
                  <a:cubicBezTo>
                    <a:pt x="6649" y="6193"/>
                    <a:pt x="6265" y="5787"/>
                    <a:pt x="5905" y="5391"/>
                  </a:cubicBezTo>
                  <a:cubicBezTo>
                    <a:pt x="5694" y="5202"/>
                    <a:pt x="5502" y="4999"/>
                    <a:pt x="5310" y="4795"/>
                  </a:cubicBezTo>
                  <a:cubicBezTo>
                    <a:pt x="5204" y="4701"/>
                    <a:pt x="5118" y="4592"/>
                    <a:pt x="5012" y="4497"/>
                  </a:cubicBezTo>
                  <a:cubicBezTo>
                    <a:pt x="4907" y="4403"/>
                    <a:pt x="4820" y="4294"/>
                    <a:pt x="4715" y="4200"/>
                  </a:cubicBezTo>
                  <a:cubicBezTo>
                    <a:pt x="4480" y="3999"/>
                    <a:pt x="4288" y="3796"/>
                    <a:pt x="4077" y="3607"/>
                  </a:cubicBezTo>
                  <a:cubicBezTo>
                    <a:pt x="3885" y="3403"/>
                    <a:pt x="3651" y="3203"/>
                    <a:pt x="3440" y="3014"/>
                  </a:cubicBezTo>
                  <a:cubicBezTo>
                    <a:pt x="3118" y="2705"/>
                    <a:pt x="3118" y="2705"/>
                    <a:pt x="3118" y="2705"/>
                  </a:cubicBezTo>
                  <a:cubicBezTo>
                    <a:pt x="2760" y="2424"/>
                    <a:pt x="2760" y="2424"/>
                    <a:pt x="2760" y="2424"/>
                  </a:cubicBezTo>
                  <a:cubicBezTo>
                    <a:pt x="2549" y="2235"/>
                    <a:pt x="2314" y="2035"/>
                    <a:pt x="2103" y="1846"/>
                  </a:cubicBezTo>
                  <a:cubicBezTo>
                    <a:pt x="1404" y="1270"/>
                    <a:pt x="1404" y="1270"/>
                    <a:pt x="1404" y="1270"/>
                  </a:cubicBezTo>
                  <a:cubicBezTo>
                    <a:pt x="1256" y="1179"/>
                    <a:pt x="1151" y="1084"/>
                    <a:pt x="1045" y="989"/>
                  </a:cubicBezTo>
                  <a:cubicBezTo>
                    <a:pt x="644" y="712"/>
                    <a:pt x="644" y="712"/>
                    <a:pt x="644" y="712"/>
                  </a:cubicBezTo>
                  <a:lnTo>
                    <a:pt x="0" y="2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Transparent"/>
            <p:cNvSpPr/>
            <p:nvPr/>
          </p:nvSpPr>
          <p:spPr>
            <a:xfrm>
              <a:off x="0" y="-1"/>
              <a:ext cx="2998354" cy="317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" y="11"/>
                  </a:lnTo>
                  <a:lnTo>
                    <a:pt x="63" y="52"/>
                  </a:lnTo>
                  <a:lnTo>
                    <a:pt x="187" y="150"/>
                  </a:lnTo>
                  <a:cubicBezTo>
                    <a:pt x="423" y="341"/>
                    <a:pt x="681" y="554"/>
                    <a:pt x="960" y="789"/>
                  </a:cubicBezTo>
                  <a:lnTo>
                    <a:pt x="1368" y="1140"/>
                  </a:lnTo>
                  <a:lnTo>
                    <a:pt x="1507" y="1255"/>
                  </a:lnTo>
                  <a:lnTo>
                    <a:pt x="1684" y="1412"/>
                  </a:lnTo>
                  <a:lnTo>
                    <a:pt x="1858" y="1561"/>
                  </a:lnTo>
                  <a:lnTo>
                    <a:pt x="2106" y="1782"/>
                  </a:lnTo>
                  <a:lnTo>
                    <a:pt x="2417" y="2055"/>
                  </a:lnTo>
                  <a:lnTo>
                    <a:pt x="2652" y="2269"/>
                  </a:lnTo>
                  <a:lnTo>
                    <a:pt x="2878" y="2471"/>
                  </a:lnTo>
                  <a:lnTo>
                    <a:pt x="3128" y="2703"/>
                  </a:lnTo>
                  <a:lnTo>
                    <a:pt x="3432" y="2979"/>
                  </a:lnTo>
                  <a:lnTo>
                    <a:pt x="3732" y="3263"/>
                  </a:lnTo>
                  <a:lnTo>
                    <a:pt x="4014" y="3524"/>
                  </a:lnTo>
                  <a:lnTo>
                    <a:pt x="4258" y="3759"/>
                  </a:lnTo>
                  <a:lnTo>
                    <a:pt x="4547" y="4032"/>
                  </a:lnTo>
                  <a:lnTo>
                    <a:pt x="4921" y="4397"/>
                  </a:lnTo>
                  <a:lnTo>
                    <a:pt x="5263" y="4726"/>
                  </a:lnTo>
                  <a:lnTo>
                    <a:pt x="5491" y="4955"/>
                  </a:lnTo>
                  <a:lnTo>
                    <a:pt x="5759" y="5216"/>
                  </a:lnTo>
                  <a:lnTo>
                    <a:pt x="6214" y="5678"/>
                  </a:lnTo>
                  <a:lnTo>
                    <a:pt x="6618" y="6082"/>
                  </a:lnTo>
                  <a:lnTo>
                    <a:pt x="6825" y="6297"/>
                  </a:lnTo>
                  <a:lnTo>
                    <a:pt x="7063" y="6538"/>
                  </a:lnTo>
                  <a:lnTo>
                    <a:pt x="7612" y="7114"/>
                  </a:lnTo>
                  <a:lnTo>
                    <a:pt x="8076" y="7597"/>
                  </a:lnTo>
                  <a:lnTo>
                    <a:pt x="8254" y="7789"/>
                  </a:lnTo>
                  <a:lnTo>
                    <a:pt x="8457" y="8001"/>
                  </a:lnTo>
                  <a:lnTo>
                    <a:pt x="9112" y="8714"/>
                  </a:lnTo>
                  <a:lnTo>
                    <a:pt x="9633" y="9275"/>
                  </a:lnTo>
                  <a:lnTo>
                    <a:pt x="9776" y="9435"/>
                  </a:lnTo>
                  <a:lnTo>
                    <a:pt x="9935" y="9609"/>
                  </a:lnTo>
                  <a:lnTo>
                    <a:pt x="10726" y="10499"/>
                  </a:lnTo>
                  <a:lnTo>
                    <a:pt x="11283" y="11123"/>
                  </a:lnTo>
                  <a:lnTo>
                    <a:pt x="11384" y="11240"/>
                  </a:lnTo>
                  <a:lnTo>
                    <a:pt x="11496" y="11367"/>
                  </a:lnTo>
                  <a:lnTo>
                    <a:pt x="12494" y="12531"/>
                  </a:lnTo>
                  <a:lnTo>
                    <a:pt x="13023" y="13146"/>
                  </a:lnTo>
                  <a:lnTo>
                    <a:pt x="13076" y="13210"/>
                  </a:lnTo>
                  <a:lnTo>
                    <a:pt x="13134" y="13278"/>
                  </a:lnTo>
                  <a:lnTo>
                    <a:pt x="14831" y="15330"/>
                  </a:lnTo>
                  <a:lnTo>
                    <a:pt x="14846" y="15348"/>
                  </a:lnTo>
                  <a:lnTo>
                    <a:pt x="15844" y="16510"/>
                  </a:lnTo>
                  <a:lnTo>
                    <a:pt x="16148" y="16841"/>
                  </a:lnTo>
                  <a:lnTo>
                    <a:pt x="16921" y="17651"/>
                  </a:lnTo>
                  <a:lnTo>
                    <a:pt x="17233" y="17965"/>
                  </a:lnTo>
                  <a:lnTo>
                    <a:pt x="18314" y="18989"/>
                  </a:lnTo>
                  <a:lnTo>
                    <a:pt x="18315" y="18990"/>
                  </a:lnTo>
                  <a:lnTo>
                    <a:pt x="19991" y="20399"/>
                  </a:lnTo>
                  <a:lnTo>
                    <a:pt x="20418" y="20734"/>
                  </a:lnTo>
                  <a:lnTo>
                    <a:pt x="21600" y="21600"/>
                  </a:lnTo>
                  <a:lnTo>
                    <a:pt x="32" y="21600"/>
                  </a:lnTo>
                  <a:lnTo>
                    <a:pt x="0" y="2156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" name="BG top"/>
          <p:cNvGrpSpPr/>
          <p:nvPr/>
        </p:nvGrpSpPr>
        <p:grpSpPr>
          <a:xfrm>
            <a:off x="8816482" y="-1"/>
            <a:ext cx="3375518" cy="3253954"/>
            <a:chOff x="0" y="0"/>
            <a:chExt cx="3375516" cy="3253953"/>
          </a:xfrm>
        </p:grpSpPr>
        <p:sp>
          <p:nvSpPr>
            <p:cNvPr id="35" name="Freeform 1"/>
            <p:cNvSpPr/>
            <p:nvPr/>
          </p:nvSpPr>
          <p:spPr>
            <a:xfrm>
              <a:off x="1" y="0"/>
              <a:ext cx="3375516" cy="325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2" y="1913"/>
                  </a:moveTo>
                  <a:lnTo>
                    <a:pt x="20613" y="2921"/>
                  </a:lnTo>
                  <a:lnTo>
                    <a:pt x="20781" y="3209"/>
                  </a:lnTo>
                  <a:close/>
                  <a:moveTo>
                    <a:pt x="0" y="0"/>
                  </a:moveTo>
                  <a:lnTo>
                    <a:pt x="18993" y="0"/>
                  </a:lnTo>
                  <a:lnTo>
                    <a:pt x="19520" y="959"/>
                  </a:lnTo>
                  <a:lnTo>
                    <a:pt x="19625" y="1147"/>
                  </a:lnTo>
                  <a:lnTo>
                    <a:pt x="18995" y="0"/>
                  </a:lnTo>
                  <a:lnTo>
                    <a:pt x="21600" y="0"/>
                  </a:lnTo>
                  <a:lnTo>
                    <a:pt x="21600" y="4603"/>
                  </a:lnTo>
                  <a:lnTo>
                    <a:pt x="21228" y="3977"/>
                  </a:lnTo>
                  <a:lnTo>
                    <a:pt x="21600" y="4616"/>
                  </a:lnTo>
                  <a:lnTo>
                    <a:pt x="21600" y="21600"/>
                  </a:lnTo>
                  <a:lnTo>
                    <a:pt x="21131" y="21152"/>
                  </a:lnTo>
                  <a:cubicBezTo>
                    <a:pt x="14525" y="14652"/>
                    <a:pt x="9129" y="7223"/>
                    <a:pt x="2174" y="1637"/>
                  </a:cubicBezTo>
                  <a:lnTo>
                    <a:pt x="280" y="19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Freeform 2"/>
            <p:cNvSpPr/>
            <p:nvPr/>
          </p:nvSpPr>
          <p:spPr>
            <a:xfrm>
              <a:off x="931" y="0"/>
              <a:ext cx="3374586" cy="325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994" y="0"/>
                  </a:lnTo>
                  <a:lnTo>
                    <a:pt x="19799" y="1466"/>
                  </a:lnTo>
                  <a:cubicBezTo>
                    <a:pt x="20172" y="2142"/>
                    <a:pt x="20550" y="2817"/>
                    <a:pt x="20937" y="3488"/>
                  </a:cubicBezTo>
                  <a:lnTo>
                    <a:pt x="21600" y="4606"/>
                  </a:lnTo>
                  <a:lnTo>
                    <a:pt x="21600" y="21600"/>
                  </a:lnTo>
                  <a:lnTo>
                    <a:pt x="20692" y="20720"/>
                  </a:lnTo>
                  <a:cubicBezTo>
                    <a:pt x="13700" y="13744"/>
                    <a:pt x="8015" y="5780"/>
                    <a:pt x="274" y="1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0" dist="127000" dir="5400000" rotWithShape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" name="Freeform 3"/>
            <p:cNvSpPr/>
            <p:nvPr/>
          </p:nvSpPr>
          <p:spPr>
            <a:xfrm>
              <a:off x="931" y="0"/>
              <a:ext cx="3374586" cy="325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994" y="0"/>
                  </a:lnTo>
                  <a:lnTo>
                    <a:pt x="19799" y="1466"/>
                  </a:lnTo>
                  <a:cubicBezTo>
                    <a:pt x="20172" y="2142"/>
                    <a:pt x="20550" y="2817"/>
                    <a:pt x="20937" y="3488"/>
                  </a:cubicBezTo>
                  <a:lnTo>
                    <a:pt x="21600" y="4606"/>
                  </a:lnTo>
                  <a:lnTo>
                    <a:pt x="21600" y="21600"/>
                  </a:lnTo>
                  <a:lnTo>
                    <a:pt x="20692" y="20720"/>
                  </a:lnTo>
                  <a:cubicBezTo>
                    <a:pt x="13700" y="13744"/>
                    <a:pt x="8015" y="5780"/>
                    <a:pt x="274" y="1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Freeform 4"/>
            <p:cNvSpPr/>
            <p:nvPr/>
          </p:nvSpPr>
          <p:spPr>
            <a:xfrm>
              <a:off x="1945456" y="-1"/>
              <a:ext cx="1430061" cy="292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580" y="0"/>
                  </a:lnTo>
                  <a:lnTo>
                    <a:pt x="11510" y="1721"/>
                  </a:lnTo>
                  <a:cubicBezTo>
                    <a:pt x="14041" y="4025"/>
                    <a:pt x="16522" y="6381"/>
                    <a:pt x="19262" y="8687"/>
                  </a:cubicBezTo>
                  <a:lnTo>
                    <a:pt x="21600" y="10572"/>
                  </a:lnTo>
                  <a:lnTo>
                    <a:pt x="21600" y="21600"/>
                  </a:lnTo>
                  <a:lnTo>
                    <a:pt x="19746" y="19958"/>
                  </a:lnTo>
                  <a:cubicBezTo>
                    <a:pt x="13086" y="13598"/>
                    <a:pt x="9265" y="6421"/>
                    <a:pt x="1246" y="78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Freeform 5"/>
            <p:cNvSpPr/>
            <p:nvPr/>
          </p:nvSpPr>
          <p:spPr>
            <a:xfrm>
              <a:off x="2968462" y="-1"/>
              <a:ext cx="407055" cy="69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6104" y="16361"/>
                  </a:lnTo>
                  <a:cubicBezTo>
                    <a:pt x="12900" y="13210"/>
                    <a:pt x="9767" y="10044"/>
                    <a:pt x="6671" y="687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22300" dist="88900" dir="16200000" rotWithShape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Freeform 6"/>
            <p:cNvSpPr/>
            <p:nvPr/>
          </p:nvSpPr>
          <p:spPr>
            <a:xfrm>
              <a:off x="2968462" y="-1"/>
              <a:ext cx="407055" cy="69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6104" y="16361"/>
                  </a:lnTo>
                  <a:cubicBezTo>
                    <a:pt x="12900" y="13210"/>
                    <a:pt x="9767" y="10044"/>
                    <a:pt x="6671" y="687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" name="Gradient"/>
            <p:cNvSpPr/>
            <p:nvPr/>
          </p:nvSpPr>
          <p:spPr>
            <a:xfrm>
              <a:off x="1918386" y="-1"/>
              <a:ext cx="1457131" cy="294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6" y="0"/>
                  </a:moveTo>
                  <a:lnTo>
                    <a:pt x="15751" y="0"/>
                  </a:lnTo>
                  <a:lnTo>
                    <a:pt x="16896" y="994"/>
                  </a:lnTo>
                  <a:cubicBezTo>
                    <a:pt x="17370" y="1403"/>
                    <a:pt x="17836" y="1802"/>
                    <a:pt x="18295" y="2189"/>
                  </a:cubicBezTo>
                  <a:cubicBezTo>
                    <a:pt x="19183" y="2965"/>
                    <a:pt x="20150" y="3782"/>
                    <a:pt x="21186" y="4626"/>
                  </a:cubicBezTo>
                  <a:lnTo>
                    <a:pt x="21600" y="4951"/>
                  </a:lnTo>
                  <a:lnTo>
                    <a:pt x="21600" y="5435"/>
                  </a:lnTo>
                  <a:lnTo>
                    <a:pt x="20754" y="4760"/>
                  </a:lnTo>
                  <a:cubicBezTo>
                    <a:pt x="19718" y="3915"/>
                    <a:pt x="18751" y="3099"/>
                    <a:pt x="17832" y="2325"/>
                  </a:cubicBezTo>
                  <a:cubicBezTo>
                    <a:pt x="17373" y="1939"/>
                    <a:pt x="16907" y="1540"/>
                    <a:pt x="16433" y="1130"/>
                  </a:cubicBezTo>
                  <a:close/>
                  <a:moveTo>
                    <a:pt x="9085" y="0"/>
                  </a:moveTo>
                  <a:lnTo>
                    <a:pt x="10288" y="0"/>
                  </a:lnTo>
                  <a:lnTo>
                    <a:pt x="11640" y="1213"/>
                  </a:lnTo>
                  <a:cubicBezTo>
                    <a:pt x="12706" y="2186"/>
                    <a:pt x="13708" y="3122"/>
                    <a:pt x="14666" y="4003"/>
                  </a:cubicBezTo>
                  <a:cubicBezTo>
                    <a:pt x="16581" y="5764"/>
                    <a:pt x="18698" y="7730"/>
                    <a:pt x="21158" y="9759"/>
                  </a:cubicBezTo>
                  <a:lnTo>
                    <a:pt x="21600" y="10119"/>
                  </a:lnTo>
                  <a:lnTo>
                    <a:pt x="21600" y="11024"/>
                  </a:lnTo>
                  <a:lnTo>
                    <a:pt x="20293" y="10027"/>
                  </a:lnTo>
                  <a:cubicBezTo>
                    <a:pt x="17797" y="7984"/>
                    <a:pt x="15643" y="6006"/>
                    <a:pt x="13728" y="4245"/>
                  </a:cubicBezTo>
                  <a:cubicBezTo>
                    <a:pt x="12771" y="3364"/>
                    <a:pt x="11769" y="2428"/>
                    <a:pt x="10710" y="1455"/>
                  </a:cubicBezTo>
                  <a:close/>
                  <a:moveTo>
                    <a:pt x="0" y="0"/>
                  </a:moveTo>
                  <a:lnTo>
                    <a:pt x="627" y="0"/>
                  </a:lnTo>
                  <a:lnTo>
                    <a:pt x="1181" y="363"/>
                  </a:lnTo>
                  <a:cubicBezTo>
                    <a:pt x="2080" y="978"/>
                    <a:pt x="2967" y="1639"/>
                    <a:pt x="3827" y="2339"/>
                  </a:cubicBezTo>
                  <a:cubicBezTo>
                    <a:pt x="5537" y="3707"/>
                    <a:pt x="7116" y="5245"/>
                    <a:pt x="8557" y="6843"/>
                  </a:cubicBezTo>
                  <a:cubicBezTo>
                    <a:pt x="11501" y="10033"/>
                    <a:pt x="14051" y="13465"/>
                    <a:pt x="16680" y="16493"/>
                  </a:cubicBezTo>
                  <a:cubicBezTo>
                    <a:pt x="18026" y="18005"/>
                    <a:pt x="19400" y="19418"/>
                    <a:pt x="20719" y="20679"/>
                  </a:cubicBezTo>
                  <a:lnTo>
                    <a:pt x="21600" y="21457"/>
                  </a:lnTo>
                  <a:lnTo>
                    <a:pt x="21600" y="21600"/>
                  </a:lnTo>
                  <a:lnTo>
                    <a:pt x="20606" y="20721"/>
                  </a:lnTo>
                  <a:cubicBezTo>
                    <a:pt x="19225" y="19466"/>
                    <a:pt x="17789" y="18057"/>
                    <a:pt x="16443" y="16546"/>
                  </a:cubicBezTo>
                  <a:cubicBezTo>
                    <a:pt x="13752" y="13523"/>
                    <a:pt x="11140" y="10097"/>
                    <a:pt x="8171" y="6925"/>
                  </a:cubicBezTo>
                  <a:cubicBezTo>
                    <a:pt x="6704" y="5345"/>
                    <a:pt x="5100" y="3825"/>
                    <a:pt x="3389" y="2457"/>
                  </a:cubicBezTo>
                  <a:cubicBezTo>
                    <a:pt x="2547" y="1764"/>
                    <a:pt x="1672" y="1113"/>
                    <a:pt x="781" y="50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Transparent"/>
            <p:cNvSpPr/>
            <p:nvPr/>
          </p:nvSpPr>
          <p:spPr>
            <a:xfrm>
              <a:off x="-1" y="0"/>
              <a:ext cx="3375518" cy="325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31" y="21152"/>
                  </a:lnTo>
                  <a:lnTo>
                    <a:pt x="20890" y="20908"/>
                  </a:lnTo>
                  <a:lnTo>
                    <a:pt x="20692" y="20717"/>
                  </a:lnTo>
                  <a:lnTo>
                    <a:pt x="20134" y="20145"/>
                  </a:lnTo>
                  <a:lnTo>
                    <a:pt x="19503" y="19509"/>
                  </a:lnTo>
                  <a:lnTo>
                    <a:pt x="19204" y="19194"/>
                  </a:lnTo>
                  <a:lnTo>
                    <a:pt x="18970" y="18954"/>
                  </a:lnTo>
                  <a:lnTo>
                    <a:pt x="18452" y="18402"/>
                  </a:lnTo>
                  <a:lnTo>
                    <a:pt x="17916" y="17837"/>
                  </a:lnTo>
                  <a:lnTo>
                    <a:pt x="17680" y="17578"/>
                  </a:lnTo>
                  <a:lnTo>
                    <a:pt x="17290" y="17162"/>
                  </a:lnTo>
                  <a:lnTo>
                    <a:pt x="15869" y="15590"/>
                  </a:lnTo>
                  <a:lnTo>
                    <a:pt x="14826" y="14445"/>
                  </a:lnTo>
                  <a:lnTo>
                    <a:pt x="13748" y="13242"/>
                  </a:lnTo>
                  <a:lnTo>
                    <a:pt x="11430" y="10670"/>
                  </a:lnTo>
                  <a:lnTo>
                    <a:pt x="8870" y="7905"/>
                  </a:lnTo>
                  <a:lnTo>
                    <a:pt x="8029" y="7037"/>
                  </a:lnTo>
                  <a:lnTo>
                    <a:pt x="7316" y="6307"/>
                  </a:lnTo>
                  <a:lnTo>
                    <a:pt x="6334" y="5347"/>
                  </a:lnTo>
                  <a:lnTo>
                    <a:pt x="5652" y="4685"/>
                  </a:lnTo>
                  <a:lnTo>
                    <a:pt x="4530" y="3659"/>
                  </a:lnTo>
                  <a:lnTo>
                    <a:pt x="3942" y="3125"/>
                  </a:lnTo>
                  <a:lnTo>
                    <a:pt x="2177" y="1640"/>
                  </a:lnTo>
                  <a:lnTo>
                    <a:pt x="2174" y="1637"/>
                  </a:lnTo>
                  <a:lnTo>
                    <a:pt x="280" y="19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" name="Company Name &amp; Tagline"/>
          <p:cNvSpPr txBox="1"/>
          <p:nvPr/>
        </p:nvSpPr>
        <p:spPr>
          <a:xfrm>
            <a:off x="5881518" y="6500333"/>
            <a:ext cx="428962" cy="21544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/>
          <a:p>
            <a:pPr algn="ctr">
              <a:defRPr sz="800">
                <a:solidFill>
                  <a:srgbClr val="A6A6A6"/>
                </a:solidFill>
              </a:defRPr>
            </a:pPr>
            <a:r>
              <a:rPr lang="zh-CN" altLang="en-US" dirty="0" smtClean="0"/>
              <a:t>易安联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Company Name &amp; Tagline"/>
          <p:cNvSpPr txBox="1"/>
          <p:nvPr userDrawn="1"/>
        </p:nvSpPr>
        <p:spPr>
          <a:xfrm>
            <a:off x="5881518" y="6500333"/>
            <a:ext cx="428962" cy="21544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/>
          <a:p>
            <a:pPr algn="ctr">
              <a:defRPr sz="800">
                <a:solidFill>
                  <a:srgbClr val="A6A6A6"/>
                </a:solidFill>
              </a:defRPr>
            </a:pPr>
            <a:r>
              <a:rPr lang="zh-CN" altLang="en-US" dirty="0" smtClean="0"/>
              <a:t>易安联 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www.enlink.com.cn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www.enlink.com.cn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work\17.11 UI\logo\u110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4763" y="2028796"/>
            <a:ext cx="1257068" cy="11403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12675" y="3560045"/>
            <a:ext cx="5787426" cy="55879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cs typeface="+mn-ea"/>
                <a:sym typeface="+mn-lt"/>
              </a:rPr>
              <a:t>汇报部门：研发部                    汇报人：吴志彬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49762" y="2211386"/>
            <a:ext cx="6639393" cy="723069"/>
          </a:xfrm>
        </p:spPr>
        <p:txBody>
          <a:bodyPr>
            <a:normAutofit/>
          </a:bodyPr>
          <a:lstStyle/>
          <a:p>
            <a:pPr algn="ctr"/>
            <a:r>
              <a:rPr lang="zh-CN" altLang="en-US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易安联网络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05617" y="6169116"/>
            <a:ext cx="2888301" cy="248371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创造安全网络云世界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926541" y="6495218"/>
            <a:ext cx="4303059" cy="248371"/>
          </a:xfrm>
        </p:spPr>
        <p:txBody>
          <a:bodyPr/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CREAT A SECURE NETWORK FOR CLOUD WORLD</a:t>
            </a:r>
            <a:endParaRPr lang="en-US" altLang="en-US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610284">
            <a:off x="4581685" y="-6580698"/>
            <a:ext cx="13726334" cy="8108991"/>
          </a:xfrm>
          <a:prstGeom prst="ellipse">
            <a:avLst/>
          </a:prstGeom>
          <a:gradFill>
            <a:gsLst>
              <a:gs pos="0">
                <a:srgbClr val="2288F6">
                  <a:alpha val="87000"/>
                </a:srgbClr>
              </a:gs>
              <a:gs pos="100000">
                <a:srgbClr val="79C0F8"/>
              </a:gs>
            </a:gsLst>
            <a:lin ang="1800000" scaled="0"/>
          </a:gradFill>
          <a:ln>
            <a:noFill/>
          </a:ln>
          <a:effectLst>
            <a:outerShdw blurRad="673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第二部分标题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90661" y="1881763"/>
            <a:ext cx="5040560" cy="460804"/>
            <a:chOff x="6298600" y="1813622"/>
            <a:chExt cx="5040560" cy="460804"/>
          </a:xfr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</p:grpSpPr>
        <p:sp>
          <p:nvSpPr>
            <p:cNvPr id="4" name="圆角矩形 3"/>
            <p:cNvSpPr/>
            <p:nvPr/>
          </p:nvSpPr>
          <p:spPr>
            <a:xfrm>
              <a:off x="6298600" y="1813622"/>
              <a:ext cx="5040560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1,623,445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298600" y="2082681"/>
              <a:ext cx="3528392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1,058,883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90661" y="2951006"/>
            <a:ext cx="4680520" cy="460804"/>
            <a:chOff x="6298600" y="2875278"/>
            <a:chExt cx="4680520" cy="460804"/>
          </a:xfr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effectLst/>
        </p:grpSpPr>
        <p:sp>
          <p:nvSpPr>
            <p:cNvPr id="7" name="圆角矩形 6"/>
            <p:cNvSpPr/>
            <p:nvPr/>
          </p:nvSpPr>
          <p:spPr>
            <a:xfrm>
              <a:off x="6298600" y="2875278"/>
              <a:ext cx="2160240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725,091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98600" y="3144337"/>
              <a:ext cx="4680520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1,550,934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90661" y="4020249"/>
            <a:ext cx="3312368" cy="460804"/>
            <a:chOff x="6298600" y="3936934"/>
            <a:chExt cx="3312368" cy="460804"/>
          </a:xfr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</p:grpSpPr>
        <p:sp>
          <p:nvSpPr>
            <p:cNvPr id="10" name="圆角矩形 9"/>
            <p:cNvSpPr/>
            <p:nvPr/>
          </p:nvSpPr>
          <p:spPr>
            <a:xfrm>
              <a:off x="6298600" y="3936934"/>
              <a:ext cx="3312368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981,406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98600" y="4205993"/>
              <a:ext cx="2448272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846,356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90661" y="5089492"/>
            <a:ext cx="3024336" cy="460804"/>
            <a:chOff x="6298600" y="4998591"/>
            <a:chExt cx="3024336" cy="460804"/>
          </a:xfr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</p:grpSpPr>
        <p:sp>
          <p:nvSpPr>
            <p:cNvPr id="13" name="圆角矩形 12"/>
            <p:cNvSpPr/>
            <p:nvPr/>
          </p:nvSpPr>
          <p:spPr>
            <a:xfrm>
              <a:off x="6298600" y="4998591"/>
              <a:ext cx="1404156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427,683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98600" y="5267650"/>
              <a:ext cx="3024336" cy="191745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901,124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TextBox 89"/>
          <p:cNvSpPr txBox="1"/>
          <p:nvPr/>
        </p:nvSpPr>
        <p:spPr>
          <a:xfrm>
            <a:off x="2491234" y="1765917"/>
            <a:ext cx="252455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6" name="TextBox 90"/>
          <p:cNvSpPr txBox="1"/>
          <p:nvPr/>
        </p:nvSpPr>
        <p:spPr>
          <a:xfrm>
            <a:off x="2491234" y="2835160"/>
            <a:ext cx="252455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7" name="TextBox 91"/>
          <p:cNvSpPr txBox="1"/>
          <p:nvPr/>
        </p:nvSpPr>
        <p:spPr>
          <a:xfrm>
            <a:off x="2491234" y="3904403"/>
            <a:ext cx="252455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8" name="TextBox 92"/>
          <p:cNvSpPr txBox="1"/>
          <p:nvPr/>
        </p:nvSpPr>
        <p:spPr>
          <a:xfrm>
            <a:off x="2491234" y="4973646"/>
            <a:ext cx="252455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336601" y="1720329"/>
            <a:ext cx="781050" cy="78105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季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度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336601" y="2789572"/>
            <a:ext cx="781050" cy="78105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季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度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336601" y="3861334"/>
            <a:ext cx="781050" cy="78105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季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度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36601" y="4929369"/>
            <a:ext cx="781050" cy="78105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季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度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2582" y="3093908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51512" y="2552051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第四部分大标题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45739" y="3326258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第一子标题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第二子标题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21428" y="2756780"/>
            <a:ext cx="1595305" cy="116665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413"/>
              </a:avLst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95155" y="2754889"/>
            <a:ext cx="0" cy="115214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"/>
          <p:cNvSpPr/>
          <p:nvPr/>
        </p:nvSpPr>
        <p:spPr bwMode="auto">
          <a:xfrm>
            <a:off x="2853237" y="1482391"/>
            <a:ext cx="1813418" cy="595589"/>
          </a:xfrm>
          <a:custGeom>
            <a:avLst/>
            <a:gdLst>
              <a:gd name="T0" fmla="*/ 0 w 439"/>
              <a:gd name="T1" fmla="*/ 110 h 145"/>
              <a:gd name="T2" fmla="*/ 0 w 439"/>
              <a:gd name="T3" fmla="*/ 7 h 145"/>
              <a:gd name="T4" fmla="*/ 8 w 439"/>
              <a:gd name="T5" fmla="*/ 0 h 145"/>
              <a:gd name="T6" fmla="*/ 432 w 439"/>
              <a:gd name="T7" fmla="*/ 0 h 145"/>
              <a:gd name="T8" fmla="*/ 439 w 439"/>
              <a:gd name="T9" fmla="*/ 7 h 145"/>
              <a:gd name="T10" fmla="*/ 439 w 439"/>
              <a:gd name="T11" fmla="*/ 110 h 145"/>
              <a:gd name="T12" fmla="*/ 404 w 439"/>
              <a:gd name="T13" fmla="*/ 145 h 145"/>
              <a:gd name="T14" fmla="*/ 36 w 439"/>
              <a:gd name="T15" fmla="*/ 145 h 145"/>
              <a:gd name="T16" fmla="*/ 0 w 439"/>
              <a:gd name="T17" fmla="*/ 11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145">
                <a:moveTo>
                  <a:pt x="0" y="110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36" y="0"/>
                  <a:pt x="439" y="3"/>
                  <a:pt x="439" y="7"/>
                </a:cubicBezTo>
                <a:cubicBezTo>
                  <a:pt x="439" y="110"/>
                  <a:pt x="439" y="110"/>
                  <a:pt x="439" y="110"/>
                </a:cubicBezTo>
                <a:cubicBezTo>
                  <a:pt x="439" y="129"/>
                  <a:pt x="423" y="145"/>
                  <a:pt x="404" y="145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16" y="145"/>
                  <a:pt x="0" y="129"/>
                  <a:pt x="0" y="11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5400">
            <a:noFill/>
          </a:ln>
          <a:effectLst>
            <a:outerShdw blurRad="520700" dist="1905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074" name="Picture 2" descr="E:\work\17.11 UI\logo\enlinkclou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982" y="6185647"/>
            <a:ext cx="1311586" cy="49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第一部分标题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1303025" y="5078880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填写项目名称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3848101" y="5078880"/>
            <a:ext cx="7130452" cy="731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099" name="Picture 3" descr="D:\用户目录\我的文档\Tencent Files\2972543840\FileRecv\组54(2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4438" y="1454990"/>
            <a:ext cx="6946506" cy="30132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8262253" y="1454990"/>
            <a:ext cx="2716300" cy="3021442"/>
          </a:xfrm>
          <a:prstGeom prst="rect">
            <a:avLst/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关键词</a:t>
            </a:r>
            <a:endParaRPr lang="en-US" altLang="zh-CN" sz="24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描述概括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第二部分标题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1351143" y="1485141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6247257" y="2804530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1351143" y="4123707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85350" y="1797351"/>
            <a:ext cx="1150592" cy="1150592"/>
          </a:xfrm>
          <a:prstGeom prst="ellipse">
            <a:avLst/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585350" y="3116634"/>
            <a:ext cx="1150592" cy="1150592"/>
          </a:xfrm>
          <a:prstGeom prst="ellipse">
            <a:avLst/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585350" y="4435917"/>
            <a:ext cx="1150592" cy="1150592"/>
          </a:xfrm>
          <a:prstGeom prst="ellipse">
            <a:avLst/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1571626" y="1840778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填写段落标题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571626" y="2182293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9" name="文本框 22"/>
          <p:cNvSpPr txBox="1"/>
          <p:nvPr/>
        </p:nvSpPr>
        <p:spPr>
          <a:xfrm>
            <a:off x="7251931" y="3171127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b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填写段落标题</a:t>
            </a:r>
            <a:endParaRPr lang="zh-CN" altLang="en-US" b="0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7251931" y="3512642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框 24"/>
          <p:cNvSpPr txBox="1"/>
          <p:nvPr/>
        </p:nvSpPr>
        <p:spPr>
          <a:xfrm>
            <a:off x="1571626" y="4497472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填写段落标题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2" name="TextBox 11"/>
          <p:cNvSpPr txBox="1"/>
          <p:nvPr/>
        </p:nvSpPr>
        <p:spPr>
          <a:xfrm>
            <a:off x="1571626" y="4838987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5937223" y="4679595"/>
            <a:ext cx="446845" cy="663236"/>
          </a:xfrm>
          <a:custGeom>
            <a:avLst/>
            <a:gdLst>
              <a:gd name="connsiteX0" fmla="*/ 203941 w 408009"/>
              <a:gd name="connsiteY0" fmla="*/ 519973 h 605593"/>
              <a:gd name="connsiteX1" fmla="*/ 176723 w 408009"/>
              <a:gd name="connsiteY1" fmla="*/ 547152 h 605593"/>
              <a:gd name="connsiteX2" fmla="*/ 203941 w 408009"/>
              <a:gd name="connsiteY2" fmla="*/ 574459 h 605593"/>
              <a:gd name="connsiteX3" fmla="*/ 231286 w 408009"/>
              <a:gd name="connsiteY3" fmla="*/ 547152 h 605593"/>
              <a:gd name="connsiteX4" fmla="*/ 203941 w 408009"/>
              <a:gd name="connsiteY4" fmla="*/ 519973 h 605593"/>
              <a:gd name="connsiteX5" fmla="*/ 158565 w 408009"/>
              <a:gd name="connsiteY5" fmla="*/ 366838 h 605593"/>
              <a:gd name="connsiteX6" fmla="*/ 171856 w 408009"/>
              <a:gd name="connsiteY6" fmla="*/ 381514 h 605593"/>
              <a:gd name="connsiteX7" fmla="*/ 203934 w 408009"/>
              <a:gd name="connsiteY7" fmla="*/ 404229 h 605593"/>
              <a:gd name="connsiteX8" fmla="*/ 236651 w 408009"/>
              <a:gd name="connsiteY8" fmla="*/ 381514 h 605593"/>
              <a:gd name="connsiteX9" fmla="*/ 249303 w 408009"/>
              <a:gd name="connsiteY9" fmla="*/ 366838 h 605593"/>
              <a:gd name="connsiteX10" fmla="*/ 264256 w 408009"/>
              <a:gd name="connsiteY10" fmla="*/ 373729 h 605593"/>
              <a:gd name="connsiteX11" fmla="*/ 292245 w 408009"/>
              <a:gd name="connsiteY11" fmla="*/ 407291 h 605593"/>
              <a:gd name="connsiteX12" fmla="*/ 294162 w 408009"/>
              <a:gd name="connsiteY12" fmla="*/ 419032 h 605593"/>
              <a:gd name="connsiteX13" fmla="*/ 283810 w 408009"/>
              <a:gd name="connsiteY13" fmla="*/ 425157 h 605593"/>
              <a:gd name="connsiteX14" fmla="*/ 124058 w 408009"/>
              <a:gd name="connsiteY14" fmla="*/ 425157 h 605593"/>
              <a:gd name="connsiteX15" fmla="*/ 113706 w 408009"/>
              <a:gd name="connsiteY15" fmla="*/ 419032 h 605593"/>
              <a:gd name="connsiteX16" fmla="*/ 115751 w 408009"/>
              <a:gd name="connsiteY16" fmla="*/ 407291 h 605593"/>
              <a:gd name="connsiteX17" fmla="*/ 143612 w 408009"/>
              <a:gd name="connsiteY17" fmla="*/ 373729 h 605593"/>
              <a:gd name="connsiteX18" fmla="*/ 158565 w 408009"/>
              <a:gd name="connsiteY18" fmla="*/ 366838 h 605593"/>
              <a:gd name="connsiteX19" fmla="*/ 203933 w 408009"/>
              <a:gd name="connsiteY19" fmla="*/ 196879 h 605593"/>
              <a:gd name="connsiteX20" fmla="*/ 156265 w 408009"/>
              <a:gd name="connsiteY20" fmla="*/ 244475 h 605593"/>
              <a:gd name="connsiteX21" fmla="*/ 203933 w 408009"/>
              <a:gd name="connsiteY21" fmla="*/ 292199 h 605593"/>
              <a:gd name="connsiteX22" fmla="*/ 251730 w 408009"/>
              <a:gd name="connsiteY22" fmla="*/ 244475 h 605593"/>
              <a:gd name="connsiteX23" fmla="*/ 203933 w 408009"/>
              <a:gd name="connsiteY23" fmla="*/ 196879 h 605593"/>
              <a:gd name="connsiteX24" fmla="*/ 203933 w 408009"/>
              <a:gd name="connsiteY24" fmla="*/ 159619 h 605593"/>
              <a:gd name="connsiteX25" fmla="*/ 291858 w 408009"/>
              <a:gd name="connsiteY25" fmla="*/ 247410 h 605593"/>
              <a:gd name="connsiteX26" fmla="*/ 253774 w 408009"/>
              <a:gd name="connsiteY26" fmla="*/ 335966 h 605593"/>
              <a:gd name="connsiteX27" fmla="*/ 226298 w 408009"/>
              <a:gd name="connsiteY27" fmla="*/ 372716 h 605593"/>
              <a:gd name="connsiteX28" fmla="*/ 203933 w 408009"/>
              <a:gd name="connsiteY28" fmla="*/ 390580 h 605593"/>
              <a:gd name="connsiteX29" fmla="*/ 182208 w 408009"/>
              <a:gd name="connsiteY29" fmla="*/ 372716 h 605593"/>
              <a:gd name="connsiteX30" fmla="*/ 154732 w 408009"/>
              <a:gd name="connsiteY30" fmla="*/ 335966 h 605593"/>
              <a:gd name="connsiteX31" fmla="*/ 116009 w 408009"/>
              <a:gd name="connsiteY31" fmla="*/ 247410 h 605593"/>
              <a:gd name="connsiteX32" fmla="*/ 203933 w 408009"/>
              <a:gd name="connsiteY32" fmla="*/ 159619 h 605593"/>
              <a:gd name="connsiteX33" fmla="*/ 42552 w 408009"/>
              <a:gd name="connsiteY33" fmla="*/ 78729 h 605593"/>
              <a:gd name="connsiteX34" fmla="*/ 25556 w 408009"/>
              <a:gd name="connsiteY34" fmla="*/ 95700 h 605593"/>
              <a:gd name="connsiteX35" fmla="*/ 25556 w 408009"/>
              <a:gd name="connsiteY35" fmla="*/ 475185 h 605593"/>
              <a:gd name="connsiteX36" fmla="*/ 42552 w 408009"/>
              <a:gd name="connsiteY36" fmla="*/ 492156 h 605593"/>
              <a:gd name="connsiteX37" fmla="*/ 365330 w 408009"/>
              <a:gd name="connsiteY37" fmla="*/ 492156 h 605593"/>
              <a:gd name="connsiteX38" fmla="*/ 382453 w 408009"/>
              <a:gd name="connsiteY38" fmla="*/ 475185 h 605593"/>
              <a:gd name="connsiteX39" fmla="*/ 382453 w 408009"/>
              <a:gd name="connsiteY39" fmla="*/ 95700 h 605593"/>
              <a:gd name="connsiteX40" fmla="*/ 365330 w 408009"/>
              <a:gd name="connsiteY40" fmla="*/ 78729 h 605593"/>
              <a:gd name="connsiteX41" fmla="*/ 176467 w 408009"/>
              <a:gd name="connsiteY41" fmla="*/ 31134 h 605593"/>
              <a:gd name="connsiteX42" fmla="*/ 167906 w 408009"/>
              <a:gd name="connsiteY42" fmla="*/ 39556 h 605593"/>
              <a:gd name="connsiteX43" fmla="*/ 176467 w 408009"/>
              <a:gd name="connsiteY43" fmla="*/ 48105 h 605593"/>
              <a:gd name="connsiteX44" fmla="*/ 231542 w 408009"/>
              <a:gd name="connsiteY44" fmla="*/ 48105 h 605593"/>
              <a:gd name="connsiteX45" fmla="*/ 239975 w 408009"/>
              <a:gd name="connsiteY45" fmla="*/ 39556 h 605593"/>
              <a:gd name="connsiteX46" fmla="*/ 231542 w 408009"/>
              <a:gd name="connsiteY46" fmla="*/ 31134 h 605593"/>
              <a:gd name="connsiteX47" fmla="*/ 33990 w 408009"/>
              <a:gd name="connsiteY47" fmla="*/ 0 h 605593"/>
              <a:gd name="connsiteX48" fmla="*/ 373891 w 408009"/>
              <a:gd name="connsiteY48" fmla="*/ 0 h 605593"/>
              <a:gd name="connsiteX49" fmla="*/ 408009 w 408009"/>
              <a:gd name="connsiteY49" fmla="*/ 34069 h 605593"/>
              <a:gd name="connsiteX50" fmla="*/ 408009 w 408009"/>
              <a:gd name="connsiteY50" fmla="*/ 571651 h 605593"/>
              <a:gd name="connsiteX51" fmla="*/ 373891 w 408009"/>
              <a:gd name="connsiteY51" fmla="*/ 605593 h 605593"/>
              <a:gd name="connsiteX52" fmla="*/ 33990 w 408009"/>
              <a:gd name="connsiteY52" fmla="*/ 605593 h 605593"/>
              <a:gd name="connsiteX53" fmla="*/ 0 w 408009"/>
              <a:gd name="connsiteY53" fmla="*/ 571651 h 605593"/>
              <a:gd name="connsiteX54" fmla="*/ 0 w 408009"/>
              <a:gd name="connsiteY54" fmla="*/ 34069 h 605593"/>
              <a:gd name="connsiteX55" fmla="*/ 33990 w 408009"/>
              <a:gd name="connsiteY55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08009" h="605593">
                <a:moveTo>
                  <a:pt x="203941" y="519973"/>
                </a:moveTo>
                <a:cubicBezTo>
                  <a:pt x="188862" y="519973"/>
                  <a:pt x="176723" y="532095"/>
                  <a:pt x="176723" y="547152"/>
                </a:cubicBezTo>
                <a:cubicBezTo>
                  <a:pt x="176723" y="562209"/>
                  <a:pt x="188862" y="574459"/>
                  <a:pt x="203941" y="574459"/>
                </a:cubicBezTo>
                <a:cubicBezTo>
                  <a:pt x="219019" y="574459"/>
                  <a:pt x="231286" y="562209"/>
                  <a:pt x="231286" y="547152"/>
                </a:cubicBezTo>
                <a:cubicBezTo>
                  <a:pt x="231286" y="532095"/>
                  <a:pt x="219019" y="519973"/>
                  <a:pt x="203941" y="519973"/>
                </a:cubicBezTo>
                <a:close/>
                <a:moveTo>
                  <a:pt x="158565" y="366838"/>
                </a:moveTo>
                <a:cubicBezTo>
                  <a:pt x="163165" y="368752"/>
                  <a:pt x="168022" y="376920"/>
                  <a:pt x="171856" y="381514"/>
                </a:cubicBezTo>
                <a:cubicBezTo>
                  <a:pt x="186809" y="399379"/>
                  <a:pt x="193838" y="404229"/>
                  <a:pt x="203934" y="404229"/>
                </a:cubicBezTo>
                <a:cubicBezTo>
                  <a:pt x="214286" y="404229"/>
                  <a:pt x="221954" y="398869"/>
                  <a:pt x="236651" y="381514"/>
                </a:cubicBezTo>
                <a:cubicBezTo>
                  <a:pt x="240485" y="377047"/>
                  <a:pt x="244958" y="368880"/>
                  <a:pt x="249303" y="366838"/>
                </a:cubicBezTo>
                <a:cubicBezTo>
                  <a:pt x="254160" y="364541"/>
                  <a:pt x="260806" y="369646"/>
                  <a:pt x="264256" y="373729"/>
                </a:cubicBezTo>
                <a:lnTo>
                  <a:pt x="292245" y="407291"/>
                </a:lnTo>
                <a:cubicBezTo>
                  <a:pt x="295184" y="410865"/>
                  <a:pt x="295951" y="415331"/>
                  <a:pt x="294162" y="419032"/>
                </a:cubicBezTo>
                <a:cubicBezTo>
                  <a:pt x="292373" y="422860"/>
                  <a:pt x="288539" y="425157"/>
                  <a:pt x="283810" y="425157"/>
                </a:cubicBezTo>
                <a:lnTo>
                  <a:pt x="124058" y="425157"/>
                </a:lnTo>
                <a:cubicBezTo>
                  <a:pt x="119457" y="425157"/>
                  <a:pt x="115495" y="422860"/>
                  <a:pt x="113706" y="419032"/>
                </a:cubicBezTo>
                <a:cubicBezTo>
                  <a:pt x="111917" y="415331"/>
                  <a:pt x="112684" y="410865"/>
                  <a:pt x="115751" y="407291"/>
                </a:cubicBezTo>
                <a:lnTo>
                  <a:pt x="143612" y="373729"/>
                </a:lnTo>
                <a:cubicBezTo>
                  <a:pt x="147062" y="369646"/>
                  <a:pt x="153708" y="364669"/>
                  <a:pt x="158565" y="366838"/>
                </a:cubicBezTo>
                <a:close/>
                <a:moveTo>
                  <a:pt x="203933" y="196879"/>
                </a:moveTo>
                <a:cubicBezTo>
                  <a:pt x="177607" y="196879"/>
                  <a:pt x="156265" y="218189"/>
                  <a:pt x="156265" y="244475"/>
                </a:cubicBezTo>
                <a:cubicBezTo>
                  <a:pt x="156265" y="270889"/>
                  <a:pt x="177607" y="292199"/>
                  <a:pt x="203933" y="292199"/>
                </a:cubicBezTo>
                <a:cubicBezTo>
                  <a:pt x="230388" y="292199"/>
                  <a:pt x="251730" y="270889"/>
                  <a:pt x="251730" y="244475"/>
                </a:cubicBezTo>
                <a:cubicBezTo>
                  <a:pt x="251730" y="218189"/>
                  <a:pt x="230388" y="196879"/>
                  <a:pt x="203933" y="196879"/>
                </a:cubicBezTo>
                <a:close/>
                <a:moveTo>
                  <a:pt x="203933" y="159619"/>
                </a:moveTo>
                <a:cubicBezTo>
                  <a:pt x="252496" y="159619"/>
                  <a:pt x="291858" y="199049"/>
                  <a:pt x="291858" y="247410"/>
                </a:cubicBezTo>
                <a:cubicBezTo>
                  <a:pt x="291858" y="274845"/>
                  <a:pt x="268088" y="314657"/>
                  <a:pt x="253774" y="335966"/>
                </a:cubicBezTo>
                <a:cubicBezTo>
                  <a:pt x="244829" y="349365"/>
                  <a:pt x="235116" y="362380"/>
                  <a:pt x="226298" y="372716"/>
                </a:cubicBezTo>
                <a:cubicBezTo>
                  <a:pt x="212240" y="389304"/>
                  <a:pt x="207895" y="390580"/>
                  <a:pt x="203933" y="390580"/>
                </a:cubicBezTo>
                <a:cubicBezTo>
                  <a:pt x="200100" y="390580"/>
                  <a:pt x="196266" y="389304"/>
                  <a:pt x="182208" y="372716"/>
                </a:cubicBezTo>
                <a:cubicBezTo>
                  <a:pt x="173390" y="362252"/>
                  <a:pt x="163677" y="349109"/>
                  <a:pt x="154732" y="335966"/>
                </a:cubicBezTo>
                <a:cubicBezTo>
                  <a:pt x="137096" y="309808"/>
                  <a:pt x="116009" y="273186"/>
                  <a:pt x="116009" y="247410"/>
                </a:cubicBezTo>
                <a:cubicBezTo>
                  <a:pt x="116009" y="199049"/>
                  <a:pt x="155498" y="159619"/>
                  <a:pt x="203933" y="159619"/>
                </a:cubicBezTo>
                <a:close/>
                <a:moveTo>
                  <a:pt x="42552" y="78729"/>
                </a:moveTo>
                <a:cubicBezTo>
                  <a:pt x="33223" y="78729"/>
                  <a:pt x="25556" y="86385"/>
                  <a:pt x="25556" y="95700"/>
                </a:cubicBezTo>
                <a:lnTo>
                  <a:pt x="25556" y="475185"/>
                </a:lnTo>
                <a:cubicBezTo>
                  <a:pt x="25556" y="484500"/>
                  <a:pt x="33223" y="492156"/>
                  <a:pt x="42552" y="492156"/>
                </a:cubicBezTo>
                <a:lnTo>
                  <a:pt x="365330" y="492156"/>
                </a:lnTo>
                <a:cubicBezTo>
                  <a:pt x="374786" y="492156"/>
                  <a:pt x="382453" y="484500"/>
                  <a:pt x="382453" y="475185"/>
                </a:cubicBezTo>
                <a:lnTo>
                  <a:pt x="382453" y="95700"/>
                </a:lnTo>
                <a:cubicBezTo>
                  <a:pt x="382453" y="86385"/>
                  <a:pt x="374786" y="78729"/>
                  <a:pt x="365330" y="78729"/>
                </a:cubicBezTo>
                <a:close/>
                <a:moveTo>
                  <a:pt x="176467" y="31134"/>
                </a:moveTo>
                <a:cubicBezTo>
                  <a:pt x="171739" y="31134"/>
                  <a:pt x="167906" y="34962"/>
                  <a:pt x="167906" y="39556"/>
                </a:cubicBezTo>
                <a:cubicBezTo>
                  <a:pt x="167906" y="44277"/>
                  <a:pt x="171739" y="48105"/>
                  <a:pt x="176467" y="48105"/>
                </a:cubicBezTo>
                <a:lnTo>
                  <a:pt x="231542" y="48105"/>
                </a:lnTo>
                <a:cubicBezTo>
                  <a:pt x="236270" y="48105"/>
                  <a:pt x="239975" y="44277"/>
                  <a:pt x="239975" y="39556"/>
                </a:cubicBezTo>
                <a:cubicBezTo>
                  <a:pt x="239975" y="34962"/>
                  <a:pt x="236270" y="31134"/>
                  <a:pt x="231542" y="31134"/>
                </a:cubicBezTo>
                <a:close/>
                <a:moveTo>
                  <a:pt x="33990" y="0"/>
                </a:moveTo>
                <a:lnTo>
                  <a:pt x="373891" y="0"/>
                </a:lnTo>
                <a:cubicBezTo>
                  <a:pt x="392675" y="0"/>
                  <a:pt x="408009" y="15312"/>
                  <a:pt x="408009" y="34069"/>
                </a:cubicBezTo>
                <a:lnTo>
                  <a:pt x="408009" y="571651"/>
                </a:lnTo>
                <a:cubicBezTo>
                  <a:pt x="408009" y="590409"/>
                  <a:pt x="392675" y="605593"/>
                  <a:pt x="373891" y="605593"/>
                </a:cubicBezTo>
                <a:lnTo>
                  <a:pt x="33990" y="605593"/>
                </a:lnTo>
                <a:cubicBezTo>
                  <a:pt x="15206" y="605593"/>
                  <a:pt x="0" y="590409"/>
                  <a:pt x="0" y="571651"/>
                </a:cubicBezTo>
                <a:lnTo>
                  <a:pt x="0" y="34069"/>
                </a:lnTo>
                <a:cubicBezTo>
                  <a:pt x="0" y="15312"/>
                  <a:pt x="15206" y="0"/>
                  <a:pt x="339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Freeform 187"/>
          <p:cNvSpPr>
            <a:spLocks noEditPoints="1"/>
          </p:cNvSpPr>
          <p:nvPr/>
        </p:nvSpPr>
        <p:spPr bwMode="auto">
          <a:xfrm>
            <a:off x="5891628" y="3459827"/>
            <a:ext cx="538034" cy="464205"/>
          </a:xfrm>
          <a:custGeom>
            <a:avLst/>
            <a:gdLst>
              <a:gd name="connsiteX0" fmla="*/ 470014 w 606298"/>
              <a:gd name="connsiteY0" fmla="*/ 471938 h 523102"/>
              <a:gd name="connsiteX1" fmla="*/ 453448 w 606298"/>
              <a:gd name="connsiteY1" fmla="*/ 488480 h 523102"/>
              <a:gd name="connsiteX2" fmla="*/ 455470 w 606298"/>
              <a:gd name="connsiteY2" fmla="*/ 495885 h 523102"/>
              <a:gd name="connsiteX3" fmla="*/ 470014 w 606298"/>
              <a:gd name="connsiteY3" fmla="*/ 504925 h 523102"/>
              <a:gd name="connsiteX4" fmla="*/ 484557 w 606298"/>
              <a:gd name="connsiteY4" fmla="*/ 495885 h 523102"/>
              <a:gd name="connsiteX5" fmla="*/ 486483 w 606298"/>
              <a:gd name="connsiteY5" fmla="*/ 488480 h 523102"/>
              <a:gd name="connsiteX6" fmla="*/ 470014 w 606298"/>
              <a:gd name="connsiteY6" fmla="*/ 471938 h 523102"/>
              <a:gd name="connsiteX7" fmla="*/ 381212 w 606298"/>
              <a:gd name="connsiteY7" fmla="*/ 203804 h 523102"/>
              <a:gd name="connsiteX8" fmla="*/ 374278 w 606298"/>
              <a:gd name="connsiteY8" fmla="*/ 210728 h 523102"/>
              <a:gd name="connsiteX9" fmla="*/ 374278 w 606298"/>
              <a:gd name="connsiteY9" fmla="*/ 456646 h 523102"/>
              <a:gd name="connsiteX10" fmla="*/ 565653 w 606298"/>
              <a:gd name="connsiteY10" fmla="*/ 456646 h 523102"/>
              <a:gd name="connsiteX11" fmla="*/ 565653 w 606298"/>
              <a:gd name="connsiteY11" fmla="*/ 210728 h 523102"/>
              <a:gd name="connsiteX12" fmla="*/ 558719 w 606298"/>
              <a:gd name="connsiteY12" fmla="*/ 203804 h 523102"/>
              <a:gd name="connsiteX13" fmla="*/ 381212 w 606298"/>
              <a:gd name="connsiteY13" fmla="*/ 163218 h 523102"/>
              <a:gd name="connsiteX14" fmla="*/ 558719 w 606298"/>
              <a:gd name="connsiteY14" fmla="*/ 163218 h 523102"/>
              <a:gd name="connsiteX15" fmla="*/ 606298 w 606298"/>
              <a:gd name="connsiteY15" fmla="*/ 210728 h 523102"/>
              <a:gd name="connsiteX16" fmla="*/ 606298 w 606298"/>
              <a:gd name="connsiteY16" fmla="*/ 475592 h 523102"/>
              <a:gd name="connsiteX17" fmla="*/ 558719 w 606298"/>
              <a:gd name="connsiteY17" fmla="*/ 523102 h 523102"/>
              <a:gd name="connsiteX18" fmla="*/ 381212 w 606298"/>
              <a:gd name="connsiteY18" fmla="*/ 523102 h 523102"/>
              <a:gd name="connsiteX19" fmla="*/ 333633 w 606298"/>
              <a:gd name="connsiteY19" fmla="*/ 475592 h 523102"/>
              <a:gd name="connsiteX20" fmla="*/ 333633 w 606298"/>
              <a:gd name="connsiteY20" fmla="*/ 210728 h 523102"/>
              <a:gd name="connsiteX21" fmla="*/ 381212 w 606298"/>
              <a:gd name="connsiteY21" fmla="*/ 163218 h 523102"/>
              <a:gd name="connsiteX22" fmla="*/ 43821 w 606298"/>
              <a:gd name="connsiteY22" fmla="*/ 0 h 523102"/>
              <a:gd name="connsiteX23" fmla="*/ 452369 w 606298"/>
              <a:gd name="connsiteY23" fmla="*/ 0 h 523102"/>
              <a:gd name="connsiteX24" fmla="*/ 496287 w 606298"/>
              <a:gd name="connsiteY24" fmla="*/ 43855 h 523102"/>
              <a:gd name="connsiteX25" fmla="*/ 496287 w 606298"/>
              <a:gd name="connsiteY25" fmla="*/ 122621 h 523102"/>
              <a:gd name="connsiteX26" fmla="*/ 455644 w 606298"/>
              <a:gd name="connsiteY26" fmla="*/ 122621 h 523102"/>
              <a:gd name="connsiteX27" fmla="*/ 455644 w 606298"/>
              <a:gd name="connsiteY27" fmla="*/ 43855 h 523102"/>
              <a:gd name="connsiteX28" fmla="*/ 452369 w 606298"/>
              <a:gd name="connsiteY28" fmla="*/ 40585 h 523102"/>
              <a:gd name="connsiteX29" fmla="*/ 43821 w 606298"/>
              <a:gd name="connsiteY29" fmla="*/ 40585 h 523102"/>
              <a:gd name="connsiteX30" fmla="*/ 40643 w 606298"/>
              <a:gd name="connsiteY30" fmla="*/ 43855 h 523102"/>
              <a:gd name="connsiteX31" fmla="*/ 40643 w 606298"/>
              <a:gd name="connsiteY31" fmla="*/ 320738 h 523102"/>
              <a:gd name="connsiteX32" fmla="*/ 43821 w 606298"/>
              <a:gd name="connsiteY32" fmla="*/ 323911 h 523102"/>
              <a:gd name="connsiteX33" fmla="*/ 292976 w 606298"/>
              <a:gd name="connsiteY33" fmla="*/ 323911 h 523102"/>
              <a:gd name="connsiteX34" fmla="*/ 292976 w 606298"/>
              <a:gd name="connsiteY34" fmla="*/ 344204 h 523102"/>
              <a:gd name="connsiteX35" fmla="*/ 292976 w 606298"/>
              <a:gd name="connsiteY35" fmla="*/ 418161 h 523102"/>
              <a:gd name="connsiteX36" fmla="*/ 292976 w 606298"/>
              <a:gd name="connsiteY36" fmla="*/ 458746 h 523102"/>
              <a:gd name="connsiteX37" fmla="*/ 159201 w 606298"/>
              <a:gd name="connsiteY37" fmla="*/ 458746 h 523102"/>
              <a:gd name="connsiteX38" fmla="*/ 138879 w 606298"/>
              <a:gd name="connsiteY38" fmla="*/ 438454 h 523102"/>
              <a:gd name="connsiteX39" fmla="*/ 159201 w 606298"/>
              <a:gd name="connsiteY39" fmla="*/ 418161 h 523102"/>
              <a:gd name="connsiteX40" fmla="*/ 180774 w 606298"/>
              <a:gd name="connsiteY40" fmla="*/ 418161 h 523102"/>
              <a:gd name="connsiteX41" fmla="*/ 180774 w 606298"/>
              <a:gd name="connsiteY41" fmla="*/ 364497 h 523102"/>
              <a:gd name="connsiteX42" fmla="*/ 43821 w 606298"/>
              <a:gd name="connsiteY42" fmla="*/ 364497 h 523102"/>
              <a:gd name="connsiteX43" fmla="*/ 0 w 606298"/>
              <a:gd name="connsiteY43" fmla="*/ 320738 h 523102"/>
              <a:gd name="connsiteX44" fmla="*/ 0 w 606298"/>
              <a:gd name="connsiteY44" fmla="*/ 43855 h 523102"/>
              <a:gd name="connsiteX45" fmla="*/ 43821 w 606298"/>
              <a:gd name="connsiteY45" fmla="*/ 0 h 52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6298" h="523102">
                <a:moveTo>
                  <a:pt x="470014" y="471938"/>
                </a:moveTo>
                <a:cubicBezTo>
                  <a:pt x="460864" y="471938"/>
                  <a:pt x="453448" y="479343"/>
                  <a:pt x="453448" y="488480"/>
                </a:cubicBezTo>
                <a:cubicBezTo>
                  <a:pt x="453448" y="491172"/>
                  <a:pt x="454314" y="493577"/>
                  <a:pt x="455470" y="495885"/>
                </a:cubicBezTo>
                <a:cubicBezTo>
                  <a:pt x="458167" y="501175"/>
                  <a:pt x="463561" y="504925"/>
                  <a:pt x="470014" y="504925"/>
                </a:cubicBezTo>
                <a:cubicBezTo>
                  <a:pt x="476370" y="504925"/>
                  <a:pt x="481764" y="501175"/>
                  <a:pt x="484557" y="495885"/>
                </a:cubicBezTo>
                <a:cubicBezTo>
                  <a:pt x="485713" y="493577"/>
                  <a:pt x="486483" y="491172"/>
                  <a:pt x="486483" y="488480"/>
                </a:cubicBezTo>
                <a:cubicBezTo>
                  <a:pt x="486483" y="479343"/>
                  <a:pt x="479067" y="471938"/>
                  <a:pt x="470014" y="471938"/>
                </a:cubicBezTo>
                <a:close/>
                <a:moveTo>
                  <a:pt x="381212" y="203804"/>
                </a:moveTo>
                <a:cubicBezTo>
                  <a:pt x="377456" y="203804"/>
                  <a:pt x="374278" y="206881"/>
                  <a:pt x="374278" y="210728"/>
                </a:cubicBezTo>
                <a:lnTo>
                  <a:pt x="374278" y="456646"/>
                </a:lnTo>
                <a:lnTo>
                  <a:pt x="565653" y="456646"/>
                </a:lnTo>
                <a:lnTo>
                  <a:pt x="565653" y="210728"/>
                </a:lnTo>
                <a:cubicBezTo>
                  <a:pt x="565653" y="206881"/>
                  <a:pt x="562571" y="203804"/>
                  <a:pt x="558719" y="203804"/>
                </a:cubicBezTo>
                <a:close/>
                <a:moveTo>
                  <a:pt x="381212" y="163218"/>
                </a:moveTo>
                <a:lnTo>
                  <a:pt x="558719" y="163218"/>
                </a:lnTo>
                <a:cubicBezTo>
                  <a:pt x="585013" y="163218"/>
                  <a:pt x="606298" y="184473"/>
                  <a:pt x="606298" y="210728"/>
                </a:cubicBezTo>
                <a:lnTo>
                  <a:pt x="606298" y="475592"/>
                </a:lnTo>
                <a:cubicBezTo>
                  <a:pt x="606298" y="501752"/>
                  <a:pt x="585013" y="523102"/>
                  <a:pt x="558719" y="523102"/>
                </a:cubicBezTo>
                <a:lnTo>
                  <a:pt x="381212" y="523102"/>
                </a:lnTo>
                <a:cubicBezTo>
                  <a:pt x="355015" y="523102"/>
                  <a:pt x="333633" y="501752"/>
                  <a:pt x="333633" y="475592"/>
                </a:cubicBezTo>
                <a:lnTo>
                  <a:pt x="333633" y="210728"/>
                </a:lnTo>
                <a:cubicBezTo>
                  <a:pt x="333633" y="184473"/>
                  <a:pt x="355015" y="163218"/>
                  <a:pt x="381212" y="163218"/>
                </a:cubicBezTo>
                <a:close/>
                <a:moveTo>
                  <a:pt x="43821" y="0"/>
                </a:moveTo>
                <a:lnTo>
                  <a:pt x="452369" y="0"/>
                </a:lnTo>
                <a:cubicBezTo>
                  <a:pt x="476543" y="0"/>
                  <a:pt x="496287" y="19715"/>
                  <a:pt x="496287" y="43855"/>
                </a:cubicBezTo>
                <a:lnTo>
                  <a:pt x="496287" y="122621"/>
                </a:lnTo>
                <a:lnTo>
                  <a:pt x="455644" y="122621"/>
                </a:lnTo>
                <a:lnTo>
                  <a:pt x="455644" y="43855"/>
                </a:lnTo>
                <a:cubicBezTo>
                  <a:pt x="455644" y="42027"/>
                  <a:pt x="454199" y="40585"/>
                  <a:pt x="452369" y="40585"/>
                </a:cubicBezTo>
                <a:lnTo>
                  <a:pt x="43821" y="40585"/>
                </a:lnTo>
                <a:cubicBezTo>
                  <a:pt x="42088" y="40585"/>
                  <a:pt x="40643" y="42027"/>
                  <a:pt x="40643" y="43855"/>
                </a:cubicBezTo>
                <a:lnTo>
                  <a:pt x="40643" y="320738"/>
                </a:lnTo>
                <a:cubicBezTo>
                  <a:pt x="40643" y="322469"/>
                  <a:pt x="42088" y="323911"/>
                  <a:pt x="43821" y="323911"/>
                </a:cubicBezTo>
                <a:lnTo>
                  <a:pt x="292976" y="323911"/>
                </a:lnTo>
                <a:lnTo>
                  <a:pt x="292976" y="344204"/>
                </a:lnTo>
                <a:lnTo>
                  <a:pt x="292976" y="418161"/>
                </a:lnTo>
                <a:lnTo>
                  <a:pt x="292976" y="458746"/>
                </a:lnTo>
                <a:lnTo>
                  <a:pt x="159201" y="458746"/>
                </a:lnTo>
                <a:cubicBezTo>
                  <a:pt x="148029" y="458746"/>
                  <a:pt x="138879" y="449610"/>
                  <a:pt x="138879" y="438454"/>
                </a:cubicBezTo>
                <a:cubicBezTo>
                  <a:pt x="138879" y="427201"/>
                  <a:pt x="148029" y="418161"/>
                  <a:pt x="159201" y="418161"/>
                </a:cubicBezTo>
                <a:lnTo>
                  <a:pt x="180774" y="418161"/>
                </a:lnTo>
                <a:lnTo>
                  <a:pt x="180774" y="364497"/>
                </a:lnTo>
                <a:lnTo>
                  <a:pt x="43821" y="364497"/>
                </a:lnTo>
                <a:cubicBezTo>
                  <a:pt x="19647" y="364497"/>
                  <a:pt x="0" y="344877"/>
                  <a:pt x="0" y="320738"/>
                </a:cubicBezTo>
                <a:lnTo>
                  <a:pt x="0" y="43855"/>
                </a:lnTo>
                <a:cubicBezTo>
                  <a:pt x="0" y="19715"/>
                  <a:pt x="19647" y="0"/>
                  <a:pt x="438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Freeform 221"/>
          <p:cNvSpPr>
            <a:spLocks noEditPoints="1"/>
          </p:cNvSpPr>
          <p:nvPr/>
        </p:nvSpPr>
        <p:spPr bwMode="auto">
          <a:xfrm>
            <a:off x="5931399" y="2118435"/>
            <a:ext cx="458494" cy="508424"/>
          </a:xfrm>
          <a:custGeom>
            <a:avLst/>
            <a:gdLst>
              <a:gd name="connsiteX0" fmla="*/ 50611 w 545612"/>
              <a:gd name="connsiteY0" fmla="*/ 523866 h 605028"/>
              <a:gd name="connsiteX1" fmla="*/ 70555 w 545612"/>
              <a:gd name="connsiteY1" fmla="*/ 533469 h 605028"/>
              <a:gd name="connsiteX2" fmla="*/ 101057 w 545612"/>
              <a:gd name="connsiteY2" fmla="*/ 567785 h 605028"/>
              <a:gd name="connsiteX3" fmla="*/ 146810 w 545612"/>
              <a:gd name="connsiteY3" fmla="*/ 570361 h 605028"/>
              <a:gd name="connsiteX4" fmla="*/ 166753 w 545612"/>
              <a:gd name="connsiteY4" fmla="*/ 579965 h 605028"/>
              <a:gd name="connsiteX5" fmla="*/ 157134 w 545612"/>
              <a:gd name="connsiteY5" fmla="*/ 599875 h 605028"/>
              <a:gd name="connsiteX6" fmla="*/ 127101 w 545612"/>
              <a:gd name="connsiteY6" fmla="*/ 605028 h 605028"/>
              <a:gd name="connsiteX7" fmla="*/ 87448 w 545612"/>
              <a:gd name="connsiteY7" fmla="*/ 595893 h 605028"/>
              <a:gd name="connsiteX8" fmla="*/ 40992 w 545612"/>
              <a:gd name="connsiteY8" fmla="*/ 543776 h 605028"/>
              <a:gd name="connsiteX9" fmla="*/ 50611 w 545612"/>
              <a:gd name="connsiteY9" fmla="*/ 523866 h 605028"/>
              <a:gd name="connsiteX10" fmla="*/ 366921 w 545612"/>
              <a:gd name="connsiteY10" fmla="*/ 263774 h 605028"/>
              <a:gd name="connsiteX11" fmla="*/ 468527 w 545612"/>
              <a:gd name="connsiteY11" fmla="*/ 342388 h 605028"/>
              <a:gd name="connsiteX12" fmla="*/ 469583 w 545612"/>
              <a:gd name="connsiteY12" fmla="*/ 346606 h 605028"/>
              <a:gd name="connsiteX13" fmla="*/ 473690 w 545612"/>
              <a:gd name="connsiteY13" fmla="*/ 347895 h 605028"/>
              <a:gd name="connsiteX14" fmla="*/ 545612 w 545612"/>
              <a:gd name="connsiteY14" fmla="*/ 447363 h 605028"/>
              <a:gd name="connsiteX15" fmla="*/ 440838 w 545612"/>
              <a:gd name="connsiteY15" fmla="*/ 552104 h 605028"/>
              <a:gd name="connsiteX16" fmla="*/ 247363 w 545612"/>
              <a:gd name="connsiteY16" fmla="*/ 552104 h 605028"/>
              <a:gd name="connsiteX17" fmla="*/ 142472 w 545612"/>
              <a:gd name="connsiteY17" fmla="*/ 447363 h 605028"/>
              <a:gd name="connsiteX18" fmla="*/ 247363 w 545612"/>
              <a:gd name="connsiteY18" fmla="*/ 342740 h 605028"/>
              <a:gd name="connsiteX19" fmla="*/ 258392 w 545612"/>
              <a:gd name="connsiteY19" fmla="*/ 343208 h 605028"/>
              <a:gd name="connsiteX20" fmla="*/ 264845 w 545612"/>
              <a:gd name="connsiteY20" fmla="*/ 343911 h 605028"/>
              <a:gd name="connsiteX21" fmla="*/ 266723 w 545612"/>
              <a:gd name="connsiteY21" fmla="*/ 337819 h 605028"/>
              <a:gd name="connsiteX22" fmla="*/ 366921 w 545612"/>
              <a:gd name="connsiteY22" fmla="*/ 263774 h 605028"/>
              <a:gd name="connsiteX23" fmla="*/ 395646 w 545612"/>
              <a:gd name="connsiteY23" fmla="*/ 182059 h 605028"/>
              <a:gd name="connsiteX24" fmla="*/ 395763 w 545612"/>
              <a:gd name="connsiteY24" fmla="*/ 182059 h 605028"/>
              <a:gd name="connsiteX25" fmla="*/ 486338 w 545612"/>
              <a:gd name="connsiteY25" fmla="*/ 273862 h 605028"/>
              <a:gd name="connsiteX26" fmla="*/ 470734 w 545612"/>
              <a:gd name="connsiteY26" fmla="*/ 289318 h 605028"/>
              <a:gd name="connsiteX27" fmla="*/ 470499 w 545612"/>
              <a:gd name="connsiteY27" fmla="*/ 289318 h 605028"/>
              <a:gd name="connsiteX28" fmla="*/ 455012 w 545612"/>
              <a:gd name="connsiteY28" fmla="*/ 273627 h 605028"/>
              <a:gd name="connsiteX29" fmla="*/ 395528 w 545612"/>
              <a:gd name="connsiteY29" fmla="*/ 213206 h 605028"/>
              <a:gd name="connsiteX30" fmla="*/ 380041 w 545612"/>
              <a:gd name="connsiteY30" fmla="*/ 197516 h 605028"/>
              <a:gd name="connsiteX31" fmla="*/ 395646 w 545612"/>
              <a:gd name="connsiteY31" fmla="*/ 182059 h 605028"/>
              <a:gd name="connsiteX32" fmla="*/ 48814 w 545612"/>
              <a:gd name="connsiteY32" fmla="*/ 177347 h 605028"/>
              <a:gd name="connsiteX33" fmla="*/ 39661 w 545612"/>
              <a:gd name="connsiteY33" fmla="*/ 190232 h 605028"/>
              <a:gd name="connsiteX34" fmla="*/ 180001 w 545612"/>
              <a:gd name="connsiteY34" fmla="*/ 234393 h 605028"/>
              <a:gd name="connsiteX35" fmla="*/ 320223 w 545612"/>
              <a:gd name="connsiteY35" fmla="*/ 190232 h 605028"/>
              <a:gd name="connsiteX36" fmla="*/ 311188 w 545612"/>
              <a:gd name="connsiteY36" fmla="*/ 177347 h 605028"/>
              <a:gd name="connsiteX37" fmla="*/ 180001 w 545612"/>
              <a:gd name="connsiteY37" fmla="*/ 202297 h 605028"/>
              <a:gd name="connsiteX38" fmla="*/ 48814 w 545612"/>
              <a:gd name="connsiteY38" fmla="*/ 177347 h 605028"/>
              <a:gd name="connsiteX39" fmla="*/ 180001 w 545612"/>
              <a:gd name="connsiteY39" fmla="*/ 39593 h 605028"/>
              <a:gd name="connsiteX40" fmla="*/ 39661 w 545612"/>
              <a:gd name="connsiteY40" fmla="*/ 83754 h 605028"/>
              <a:gd name="connsiteX41" fmla="*/ 180001 w 545612"/>
              <a:gd name="connsiteY41" fmla="*/ 127797 h 605028"/>
              <a:gd name="connsiteX42" fmla="*/ 320223 w 545612"/>
              <a:gd name="connsiteY42" fmla="*/ 83754 h 605028"/>
              <a:gd name="connsiteX43" fmla="*/ 180001 w 545612"/>
              <a:gd name="connsiteY43" fmla="*/ 39593 h 605028"/>
              <a:gd name="connsiteX44" fmla="*/ 180001 w 545612"/>
              <a:gd name="connsiteY44" fmla="*/ 0 h 605028"/>
              <a:gd name="connsiteX45" fmla="*/ 359884 w 545612"/>
              <a:gd name="connsiteY45" fmla="*/ 83754 h 605028"/>
              <a:gd name="connsiteX46" fmla="*/ 359884 w 545612"/>
              <a:gd name="connsiteY46" fmla="*/ 127797 h 605028"/>
              <a:gd name="connsiteX47" fmla="*/ 344512 w 545612"/>
              <a:gd name="connsiteY47" fmla="*/ 154856 h 605028"/>
              <a:gd name="connsiteX48" fmla="*/ 359884 w 545612"/>
              <a:gd name="connsiteY48" fmla="*/ 190232 h 605028"/>
              <a:gd name="connsiteX49" fmla="*/ 359884 w 545612"/>
              <a:gd name="connsiteY49" fmla="*/ 234276 h 605028"/>
              <a:gd name="connsiteX50" fmla="*/ 356246 w 545612"/>
              <a:gd name="connsiteY50" fmla="*/ 245170 h 605028"/>
              <a:gd name="connsiteX51" fmla="*/ 287954 w 545612"/>
              <a:gd name="connsiteY51" fmla="*/ 273049 h 605028"/>
              <a:gd name="connsiteX52" fmla="*/ 263899 w 545612"/>
              <a:gd name="connsiteY52" fmla="*/ 299639 h 605028"/>
              <a:gd name="connsiteX53" fmla="*/ 180001 w 545612"/>
              <a:gd name="connsiteY53" fmla="*/ 308893 h 605028"/>
              <a:gd name="connsiteX54" fmla="*/ 48814 w 545612"/>
              <a:gd name="connsiteY54" fmla="*/ 283825 h 605028"/>
              <a:gd name="connsiteX55" fmla="*/ 39661 w 545612"/>
              <a:gd name="connsiteY55" fmla="*/ 296828 h 605028"/>
              <a:gd name="connsiteX56" fmla="*/ 180001 w 545612"/>
              <a:gd name="connsiteY56" fmla="*/ 340989 h 605028"/>
              <a:gd name="connsiteX57" fmla="*/ 183990 w 545612"/>
              <a:gd name="connsiteY57" fmla="*/ 340871 h 605028"/>
              <a:gd name="connsiteX58" fmla="*/ 128488 w 545612"/>
              <a:gd name="connsiteY58" fmla="*/ 411974 h 605028"/>
              <a:gd name="connsiteX59" fmla="*/ 48814 w 545612"/>
              <a:gd name="connsiteY59" fmla="*/ 390421 h 605028"/>
              <a:gd name="connsiteX60" fmla="*/ 39661 w 545612"/>
              <a:gd name="connsiteY60" fmla="*/ 403306 h 605028"/>
              <a:gd name="connsiteX61" fmla="*/ 123325 w 545612"/>
              <a:gd name="connsiteY61" fmla="*/ 443133 h 605028"/>
              <a:gd name="connsiteX62" fmla="*/ 123208 w 545612"/>
              <a:gd name="connsiteY62" fmla="*/ 447350 h 605028"/>
              <a:gd name="connsiteX63" fmla="*/ 147263 w 545612"/>
              <a:gd name="connsiteY63" fmla="*/ 520561 h 605028"/>
              <a:gd name="connsiteX64" fmla="*/ 117 w 545612"/>
              <a:gd name="connsiteY64" fmla="*/ 447350 h 605028"/>
              <a:gd name="connsiteX65" fmla="*/ 117 w 545612"/>
              <a:gd name="connsiteY65" fmla="*/ 446530 h 605028"/>
              <a:gd name="connsiteX66" fmla="*/ 0 w 545612"/>
              <a:gd name="connsiteY66" fmla="*/ 403306 h 605028"/>
              <a:gd name="connsiteX67" fmla="*/ 15372 w 545612"/>
              <a:gd name="connsiteY67" fmla="*/ 367813 h 605028"/>
              <a:gd name="connsiteX68" fmla="*/ 235 w 545612"/>
              <a:gd name="connsiteY68" fmla="*/ 340871 h 605028"/>
              <a:gd name="connsiteX69" fmla="*/ 117 w 545612"/>
              <a:gd name="connsiteY69" fmla="*/ 339934 h 605028"/>
              <a:gd name="connsiteX70" fmla="*/ 0 w 545612"/>
              <a:gd name="connsiteY70" fmla="*/ 296828 h 605028"/>
              <a:gd name="connsiteX71" fmla="*/ 15372 w 545612"/>
              <a:gd name="connsiteY71" fmla="*/ 261335 h 605028"/>
              <a:gd name="connsiteX72" fmla="*/ 235 w 545612"/>
              <a:gd name="connsiteY72" fmla="*/ 234276 h 605028"/>
              <a:gd name="connsiteX73" fmla="*/ 117 w 545612"/>
              <a:gd name="connsiteY73" fmla="*/ 233339 h 605028"/>
              <a:gd name="connsiteX74" fmla="*/ 0 w 545612"/>
              <a:gd name="connsiteY74" fmla="*/ 190232 h 605028"/>
              <a:gd name="connsiteX75" fmla="*/ 15372 w 545612"/>
              <a:gd name="connsiteY75" fmla="*/ 154739 h 605028"/>
              <a:gd name="connsiteX76" fmla="*/ 235 w 545612"/>
              <a:gd name="connsiteY76" fmla="*/ 127797 h 605028"/>
              <a:gd name="connsiteX77" fmla="*/ 117 w 545612"/>
              <a:gd name="connsiteY77" fmla="*/ 126860 h 605028"/>
              <a:gd name="connsiteX78" fmla="*/ 0 w 545612"/>
              <a:gd name="connsiteY78" fmla="*/ 83754 h 605028"/>
              <a:gd name="connsiteX79" fmla="*/ 180001 w 545612"/>
              <a:gd name="connsiteY79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45612" h="605028">
                <a:moveTo>
                  <a:pt x="50611" y="523866"/>
                </a:moveTo>
                <a:cubicBezTo>
                  <a:pt x="58706" y="521055"/>
                  <a:pt x="67622" y="525388"/>
                  <a:pt x="70555" y="533469"/>
                </a:cubicBezTo>
                <a:cubicBezTo>
                  <a:pt x="75717" y="548578"/>
                  <a:pt x="86627" y="560758"/>
                  <a:pt x="101057" y="567785"/>
                </a:cubicBezTo>
                <a:cubicBezTo>
                  <a:pt x="115487" y="574695"/>
                  <a:pt x="131676" y="575632"/>
                  <a:pt x="146810" y="570361"/>
                </a:cubicBezTo>
                <a:cubicBezTo>
                  <a:pt x="155022" y="567551"/>
                  <a:pt x="163938" y="571884"/>
                  <a:pt x="166753" y="579965"/>
                </a:cubicBezTo>
                <a:cubicBezTo>
                  <a:pt x="169569" y="588163"/>
                  <a:pt x="165346" y="597064"/>
                  <a:pt x="157134" y="599875"/>
                </a:cubicBezTo>
                <a:cubicBezTo>
                  <a:pt x="147279" y="603271"/>
                  <a:pt x="137190" y="605028"/>
                  <a:pt x="127101" y="605028"/>
                </a:cubicBezTo>
                <a:cubicBezTo>
                  <a:pt x="113492" y="605028"/>
                  <a:pt x="100001" y="601983"/>
                  <a:pt x="87448" y="595893"/>
                </a:cubicBezTo>
                <a:cubicBezTo>
                  <a:pt x="65510" y="585235"/>
                  <a:pt x="48969" y="566731"/>
                  <a:pt x="40992" y="543776"/>
                </a:cubicBezTo>
                <a:cubicBezTo>
                  <a:pt x="38176" y="535695"/>
                  <a:pt x="42399" y="526794"/>
                  <a:pt x="50611" y="523866"/>
                </a:cubicBezTo>
                <a:close/>
                <a:moveTo>
                  <a:pt x="366921" y="263774"/>
                </a:moveTo>
                <a:cubicBezTo>
                  <a:pt x="414908" y="263774"/>
                  <a:pt x="456677" y="296110"/>
                  <a:pt x="468527" y="342388"/>
                </a:cubicBezTo>
                <a:lnTo>
                  <a:pt x="469583" y="346606"/>
                </a:lnTo>
                <a:lnTo>
                  <a:pt x="473690" y="347895"/>
                </a:lnTo>
                <a:cubicBezTo>
                  <a:pt x="516749" y="362071"/>
                  <a:pt x="545612" y="402023"/>
                  <a:pt x="545612" y="447363"/>
                </a:cubicBezTo>
                <a:cubicBezTo>
                  <a:pt x="545612" y="505123"/>
                  <a:pt x="498563" y="552104"/>
                  <a:pt x="440838" y="552104"/>
                </a:cubicBezTo>
                <a:lnTo>
                  <a:pt x="247363" y="552104"/>
                </a:lnTo>
                <a:cubicBezTo>
                  <a:pt x="189521" y="552104"/>
                  <a:pt x="142472" y="505123"/>
                  <a:pt x="142472" y="447363"/>
                </a:cubicBezTo>
                <a:cubicBezTo>
                  <a:pt x="142472" y="389604"/>
                  <a:pt x="189521" y="342740"/>
                  <a:pt x="247363" y="342740"/>
                </a:cubicBezTo>
                <a:cubicBezTo>
                  <a:pt x="251001" y="342740"/>
                  <a:pt x="254755" y="342857"/>
                  <a:pt x="258392" y="343208"/>
                </a:cubicBezTo>
                <a:lnTo>
                  <a:pt x="264845" y="343911"/>
                </a:lnTo>
                <a:lnTo>
                  <a:pt x="266723" y="337819"/>
                </a:lnTo>
                <a:cubicBezTo>
                  <a:pt x="280098" y="294236"/>
                  <a:pt x="321280" y="263774"/>
                  <a:pt x="366921" y="263774"/>
                </a:cubicBezTo>
                <a:close/>
                <a:moveTo>
                  <a:pt x="395646" y="182059"/>
                </a:moveTo>
                <a:lnTo>
                  <a:pt x="395763" y="182059"/>
                </a:lnTo>
                <a:cubicBezTo>
                  <a:pt x="446095" y="182410"/>
                  <a:pt x="486690" y="223628"/>
                  <a:pt x="486338" y="273862"/>
                </a:cubicBezTo>
                <a:cubicBezTo>
                  <a:pt x="486221" y="282409"/>
                  <a:pt x="479299" y="289318"/>
                  <a:pt x="470734" y="289318"/>
                </a:cubicBezTo>
                <a:lnTo>
                  <a:pt x="470499" y="289318"/>
                </a:lnTo>
                <a:cubicBezTo>
                  <a:pt x="461934" y="289318"/>
                  <a:pt x="455012" y="282175"/>
                  <a:pt x="455012" y="273627"/>
                </a:cubicBezTo>
                <a:cubicBezTo>
                  <a:pt x="455247" y="240607"/>
                  <a:pt x="428614" y="213558"/>
                  <a:pt x="395528" y="213206"/>
                </a:cubicBezTo>
                <a:cubicBezTo>
                  <a:pt x="386964" y="213206"/>
                  <a:pt x="379924" y="206181"/>
                  <a:pt x="380041" y="197516"/>
                </a:cubicBezTo>
                <a:cubicBezTo>
                  <a:pt x="380159" y="188968"/>
                  <a:pt x="387081" y="182059"/>
                  <a:pt x="395646" y="182059"/>
                </a:cubicBezTo>
                <a:close/>
                <a:moveTo>
                  <a:pt x="48814" y="177347"/>
                </a:moveTo>
                <a:cubicBezTo>
                  <a:pt x="42829" y="182032"/>
                  <a:pt x="39661" y="186484"/>
                  <a:pt x="39661" y="190232"/>
                </a:cubicBezTo>
                <a:cubicBezTo>
                  <a:pt x="39661" y="205811"/>
                  <a:pt x="92934" y="234393"/>
                  <a:pt x="180001" y="234393"/>
                </a:cubicBezTo>
                <a:cubicBezTo>
                  <a:pt x="266950" y="234393"/>
                  <a:pt x="320223" y="205811"/>
                  <a:pt x="320223" y="190232"/>
                </a:cubicBezTo>
                <a:cubicBezTo>
                  <a:pt x="320223" y="186484"/>
                  <a:pt x="317055" y="182032"/>
                  <a:pt x="311188" y="177347"/>
                </a:cubicBezTo>
                <a:cubicBezTo>
                  <a:pt x="275985" y="193863"/>
                  <a:pt x="226937" y="202297"/>
                  <a:pt x="180001" y="202297"/>
                </a:cubicBezTo>
                <a:cubicBezTo>
                  <a:pt x="132947" y="202297"/>
                  <a:pt x="83899" y="193863"/>
                  <a:pt x="48814" y="177347"/>
                </a:cubicBezTo>
                <a:close/>
                <a:moveTo>
                  <a:pt x="180001" y="39593"/>
                </a:moveTo>
                <a:cubicBezTo>
                  <a:pt x="92934" y="39593"/>
                  <a:pt x="39661" y="68174"/>
                  <a:pt x="39661" y="83754"/>
                </a:cubicBezTo>
                <a:cubicBezTo>
                  <a:pt x="39661" y="99333"/>
                  <a:pt x="92934" y="127797"/>
                  <a:pt x="180001" y="127797"/>
                </a:cubicBezTo>
                <a:cubicBezTo>
                  <a:pt x="266950" y="127797"/>
                  <a:pt x="320223" y="99333"/>
                  <a:pt x="320223" y="83754"/>
                </a:cubicBezTo>
                <a:cubicBezTo>
                  <a:pt x="320223" y="68174"/>
                  <a:pt x="266950" y="39593"/>
                  <a:pt x="180001" y="39593"/>
                </a:cubicBezTo>
                <a:close/>
                <a:moveTo>
                  <a:pt x="180001" y="0"/>
                </a:moveTo>
                <a:cubicBezTo>
                  <a:pt x="267185" y="0"/>
                  <a:pt x="359884" y="29284"/>
                  <a:pt x="359884" y="83754"/>
                </a:cubicBezTo>
                <a:lnTo>
                  <a:pt x="359884" y="127797"/>
                </a:lnTo>
                <a:cubicBezTo>
                  <a:pt x="357772" y="137754"/>
                  <a:pt x="352374" y="146774"/>
                  <a:pt x="344512" y="154856"/>
                </a:cubicBezTo>
                <a:cubicBezTo>
                  <a:pt x="354252" y="165047"/>
                  <a:pt x="359884" y="176878"/>
                  <a:pt x="359884" y="190232"/>
                </a:cubicBezTo>
                <a:lnTo>
                  <a:pt x="359884" y="234276"/>
                </a:lnTo>
                <a:cubicBezTo>
                  <a:pt x="359063" y="238024"/>
                  <a:pt x="357889" y="241656"/>
                  <a:pt x="356246" y="245170"/>
                </a:cubicBezTo>
                <a:cubicBezTo>
                  <a:pt x="331253" y="247278"/>
                  <a:pt x="307315" y="257001"/>
                  <a:pt x="287954" y="273049"/>
                </a:cubicBezTo>
                <a:cubicBezTo>
                  <a:pt x="278684" y="280663"/>
                  <a:pt x="270470" y="289682"/>
                  <a:pt x="263899" y="299639"/>
                </a:cubicBezTo>
                <a:cubicBezTo>
                  <a:pt x="237498" y="305730"/>
                  <a:pt x="208280" y="308893"/>
                  <a:pt x="180001" y="308893"/>
                </a:cubicBezTo>
                <a:cubicBezTo>
                  <a:pt x="132947" y="308893"/>
                  <a:pt x="83899" y="300342"/>
                  <a:pt x="48814" y="283825"/>
                </a:cubicBezTo>
                <a:cubicBezTo>
                  <a:pt x="42829" y="288511"/>
                  <a:pt x="39661" y="293079"/>
                  <a:pt x="39661" y="296828"/>
                </a:cubicBezTo>
                <a:cubicBezTo>
                  <a:pt x="39661" y="312407"/>
                  <a:pt x="92934" y="340989"/>
                  <a:pt x="180001" y="340989"/>
                </a:cubicBezTo>
                <a:cubicBezTo>
                  <a:pt x="181291" y="340989"/>
                  <a:pt x="182699" y="340871"/>
                  <a:pt x="183990" y="340871"/>
                </a:cubicBezTo>
                <a:cubicBezTo>
                  <a:pt x="157589" y="356685"/>
                  <a:pt x="137406" y="381987"/>
                  <a:pt x="128488" y="411974"/>
                </a:cubicBezTo>
                <a:cubicBezTo>
                  <a:pt x="99036" y="408109"/>
                  <a:pt x="71108" y="400846"/>
                  <a:pt x="48814" y="390421"/>
                </a:cubicBezTo>
                <a:cubicBezTo>
                  <a:pt x="42829" y="395106"/>
                  <a:pt x="39661" y="399558"/>
                  <a:pt x="39661" y="403306"/>
                </a:cubicBezTo>
                <a:cubicBezTo>
                  <a:pt x="39661" y="415137"/>
                  <a:pt x="70404" y="434465"/>
                  <a:pt x="123325" y="443133"/>
                </a:cubicBezTo>
                <a:cubicBezTo>
                  <a:pt x="123325" y="444539"/>
                  <a:pt x="123208" y="445944"/>
                  <a:pt x="123208" y="447350"/>
                </a:cubicBezTo>
                <a:cubicBezTo>
                  <a:pt x="123208" y="474760"/>
                  <a:pt x="132243" y="500062"/>
                  <a:pt x="147263" y="520561"/>
                </a:cubicBezTo>
                <a:cubicBezTo>
                  <a:pt x="76271" y="514704"/>
                  <a:pt x="8918" y="489871"/>
                  <a:pt x="117" y="447350"/>
                </a:cubicBezTo>
                <a:lnTo>
                  <a:pt x="117" y="446530"/>
                </a:lnTo>
                <a:lnTo>
                  <a:pt x="0" y="403306"/>
                </a:lnTo>
                <a:cubicBezTo>
                  <a:pt x="0" y="389952"/>
                  <a:pt x="5632" y="378121"/>
                  <a:pt x="15372" y="367813"/>
                </a:cubicBezTo>
                <a:cubicBezTo>
                  <a:pt x="7627" y="359848"/>
                  <a:pt x="2229" y="350828"/>
                  <a:pt x="235" y="340871"/>
                </a:cubicBezTo>
                <a:lnTo>
                  <a:pt x="117" y="339934"/>
                </a:lnTo>
                <a:lnTo>
                  <a:pt x="0" y="296828"/>
                </a:lnTo>
                <a:cubicBezTo>
                  <a:pt x="0" y="283474"/>
                  <a:pt x="5632" y="271643"/>
                  <a:pt x="15372" y="261335"/>
                </a:cubicBezTo>
                <a:cubicBezTo>
                  <a:pt x="7627" y="253252"/>
                  <a:pt x="2229" y="244233"/>
                  <a:pt x="235" y="234276"/>
                </a:cubicBezTo>
                <a:lnTo>
                  <a:pt x="117" y="233339"/>
                </a:lnTo>
                <a:lnTo>
                  <a:pt x="0" y="190232"/>
                </a:lnTo>
                <a:cubicBezTo>
                  <a:pt x="0" y="176878"/>
                  <a:pt x="5632" y="165047"/>
                  <a:pt x="15372" y="154739"/>
                </a:cubicBezTo>
                <a:cubicBezTo>
                  <a:pt x="7627" y="146774"/>
                  <a:pt x="2229" y="137754"/>
                  <a:pt x="235" y="127797"/>
                </a:cubicBezTo>
                <a:lnTo>
                  <a:pt x="117" y="126860"/>
                </a:lnTo>
                <a:lnTo>
                  <a:pt x="0" y="83754"/>
                </a:lnTo>
                <a:cubicBezTo>
                  <a:pt x="0" y="29284"/>
                  <a:pt x="92699" y="0"/>
                  <a:pt x="180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2582" y="3093908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51512" y="2552051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第五部分大标题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45739" y="3326258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第一子标题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第二子标题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21428" y="2756780"/>
            <a:ext cx="1595305" cy="116665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413"/>
              </a:avLst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95155" y="2754889"/>
            <a:ext cx="0" cy="115214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"/>
          <p:cNvSpPr/>
          <p:nvPr/>
        </p:nvSpPr>
        <p:spPr bwMode="auto">
          <a:xfrm>
            <a:off x="2853237" y="1482391"/>
            <a:ext cx="1813418" cy="595589"/>
          </a:xfrm>
          <a:custGeom>
            <a:avLst/>
            <a:gdLst>
              <a:gd name="T0" fmla="*/ 0 w 439"/>
              <a:gd name="T1" fmla="*/ 110 h 145"/>
              <a:gd name="T2" fmla="*/ 0 w 439"/>
              <a:gd name="T3" fmla="*/ 7 h 145"/>
              <a:gd name="T4" fmla="*/ 8 w 439"/>
              <a:gd name="T5" fmla="*/ 0 h 145"/>
              <a:gd name="T6" fmla="*/ 432 w 439"/>
              <a:gd name="T7" fmla="*/ 0 h 145"/>
              <a:gd name="T8" fmla="*/ 439 w 439"/>
              <a:gd name="T9" fmla="*/ 7 h 145"/>
              <a:gd name="T10" fmla="*/ 439 w 439"/>
              <a:gd name="T11" fmla="*/ 110 h 145"/>
              <a:gd name="T12" fmla="*/ 404 w 439"/>
              <a:gd name="T13" fmla="*/ 145 h 145"/>
              <a:gd name="T14" fmla="*/ 36 w 439"/>
              <a:gd name="T15" fmla="*/ 145 h 145"/>
              <a:gd name="T16" fmla="*/ 0 w 439"/>
              <a:gd name="T17" fmla="*/ 11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145">
                <a:moveTo>
                  <a:pt x="0" y="110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36" y="0"/>
                  <a:pt x="439" y="3"/>
                  <a:pt x="439" y="7"/>
                </a:cubicBezTo>
                <a:cubicBezTo>
                  <a:pt x="439" y="110"/>
                  <a:pt x="439" y="110"/>
                  <a:pt x="439" y="110"/>
                </a:cubicBezTo>
                <a:cubicBezTo>
                  <a:pt x="439" y="129"/>
                  <a:pt x="423" y="145"/>
                  <a:pt x="404" y="145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16" y="145"/>
                  <a:pt x="0" y="129"/>
                  <a:pt x="0" y="11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5400">
            <a:noFill/>
          </a:ln>
          <a:effectLst>
            <a:outerShdw blurRad="520700" dist="1905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074" name="Picture 2" descr="E:\work\17.11 UI\logo\enlinkclou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982" y="6185647"/>
            <a:ext cx="1311586" cy="49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5099" y="2487918"/>
            <a:ext cx="4336453" cy="656792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填写段落标题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15099" y="3376798"/>
            <a:ext cx="3092824" cy="1847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ac02bf51-2ef8-439e-a12b-5ca0e69f260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20726" y="2380129"/>
            <a:ext cx="3831078" cy="2826403"/>
            <a:chOff x="3081338" y="1195388"/>
            <a:chExt cx="6029326" cy="4448175"/>
          </a:xfrm>
        </p:grpSpPr>
        <p:sp>
          <p:nvSpPr>
            <p:cNvPr id="20" name="iS1îḑê"/>
            <p:cNvSpPr/>
            <p:nvPr/>
          </p:nvSpPr>
          <p:spPr bwMode="auto">
            <a:xfrm>
              <a:off x="3354388" y="1195388"/>
              <a:ext cx="5627688" cy="3754438"/>
            </a:xfrm>
            <a:custGeom>
              <a:avLst/>
              <a:gdLst>
                <a:gd name="T0" fmla="*/ 2368 w 4094"/>
                <a:gd name="T1" fmla="*/ 461 h 2734"/>
                <a:gd name="T2" fmla="*/ 1627 w 4094"/>
                <a:gd name="T3" fmla="*/ 277 h 2734"/>
                <a:gd name="T4" fmla="*/ 906 w 4094"/>
                <a:gd name="T5" fmla="*/ 36 h 2734"/>
                <a:gd name="T6" fmla="*/ 427 w 4094"/>
                <a:gd name="T7" fmla="*/ 87 h 2734"/>
                <a:gd name="T8" fmla="*/ 238 w 4094"/>
                <a:gd name="T9" fmla="*/ 450 h 2734"/>
                <a:gd name="T10" fmla="*/ 257 w 4094"/>
                <a:gd name="T11" fmla="*/ 752 h 2734"/>
                <a:gd name="T12" fmla="*/ 383 w 4094"/>
                <a:gd name="T13" fmla="*/ 936 h 2734"/>
                <a:gd name="T14" fmla="*/ 277 w 4094"/>
                <a:gd name="T15" fmla="*/ 1638 h 2734"/>
                <a:gd name="T16" fmla="*/ 77 w 4094"/>
                <a:gd name="T17" fmla="*/ 1941 h 2734"/>
                <a:gd name="T18" fmla="*/ 46 w 4094"/>
                <a:gd name="T19" fmla="*/ 2279 h 2734"/>
                <a:gd name="T20" fmla="*/ 318 w 4094"/>
                <a:gd name="T21" fmla="*/ 2525 h 2734"/>
                <a:gd name="T22" fmla="*/ 1112 w 4094"/>
                <a:gd name="T23" fmla="*/ 2693 h 2734"/>
                <a:gd name="T24" fmla="*/ 2939 w 4094"/>
                <a:gd name="T25" fmla="*/ 2698 h 2734"/>
                <a:gd name="T26" fmla="*/ 3613 w 4094"/>
                <a:gd name="T27" fmla="*/ 2650 h 2734"/>
                <a:gd name="T28" fmla="*/ 3952 w 4094"/>
                <a:gd name="T29" fmla="*/ 2526 h 2734"/>
                <a:gd name="T30" fmla="*/ 4018 w 4094"/>
                <a:gd name="T31" fmla="*/ 2154 h 2734"/>
                <a:gd name="T32" fmla="*/ 3448 w 4094"/>
                <a:gd name="T33" fmla="*/ 1695 h 2734"/>
                <a:gd name="T34" fmla="*/ 3521 w 4094"/>
                <a:gd name="T35" fmla="*/ 1339 h 2734"/>
                <a:gd name="T36" fmla="*/ 3944 w 4094"/>
                <a:gd name="T37" fmla="*/ 636 h 2734"/>
                <a:gd name="T38" fmla="*/ 3639 w 4094"/>
                <a:gd name="T39" fmla="*/ 184 h 2734"/>
                <a:gd name="T40" fmla="*/ 3015 w 4094"/>
                <a:gd name="T41" fmla="*/ 255 h 2734"/>
                <a:gd name="T42" fmla="*/ 2368 w 4094"/>
                <a:gd name="T43" fmla="*/ 461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94" h="2734">
                  <a:moveTo>
                    <a:pt x="2368" y="461"/>
                  </a:moveTo>
                  <a:cubicBezTo>
                    <a:pt x="2109" y="452"/>
                    <a:pt x="1863" y="368"/>
                    <a:pt x="1627" y="277"/>
                  </a:cubicBezTo>
                  <a:cubicBezTo>
                    <a:pt x="1392" y="185"/>
                    <a:pt x="1159" y="84"/>
                    <a:pt x="906" y="36"/>
                  </a:cubicBezTo>
                  <a:cubicBezTo>
                    <a:pt x="744" y="4"/>
                    <a:pt x="558" y="0"/>
                    <a:pt x="427" y="87"/>
                  </a:cubicBezTo>
                  <a:cubicBezTo>
                    <a:pt x="301" y="171"/>
                    <a:pt x="260" y="316"/>
                    <a:pt x="238" y="450"/>
                  </a:cubicBezTo>
                  <a:cubicBezTo>
                    <a:pt x="222" y="551"/>
                    <a:pt x="212" y="657"/>
                    <a:pt x="257" y="752"/>
                  </a:cubicBezTo>
                  <a:cubicBezTo>
                    <a:pt x="288" y="818"/>
                    <a:pt x="344" y="873"/>
                    <a:pt x="383" y="936"/>
                  </a:cubicBezTo>
                  <a:cubicBezTo>
                    <a:pt x="516" y="1155"/>
                    <a:pt x="422" y="1425"/>
                    <a:pt x="277" y="1638"/>
                  </a:cubicBezTo>
                  <a:cubicBezTo>
                    <a:pt x="209" y="1739"/>
                    <a:pt x="130" y="1834"/>
                    <a:pt x="77" y="1941"/>
                  </a:cubicBezTo>
                  <a:cubicBezTo>
                    <a:pt x="25" y="2048"/>
                    <a:pt x="0" y="2170"/>
                    <a:pt x="46" y="2279"/>
                  </a:cubicBezTo>
                  <a:cubicBezTo>
                    <a:pt x="92" y="2387"/>
                    <a:pt x="200" y="2468"/>
                    <a:pt x="318" y="2525"/>
                  </a:cubicBezTo>
                  <a:cubicBezTo>
                    <a:pt x="557" y="2641"/>
                    <a:pt x="838" y="2674"/>
                    <a:pt x="1112" y="2693"/>
                  </a:cubicBezTo>
                  <a:cubicBezTo>
                    <a:pt x="1720" y="2734"/>
                    <a:pt x="2330" y="2716"/>
                    <a:pt x="2939" y="2698"/>
                  </a:cubicBezTo>
                  <a:cubicBezTo>
                    <a:pt x="3165" y="2691"/>
                    <a:pt x="3391" y="2685"/>
                    <a:pt x="3613" y="2650"/>
                  </a:cubicBezTo>
                  <a:cubicBezTo>
                    <a:pt x="3736" y="2631"/>
                    <a:pt x="3863" y="2600"/>
                    <a:pt x="3952" y="2526"/>
                  </a:cubicBezTo>
                  <a:cubicBezTo>
                    <a:pt x="4066" y="2432"/>
                    <a:pt x="4094" y="2272"/>
                    <a:pt x="4018" y="2154"/>
                  </a:cubicBezTo>
                  <a:cubicBezTo>
                    <a:pt x="3890" y="1956"/>
                    <a:pt x="3538" y="1907"/>
                    <a:pt x="3448" y="1695"/>
                  </a:cubicBezTo>
                  <a:cubicBezTo>
                    <a:pt x="3399" y="1578"/>
                    <a:pt x="3450" y="1448"/>
                    <a:pt x="3521" y="1339"/>
                  </a:cubicBezTo>
                  <a:cubicBezTo>
                    <a:pt x="3674" y="1106"/>
                    <a:pt x="3930" y="902"/>
                    <a:pt x="3944" y="636"/>
                  </a:cubicBezTo>
                  <a:cubicBezTo>
                    <a:pt x="3953" y="454"/>
                    <a:pt x="3830" y="271"/>
                    <a:pt x="3639" y="184"/>
                  </a:cubicBezTo>
                  <a:cubicBezTo>
                    <a:pt x="3440" y="94"/>
                    <a:pt x="3163" y="105"/>
                    <a:pt x="3015" y="255"/>
                  </a:cubicBezTo>
                  <a:cubicBezTo>
                    <a:pt x="2864" y="409"/>
                    <a:pt x="2597" y="469"/>
                    <a:pt x="2368" y="46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śḷídê"/>
            <p:cNvSpPr/>
            <p:nvPr/>
          </p:nvSpPr>
          <p:spPr bwMode="auto">
            <a:xfrm>
              <a:off x="7002463" y="2582863"/>
              <a:ext cx="22225" cy="400050"/>
            </a:xfrm>
            <a:custGeom>
              <a:avLst/>
              <a:gdLst>
                <a:gd name="T0" fmla="*/ 8 w 17"/>
                <a:gd name="T1" fmla="*/ 0 h 292"/>
                <a:gd name="T2" fmla="*/ 0 w 17"/>
                <a:gd name="T3" fmla="*/ 0 h 292"/>
                <a:gd name="T4" fmla="*/ 0 w 17"/>
                <a:gd name="T5" fmla="*/ 292 h 292"/>
                <a:gd name="T6" fmla="*/ 8 w 17"/>
                <a:gd name="T7" fmla="*/ 292 h 292"/>
                <a:gd name="T8" fmla="*/ 17 w 17"/>
                <a:gd name="T9" fmla="*/ 283 h 292"/>
                <a:gd name="T10" fmla="*/ 17 w 17"/>
                <a:gd name="T11" fmla="*/ 9 h 292"/>
                <a:gd name="T12" fmla="*/ 8 w 1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92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13" y="292"/>
                    <a:pt x="17" y="288"/>
                    <a:pt x="17" y="28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3B3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ï$ḷîḑè"/>
            <p:cNvSpPr/>
            <p:nvPr/>
          </p:nvSpPr>
          <p:spPr bwMode="auto">
            <a:xfrm>
              <a:off x="5357813" y="2268538"/>
              <a:ext cx="15875" cy="133350"/>
            </a:xfrm>
            <a:custGeom>
              <a:avLst/>
              <a:gdLst>
                <a:gd name="T0" fmla="*/ 10 w 11"/>
                <a:gd name="T1" fmla="*/ 0 h 97"/>
                <a:gd name="T2" fmla="*/ 9 w 11"/>
                <a:gd name="T3" fmla="*/ 0 h 97"/>
                <a:gd name="T4" fmla="*/ 0 w 11"/>
                <a:gd name="T5" fmla="*/ 10 h 97"/>
                <a:gd name="T6" fmla="*/ 0 w 11"/>
                <a:gd name="T7" fmla="*/ 87 h 97"/>
                <a:gd name="T8" fmla="*/ 9 w 11"/>
                <a:gd name="T9" fmla="*/ 97 h 97"/>
                <a:gd name="T10" fmla="*/ 10 w 11"/>
                <a:gd name="T11" fmla="*/ 97 h 97"/>
                <a:gd name="T12" fmla="*/ 11 w 11"/>
                <a:gd name="T13" fmla="*/ 97 h 97"/>
                <a:gd name="T14" fmla="*/ 11 w 11"/>
                <a:gd name="T15" fmla="*/ 0 h 97"/>
                <a:gd name="T16" fmla="*/ 10 w 11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7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9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7"/>
                    <a:pt x="11" y="97"/>
                    <a:pt x="11" y="9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</a:path>
              </a:pathLst>
            </a:custGeom>
            <a:solidFill>
              <a:srgbClr val="3B3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ïṥḷiḑè"/>
            <p:cNvSpPr/>
            <p:nvPr/>
          </p:nvSpPr>
          <p:spPr bwMode="auto">
            <a:xfrm>
              <a:off x="5356226" y="2509838"/>
              <a:ext cx="17463" cy="230188"/>
            </a:xfrm>
            <a:custGeom>
              <a:avLst/>
              <a:gdLst>
                <a:gd name="T0" fmla="*/ 12 w 12"/>
                <a:gd name="T1" fmla="*/ 0 h 168"/>
                <a:gd name="T2" fmla="*/ 9 w 12"/>
                <a:gd name="T3" fmla="*/ 0 h 168"/>
                <a:gd name="T4" fmla="*/ 0 w 12"/>
                <a:gd name="T5" fmla="*/ 10 h 168"/>
                <a:gd name="T6" fmla="*/ 0 w 12"/>
                <a:gd name="T7" fmla="*/ 159 h 168"/>
                <a:gd name="T8" fmla="*/ 9 w 12"/>
                <a:gd name="T9" fmla="*/ 168 h 168"/>
                <a:gd name="T10" fmla="*/ 12 w 12"/>
                <a:gd name="T11" fmla="*/ 168 h 168"/>
                <a:gd name="T12" fmla="*/ 12 w 12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8">
                  <a:moveTo>
                    <a:pt x="1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4"/>
                    <a:pt x="4" y="168"/>
                    <a:pt x="9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3B3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ṥḻîḋé"/>
            <p:cNvSpPr/>
            <p:nvPr/>
          </p:nvSpPr>
          <p:spPr bwMode="auto">
            <a:xfrm>
              <a:off x="5356226" y="2819401"/>
              <a:ext cx="17463" cy="233363"/>
            </a:xfrm>
            <a:custGeom>
              <a:avLst/>
              <a:gdLst>
                <a:gd name="T0" fmla="*/ 12 w 12"/>
                <a:gd name="T1" fmla="*/ 0 h 169"/>
                <a:gd name="T2" fmla="*/ 9 w 12"/>
                <a:gd name="T3" fmla="*/ 0 h 169"/>
                <a:gd name="T4" fmla="*/ 0 w 12"/>
                <a:gd name="T5" fmla="*/ 10 h 169"/>
                <a:gd name="T6" fmla="*/ 0 w 12"/>
                <a:gd name="T7" fmla="*/ 160 h 169"/>
                <a:gd name="T8" fmla="*/ 9 w 12"/>
                <a:gd name="T9" fmla="*/ 169 h 169"/>
                <a:gd name="T10" fmla="*/ 12 w 12"/>
                <a:gd name="T11" fmla="*/ 169 h 169"/>
                <a:gd name="T12" fmla="*/ 12 w 12"/>
                <a:gd name="T1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9">
                  <a:moveTo>
                    <a:pt x="1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5"/>
                    <a:pt x="4" y="169"/>
                    <a:pt x="9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3B3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şļîḍé"/>
            <p:cNvSpPr/>
            <p:nvPr/>
          </p:nvSpPr>
          <p:spPr bwMode="auto">
            <a:xfrm>
              <a:off x="5373688" y="4911726"/>
              <a:ext cx="1628775" cy="228600"/>
            </a:xfrm>
            <a:custGeom>
              <a:avLst/>
              <a:gdLst>
                <a:gd name="T0" fmla="*/ 1050 w 1185"/>
                <a:gd name="T1" fmla="*/ 99 h 167"/>
                <a:gd name="T2" fmla="*/ 1018 w 1185"/>
                <a:gd name="T3" fmla="*/ 104 h 167"/>
                <a:gd name="T4" fmla="*/ 1013 w 1185"/>
                <a:gd name="T5" fmla="*/ 104 h 167"/>
                <a:gd name="T6" fmla="*/ 1013 w 1185"/>
                <a:gd name="T7" fmla="*/ 108 h 167"/>
                <a:gd name="T8" fmla="*/ 1017 w 1185"/>
                <a:gd name="T9" fmla="*/ 142 h 167"/>
                <a:gd name="T10" fmla="*/ 1017 w 1185"/>
                <a:gd name="T11" fmla="*/ 142 h 167"/>
                <a:gd name="T12" fmla="*/ 1018 w 1185"/>
                <a:gd name="T13" fmla="*/ 146 h 167"/>
                <a:gd name="T14" fmla="*/ 1018 w 1185"/>
                <a:gd name="T15" fmla="*/ 149 h 167"/>
                <a:gd name="T16" fmla="*/ 1012 w 1185"/>
                <a:gd name="T17" fmla="*/ 167 h 167"/>
                <a:gd name="T18" fmla="*/ 1029 w 1185"/>
                <a:gd name="T19" fmla="*/ 167 h 167"/>
                <a:gd name="T20" fmla="*/ 1068 w 1185"/>
                <a:gd name="T21" fmla="*/ 162 h 167"/>
                <a:gd name="T22" fmla="*/ 1067 w 1185"/>
                <a:gd name="T23" fmla="*/ 158 h 167"/>
                <a:gd name="T24" fmla="*/ 1062 w 1185"/>
                <a:gd name="T25" fmla="*/ 144 h 167"/>
                <a:gd name="T26" fmla="*/ 1062 w 1185"/>
                <a:gd name="T27" fmla="*/ 137 h 167"/>
                <a:gd name="T28" fmla="*/ 1062 w 1185"/>
                <a:gd name="T29" fmla="*/ 131 h 167"/>
                <a:gd name="T30" fmla="*/ 1054 w 1185"/>
                <a:gd name="T31" fmla="*/ 113 h 167"/>
                <a:gd name="T32" fmla="*/ 1050 w 1185"/>
                <a:gd name="T33" fmla="*/ 99 h 167"/>
                <a:gd name="T34" fmla="*/ 0 w 1185"/>
                <a:gd name="T35" fmla="*/ 5 h 167"/>
                <a:gd name="T36" fmla="*/ 0 w 1185"/>
                <a:gd name="T37" fmla="*/ 11 h 167"/>
                <a:gd name="T38" fmla="*/ 156 w 1185"/>
                <a:gd name="T39" fmla="*/ 167 h 167"/>
                <a:gd name="T40" fmla="*/ 921 w 1185"/>
                <a:gd name="T41" fmla="*/ 167 h 167"/>
                <a:gd name="T42" fmla="*/ 921 w 1185"/>
                <a:gd name="T43" fmla="*/ 167 h 167"/>
                <a:gd name="T44" fmla="*/ 922 w 1185"/>
                <a:gd name="T45" fmla="*/ 143 h 167"/>
                <a:gd name="T46" fmla="*/ 922 w 1185"/>
                <a:gd name="T47" fmla="*/ 104 h 167"/>
                <a:gd name="T48" fmla="*/ 167 w 1185"/>
                <a:gd name="T49" fmla="*/ 104 h 167"/>
                <a:gd name="T50" fmla="*/ 167 w 1185"/>
                <a:gd name="T51" fmla="*/ 104 h 167"/>
                <a:gd name="T52" fmla="*/ 73 w 1185"/>
                <a:gd name="T53" fmla="*/ 10 h 167"/>
                <a:gd name="T54" fmla="*/ 73 w 1185"/>
                <a:gd name="T55" fmla="*/ 7 h 167"/>
                <a:gd name="T56" fmla="*/ 0 w 1185"/>
                <a:gd name="T57" fmla="*/ 5 h 167"/>
                <a:gd name="T58" fmla="*/ 1185 w 1185"/>
                <a:gd name="T59" fmla="*/ 0 h 167"/>
                <a:gd name="T60" fmla="*/ 1135 w 1185"/>
                <a:gd name="T61" fmla="*/ 2 h 167"/>
                <a:gd name="T62" fmla="*/ 1133 w 1185"/>
                <a:gd name="T63" fmla="*/ 58 h 167"/>
                <a:gd name="T64" fmla="*/ 1148 w 1185"/>
                <a:gd name="T65" fmla="*/ 113 h 167"/>
                <a:gd name="T66" fmla="*/ 1185 w 1185"/>
                <a:gd name="T67" fmla="*/ 11 h 167"/>
                <a:gd name="T68" fmla="*/ 1185 w 1185"/>
                <a:gd name="T6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5" h="167">
                  <a:moveTo>
                    <a:pt x="1050" y="99"/>
                  </a:moveTo>
                  <a:cubicBezTo>
                    <a:pt x="1040" y="102"/>
                    <a:pt x="1029" y="104"/>
                    <a:pt x="1018" y="104"/>
                  </a:cubicBezTo>
                  <a:cubicBezTo>
                    <a:pt x="1013" y="104"/>
                    <a:pt x="1013" y="104"/>
                    <a:pt x="1013" y="104"/>
                  </a:cubicBezTo>
                  <a:cubicBezTo>
                    <a:pt x="1013" y="106"/>
                    <a:pt x="1013" y="107"/>
                    <a:pt x="1013" y="108"/>
                  </a:cubicBezTo>
                  <a:cubicBezTo>
                    <a:pt x="1015" y="116"/>
                    <a:pt x="1016" y="133"/>
                    <a:pt x="1017" y="142"/>
                  </a:cubicBezTo>
                  <a:cubicBezTo>
                    <a:pt x="1017" y="142"/>
                    <a:pt x="1017" y="142"/>
                    <a:pt x="1017" y="142"/>
                  </a:cubicBezTo>
                  <a:cubicBezTo>
                    <a:pt x="1018" y="144"/>
                    <a:pt x="1018" y="145"/>
                    <a:pt x="1018" y="146"/>
                  </a:cubicBezTo>
                  <a:cubicBezTo>
                    <a:pt x="1018" y="148"/>
                    <a:pt x="1018" y="149"/>
                    <a:pt x="1018" y="149"/>
                  </a:cubicBezTo>
                  <a:cubicBezTo>
                    <a:pt x="1018" y="149"/>
                    <a:pt x="1014" y="157"/>
                    <a:pt x="1012" y="167"/>
                  </a:cubicBezTo>
                  <a:cubicBezTo>
                    <a:pt x="1029" y="167"/>
                    <a:pt x="1029" y="167"/>
                    <a:pt x="1029" y="167"/>
                  </a:cubicBezTo>
                  <a:cubicBezTo>
                    <a:pt x="1043" y="167"/>
                    <a:pt x="1056" y="166"/>
                    <a:pt x="1068" y="162"/>
                  </a:cubicBezTo>
                  <a:cubicBezTo>
                    <a:pt x="1067" y="160"/>
                    <a:pt x="1067" y="158"/>
                    <a:pt x="1067" y="158"/>
                  </a:cubicBezTo>
                  <a:cubicBezTo>
                    <a:pt x="1064" y="154"/>
                    <a:pt x="1063" y="149"/>
                    <a:pt x="1062" y="144"/>
                  </a:cubicBezTo>
                  <a:cubicBezTo>
                    <a:pt x="1062" y="142"/>
                    <a:pt x="1062" y="139"/>
                    <a:pt x="1062" y="137"/>
                  </a:cubicBezTo>
                  <a:cubicBezTo>
                    <a:pt x="1062" y="135"/>
                    <a:pt x="1062" y="133"/>
                    <a:pt x="1062" y="131"/>
                  </a:cubicBezTo>
                  <a:cubicBezTo>
                    <a:pt x="1060" y="121"/>
                    <a:pt x="1054" y="113"/>
                    <a:pt x="1054" y="113"/>
                  </a:cubicBezTo>
                  <a:cubicBezTo>
                    <a:pt x="1050" y="99"/>
                    <a:pt x="1050" y="99"/>
                    <a:pt x="1050" y="99"/>
                  </a:cubicBezTo>
                  <a:moveTo>
                    <a:pt x="0" y="5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97"/>
                    <a:pt x="70" y="167"/>
                    <a:pt x="156" y="167"/>
                  </a:cubicBezTo>
                  <a:cubicBezTo>
                    <a:pt x="921" y="167"/>
                    <a:pt x="921" y="167"/>
                    <a:pt x="921" y="167"/>
                  </a:cubicBezTo>
                  <a:cubicBezTo>
                    <a:pt x="921" y="167"/>
                    <a:pt x="921" y="167"/>
                    <a:pt x="921" y="167"/>
                  </a:cubicBezTo>
                  <a:cubicBezTo>
                    <a:pt x="920" y="159"/>
                    <a:pt x="921" y="151"/>
                    <a:pt x="922" y="143"/>
                  </a:cubicBezTo>
                  <a:cubicBezTo>
                    <a:pt x="922" y="104"/>
                    <a:pt x="922" y="104"/>
                    <a:pt x="922" y="104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15" y="104"/>
                    <a:pt x="73" y="62"/>
                    <a:pt x="73" y="10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49" y="6"/>
                    <a:pt x="24" y="5"/>
                    <a:pt x="0" y="5"/>
                  </a:cubicBezTo>
                  <a:moveTo>
                    <a:pt x="1185" y="0"/>
                  </a:moveTo>
                  <a:cubicBezTo>
                    <a:pt x="1169" y="1"/>
                    <a:pt x="1152" y="1"/>
                    <a:pt x="1135" y="2"/>
                  </a:cubicBezTo>
                  <a:cubicBezTo>
                    <a:pt x="1133" y="58"/>
                    <a:pt x="1133" y="58"/>
                    <a:pt x="1133" y="58"/>
                  </a:cubicBezTo>
                  <a:cubicBezTo>
                    <a:pt x="1133" y="58"/>
                    <a:pt x="1148" y="94"/>
                    <a:pt x="1148" y="113"/>
                  </a:cubicBezTo>
                  <a:cubicBezTo>
                    <a:pt x="1171" y="85"/>
                    <a:pt x="1185" y="50"/>
                    <a:pt x="1185" y="11"/>
                  </a:cubicBezTo>
                  <a:cubicBezTo>
                    <a:pt x="1185" y="0"/>
                    <a:pt x="1185" y="0"/>
                    <a:pt x="1185" y="0"/>
                  </a:cubicBezTo>
                </a:path>
              </a:pathLst>
            </a:custGeom>
            <a:solidFill>
              <a:srgbClr val="4D4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ṩliḑê"/>
            <p:cNvSpPr/>
            <p:nvPr/>
          </p:nvSpPr>
          <p:spPr bwMode="auto">
            <a:xfrm>
              <a:off x="5373688" y="1831976"/>
              <a:ext cx="1628775" cy="3089275"/>
            </a:xfrm>
            <a:custGeom>
              <a:avLst/>
              <a:gdLst>
                <a:gd name="T0" fmla="*/ 1112 w 1185"/>
                <a:gd name="T1" fmla="*/ 1720 h 2249"/>
                <a:gd name="T2" fmla="*/ 1115 w 1185"/>
                <a:gd name="T3" fmla="*/ 1703 h 2249"/>
                <a:gd name="T4" fmla="*/ 1112 w 1185"/>
                <a:gd name="T5" fmla="*/ 1654 h 2249"/>
                <a:gd name="T6" fmla="*/ 1116 w 1185"/>
                <a:gd name="T7" fmla="*/ 1674 h 2249"/>
                <a:gd name="T8" fmla="*/ 1114 w 1185"/>
                <a:gd name="T9" fmla="*/ 1662 h 2249"/>
                <a:gd name="T10" fmla="*/ 1115 w 1185"/>
                <a:gd name="T11" fmla="*/ 1659 h 2249"/>
                <a:gd name="T12" fmla="*/ 494 w 1185"/>
                <a:gd name="T13" fmla="*/ 105 h 2249"/>
                <a:gd name="T14" fmla="*/ 478 w 1185"/>
                <a:gd name="T15" fmla="*/ 87 h 2249"/>
                <a:gd name="T16" fmla="*/ 628 w 1185"/>
                <a:gd name="T17" fmla="*/ 72 h 2249"/>
                <a:gd name="T18" fmla="*/ 644 w 1185"/>
                <a:gd name="T19" fmla="*/ 90 h 2249"/>
                <a:gd name="T20" fmla="*/ 494 w 1185"/>
                <a:gd name="T21" fmla="*/ 105 h 2249"/>
                <a:gd name="T22" fmla="*/ 669 w 1185"/>
                <a:gd name="T23" fmla="*/ 88 h 2249"/>
                <a:gd name="T24" fmla="*/ 707 w 1185"/>
                <a:gd name="T25" fmla="*/ 88 h 2249"/>
                <a:gd name="T26" fmla="*/ 1029 w 1185"/>
                <a:gd name="T27" fmla="*/ 0 h 2249"/>
                <a:gd name="T28" fmla="*/ 0 w 1185"/>
                <a:gd name="T29" fmla="*/ 156 h 2249"/>
                <a:gd name="T30" fmla="*/ 0 w 1185"/>
                <a:gd name="T31" fmla="*/ 414 h 2249"/>
                <a:gd name="T32" fmla="*/ 0 w 1185"/>
                <a:gd name="T33" fmla="*/ 661 h 2249"/>
                <a:gd name="T34" fmla="*/ 0 w 1185"/>
                <a:gd name="T35" fmla="*/ 888 h 2249"/>
                <a:gd name="T36" fmla="*/ 73 w 1185"/>
                <a:gd name="T37" fmla="*/ 2249 h 2249"/>
                <a:gd name="T38" fmla="*/ 73 w 1185"/>
                <a:gd name="T39" fmla="*/ 157 h 2249"/>
                <a:gd name="T40" fmla="*/ 295 w 1185"/>
                <a:gd name="T41" fmla="*/ 62 h 2249"/>
                <a:gd name="T42" fmla="*/ 372 w 1185"/>
                <a:gd name="T43" fmla="*/ 156 h 2249"/>
                <a:gd name="T44" fmla="*/ 882 w 1185"/>
                <a:gd name="T45" fmla="*/ 79 h 2249"/>
                <a:gd name="T46" fmla="*/ 1018 w 1185"/>
                <a:gd name="T47" fmla="*/ 62 h 2249"/>
                <a:gd name="T48" fmla="*/ 1112 w 1185"/>
                <a:gd name="T49" fmla="*/ 1596 h 2249"/>
                <a:gd name="T50" fmla="*/ 1137 w 1185"/>
                <a:gd name="T51" fmla="*/ 1648 h 2249"/>
                <a:gd name="T52" fmla="*/ 1137 w 1185"/>
                <a:gd name="T53" fmla="*/ 1656 h 2249"/>
                <a:gd name="T54" fmla="*/ 1139 w 1185"/>
                <a:gd name="T55" fmla="*/ 1659 h 2249"/>
                <a:gd name="T56" fmla="*/ 1141 w 1185"/>
                <a:gd name="T57" fmla="*/ 1664 h 2249"/>
                <a:gd name="T58" fmla="*/ 1141 w 1185"/>
                <a:gd name="T59" fmla="*/ 1666 h 2249"/>
                <a:gd name="T60" fmla="*/ 1165 w 1185"/>
                <a:gd name="T61" fmla="*/ 1710 h 2249"/>
                <a:gd name="T62" fmla="*/ 1170 w 1185"/>
                <a:gd name="T63" fmla="*/ 1764 h 2249"/>
                <a:gd name="T64" fmla="*/ 1136 w 1185"/>
                <a:gd name="T65" fmla="*/ 1823 h 2249"/>
                <a:gd name="T66" fmla="*/ 1120 w 1185"/>
                <a:gd name="T67" fmla="*/ 1937 h 2249"/>
                <a:gd name="T68" fmla="*/ 1172 w 1185"/>
                <a:gd name="T69" fmla="*/ 2083 h 2249"/>
                <a:gd name="T70" fmla="*/ 1119 w 1185"/>
                <a:gd name="T71" fmla="*/ 2096 h 2249"/>
                <a:gd name="T72" fmla="*/ 1135 w 1185"/>
                <a:gd name="T73" fmla="*/ 2233 h 2249"/>
                <a:gd name="T74" fmla="*/ 1185 w 1185"/>
                <a:gd name="T75" fmla="*/ 2242 h 2249"/>
                <a:gd name="T76" fmla="*/ 1185 w 1185"/>
                <a:gd name="T77" fmla="*/ 546 h 2249"/>
                <a:gd name="T78" fmla="*/ 1029 w 1185"/>
                <a:gd name="T79" fmla="*/ 0 h 2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85" h="2249">
                  <a:moveTo>
                    <a:pt x="1112" y="1689"/>
                  </a:moveTo>
                  <a:cubicBezTo>
                    <a:pt x="1112" y="1720"/>
                    <a:pt x="1112" y="1720"/>
                    <a:pt x="1112" y="1720"/>
                  </a:cubicBezTo>
                  <a:cubicBezTo>
                    <a:pt x="1115" y="1721"/>
                    <a:pt x="1117" y="1724"/>
                    <a:pt x="1117" y="1724"/>
                  </a:cubicBezTo>
                  <a:cubicBezTo>
                    <a:pt x="1115" y="1717"/>
                    <a:pt x="1114" y="1710"/>
                    <a:pt x="1115" y="1703"/>
                  </a:cubicBezTo>
                  <a:cubicBezTo>
                    <a:pt x="1115" y="1698"/>
                    <a:pt x="1114" y="1693"/>
                    <a:pt x="1112" y="1689"/>
                  </a:cubicBezTo>
                  <a:moveTo>
                    <a:pt x="1112" y="1654"/>
                  </a:moveTo>
                  <a:cubicBezTo>
                    <a:pt x="1112" y="1680"/>
                    <a:pt x="1112" y="1680"/>
                    <a:pt x="1112" y="1680"/>
                  </a:cubicBezTo>
                  <a:cubicBezTo>
                    <a:pt x="1113" y="1678"/>
                    <a:pt x="1114" y="1676"/>
                    <a:pt x="1116" y="1674"/>
                  </a:cubicBezTo>
                  <a:cubicBezTo>
                    <a:pt x="1116" y="1673"/>
                    <a:pt x="1116" y="1673"/>
                    <a:pt x="1116" y="1673"/>
                  </a:cubicBezTo>
                  <a:cubicBezTo>
                    <a:pt x="1114" y="1662"/>
                    <a:pt x="1114" y="1662"/>
                    <a:pt x="1114" y="1662"/>
                  </a:cubicBezTo>
                  <a:cubicBezTo>
                    <a:pt x="1114" y="1662"/>
                    <a:pt x="1115" y="1661"/>
                    <a:pt x="1116" y="1660"/>
                  </a:cubicBezTo>
                  <a:cubicBezTo>
                    <a:pt x="1115" y="1659"/>
                    <a:pt x="1115" y="1659"/>
                    <a:pt x="1115" y="1659"/>
                  </a:cubicBezTo>
                  <a:cubicBezTo>
                    <a:pt x="1114" y="1658"/>
                    <a:pt x="1113" y="1656"/>
                    <a:pt x="1112" y="1654"/>
                  </a:cubicBezTo>
                  <a:moveTo>
                    <a:pt x="494" y="105"/>
                  </a:moveTo>
                  <a:cubicBezTo>
                    <a:pt x="485" y="105"/>
                    <a:pt x="478" y="98"/>
                    <a:pt x="478" y="90"/>
                  </a:cubicBezTo>
                  <a:cubicBezTo>
                    <a:pt x="478" y="87"/>
                    <a:pt x="478" y="87"/>
                    <a:pt x="478" y="87"/>
                  </a:cubicBezTo>
                  <a:cubicBezTo>
                    <a:pt x="478" y="79"/>
                    <a:pt x="485" y="72"/>
                    <a:pt x="494" y="72"/>
                  </a:cubicBezTo>
                  <a:cubicBezTo>
                    <a:pt x="628" y="72"/>
                    <a:pt x="628" y="72"/>
                    <a:pt x="628" y="72"/>
                  </a:cubicBezTo>
                  <a:cubicBezTo>
                    <a:pt x="637" y="72"/>
                    <a:pt x="644" y="79"/>
                    <a:pt x="644" y="87"/>
                  </a:cubicBezTo>
                  <a:cubicBezTo>
                    <a:pt x="644" y="90"/>
                    <a:pt x="644" y="90"/>
                    <a:pt x="644" y="90"/>
                  </a:cubicBezTo>
                  <a:cubicBezTo>
                    <a:pt x="644" y="98"/>
                    <a:pt x="637" y="105"/>
                    <a:pt x="628" y="105"/>
                  </a:cubicBezTo>
                  <a:cubicBezTo>
                    <a:pt x="494" y="105"/>
                    <a:pt x="494" y="105"/>
                    <a:pt x="494" y="105"/>
                  </a:cubicBezTo>
                  <a:moveTo>
                    <a:pt x="688" y="108"/>
                  </a:moveTo>
                  <a:cubicBezTo>
                    <a:pt x="677" y="108"/>
                    <a:pt x="669" y="99"/>
                    <a:pt x="669" y="88"/>
                  </a:cubicBezTo>
                  <a:cubicBezTo>
                    <a:pt x="669" y="78"/>
                    <a:pt x="677" y="69"/>
                    <a:pt x="688" y="69"/>
                  </a:cubicBezTo>
                  <a:cubicBezTo>
                    <a:pt x="698" y="69"/>
                    <a:pt x="707" y="78"/>
                    <a:pt x="707" y="88"/>
                  </a:cubicBezTo>
                  <a:cubicBezTo>
                    <a:pt x="707" y="99"/>
                    <a:pt x="698" y="108"/>
                    <a:pt x="688" y="108"/>
                  </a:cubicBezTo>
                  <a:moveTo>
                    <a:pt x="1029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0" y="2247"/>
                    <a:pt x="0" y="2247"/>
                    <a:pt x="0" y="2247"/>
                  </a:cubicBezTo>
                  <a:cubicBezTo>
                    <a:pt x="24" y="2247"/>
                    <a:pt x="49" y="2248"/>
                    <a:pt x="73" y="2249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05"/>
                    <a:pt x="115" y="62"/>
                    <a:pt x="167" y="62"/>
                  </a:cubicBezTo>
                  <a:cubicBezTo>
                    <a:pt x="295" y="62"/>
                    <a:pt x="295" y="62"/>
                    <a:pt x="295" y="62"/>
                  </a:cubicBezTo>
                  <a:cubicBezTo>
                    <a:pt x="295" y="79"/>
                    <a:pt x="295" y="79"/>
                    <a:pt x="295" y="79"/>
                  </a:cubicBezTo>
                  <a:cubicBezTo>
                    <a:pt x="295" y="122"/>
                    <a:pt x="329" y="156"/>
                    <a:pt x="372" y="156"/>
                  </a:cubicBezTo>
                  <a:cubicBezTo>
                    <a:pt x="805" y="156"/>
                    <a:pt x="805" y="156"/>
                    <a:pt x="805" y="156"/>
                  </a:cubicBezTo>
                  <a:cubicBezTo>
                    <a:pt x="848" y="156"/>
                    <a:pt x="882" y="122"/>
                    <a:pt x="882" y="79"/>
                  </a:cubicBezTo>
                  <a:cubicBezTo>
                    <a:pt x="882" y="62"/>
                    <a:pt x="882" y="62"/>
                    <a:pt x="882" y="62"/>
                  </a:cubicBezTo>
                  <a:cubicBezTo>
                    <a:pt x="1018" y="62"/>
                    <a:pt x="1018" y="62"/>
                    <a:pt x="1018" y="62"/>
                  </a:cubicBezTo>
                  <a:cubicBezTo>
                    <a:pt x="1070" y="62"/>
                    <a:pt x="1112" y="105"/>
                    <a:pt x="1112" y="157"/>
                  </a:cubicBezTo>
                  <a:cubicBezTo>
                    <a:pt x="1112" y="1596"/>
                    <a:pt x="1112" y="1596"/>
                    <a:pt x="1112" y="1596"/>
                  </a:cubicBezTo>
                  <a:cubicBezTo>
                    <a:pt x="1122" y="1598"/>
                    <a:pt x="1146" y="1605"/>
                    <a:pt x="1141" y="1630"/>
                  </a:cubicBezTo>
                  <a:cubicBezTo>
                    <a:pt x="1137" y="1648"/>
                    <a:pt x="1137" y="1648"/>
                    <a:pt x="1137" y="1648"/>
                  </a:cubicBezTo>
                  <a:cubicBezTo>
                    <a:pt x="1137" y="1656"/>
                    <a:pt x="1137" y="1656"/>
                    <a:pt x="1137" y="1656"/>
                  </a:cubicBezTo>
                  <a:cubicBezTo>
                    <a:pt x="1137" y="1656"/>
                    <a:pt x="1137" y="1656"/>
                    <a:pt x="1137" y="1656"/>
                  </a:cubicBezTo>
                  <a:cubicBezTo>
                    <a:pt x="1137" y="1657"/>
                    <a:pt x="1137" y="1657"/>
                    <a:pt x="1137" y="1657"/>
                  </a:cubicBezTo>
                  <a:cubicBezTo>
                    <a:pt x="1138" y="1658"/>
                    <a:pt x="1139" y="1658"/>
                    <a:pt x="1139" y="1659"/>
                  </a:cubicBezTo>
                  <a:cubicBezTo>
                    <a:pt x="1140" y="1659"/>
                    <a:pt x="1140" y="1659"/>
                    <a:pt x="1140" y="1659"/>
                  </a:cubicBezTo>
                  <a:cubicBezTo>
                    <a:pt x="1141" y="1664"/>
                    <a:pt x="1141" y="1664"/>
                    <a:pt x="1141" y="1664"/>
                  </a:cubicBezTo>
                  <a:cubicBezTo>
                    <a:pt x="1141" y="1664"/>
                    <a:pt x="1141" y="1664"/>
                    <a:pt x="1141" y="1664"/>
                  </a:cubicBezTo>
                  <a:cubicBezTo>
                    <a:pt x="1141" y="1666"/>
                    <a:pt x="1141" y="1666"/>
                    <a:pt x="1141" y="1666"/>
                  </a:cubicBezTo>
                  <a:cubicBezTo>
                    <a:pt x="1154" y="1669"/>
                    <a:pt x="1164" y="1679"/>
                    <a:pt x="1164" y="1679"/>
                  </a:cubicBezTo>
                  <a:cubicBezTo>
                    <a:pt x="1164" y="1679"/>
                    <a:pt x="1169" y="1702"/>
                    <a:pt x="1165" y="1710"/>
                  </a:cubicBezTo>
                  <a:cubicBezTo>
                    <a:pt x="1161" y="1719"/>
                    <a:pt x="1169" y="1737"/>
                    <a:pt x="1168" y="1742"/>
                  </a:cubicBezTo>
                  <a:cubicBezTo>
                    <a:pt x="1167" y="1747"/>
                    <a:pt x="1170" y="1755"/>
                    <a:pt x="1170" y="1764"/>
                  </a:cubicBezTo>
                  <a:cubicBezTo>
                    <a:pt x="1169" y="1776"/>
                    <a:pt x="1166" y="1787"/>
                    <a:pt x="1162" y="1798"/>
                  </a:cubicBezTo>
                  <a:cubicBezTo>
                    <a:pt x="1159" y="1806"/>
                    <a:pt x="1136" y="1823"/>
                    <a:pt x="1136" y="1823"/>
                  </a:cubicBezTo>
                  <a:cubicBezTo>
                    <a:pt x="1136" y="1823"/>
                    <a:pt x="1134" y="1851"/>
                    <a:pt x="1124" y="1867"/>
                  </a:cubicBezTo>
                  <a:cubicBezTo>
                    <a:pt x="1114" y="1883"/>
                    <a:pt x="1120" y="1937"/>
                    <a:pt x="1120" y="1937"/>
                  </a:cubicBezTo>
                  <a:cubicBezTo>
                    <a:pt x="1120" y="1937"/>
                    <a:pt x="1130" y="1979"/>
                    <a:pt x="1142" y="1993"/>
                  </a:cubicBezTo>
                  <a:cubicBezTo>
                    <a:pt x="1154" y="2007"/>
                    <a:pt x="1172" y="2083"/>
                    <a:pt x="1172" y="2083"/>
                  </a:cubicBezTo>
                  <a:cubicBezTo>
                    <a:pt x="1172" y="2083"/>
                    <a:pt x="1149" y="2087"/>
                    <a:pt x="1118" y="2092"/>
                  </a:cubicBezTo>
                  <a:cubicBezTo>
                    <a:pt x="1118" y="2093"/>
                    <a:pt x="1118" y="2095"/>
                    <a:pt x="1119" y="2096"/>
                  </a:cubicBezTo>
                  <a:cubicBezTo>
                    <a:pt x="1121" y="2107"/>
                    <a:pt x="1124" y="2122"/>
                    <a:pt x="1129" y="2141"/>
                  </a:cubicBezTo>
                  <a:cubicBezTo>
                    <a:pt x="1144" y="2194"/>
                    <a:pt x="1135" y="2233"/>
                    <a:pt x="1135" y="2233"/>
                  </a:cubicBezTo>
                  <a:cubicBezTo>
                    <a:pt x="1135" y="2244"/>
                    <a:pt x="1135" y="2244"/>
                    <a:pt x="1135" y="2244"/>
                  </a:cubicBezTo>
                  <a:cubicBezTo>
                    <a:pt x="1152" y="2243"/>
                    <a:pt x="1169" y="2243"/>
                    <a:pt x="1185" y="2242"/>
                  </a:cubicBezTo>
                  <a:cubicBezTo>
                    <a:pt x="1185" y="838"/>
                    <a:pt x="1185" y="838"/>
                    <a:pt x="1185" y="838"/>
                  </a:cubicBezTo>
                  <a:cubicBezTo>
                    <a:pt x="1185" y="546"/>
                    <a:pt x="1185" y="546"/>
                    <a:pt x="1185" y="546"/>
                  </a:cubicBezTo>
                  <a:cubicBezTo>
                    <a:pt x="1185" y="156"/>
                    <a:pt x="1185" y="156"/>
                    <a:pt x="1185" y="156"/>
                  </a:cubicBezTo>
                  <a:cubicBezTo>
                    <a:pt x="1185" y="70"/>
                    <a:pt x="1116" y="0"/>
                    <a:pt x="1029" y="0"/>
                  </a:cubicBezTo>
                </a:path>
              </a:pathLst>
            </a:custGeom>
            <a:solidFill>
              <a:srgbClr val="3B3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şļiḑe"/>
            <p:cNvSpPr/>
            <p:nvPr/>
          </p:nvSpPr>
          <p:spPr bwMode="auto">
            <a:xfrm>
              <a:off x="6029326" y="1931988"/>
              <a:ext cx="228600" cy="44450"/>
            </a:xfrm>
            <a:custGeom>
              <a:avLst/>
              <a:gdLst>
                <a:gd name="T0" fmla="*/ 150 w 166"/>
                <a:gd name="T1" fmla="*/ 0 h 33"/>
                <a:gd name="T2" fmla="*/ 16 w 166"/>
                <a:gd name="T3" fmla="*/ 0 h 33"/>
                <a:gd name="T4" fmla="*/ 0 w 166"/>
                <a:gd name="T5" fmla="*/ 15 h 33"/>
                <a:gd name="T6" fmla="*/ 0 w 166"/>
                <a:gd name="T7" fmla="*/ 18 h 33"/>
                <a:gd name="T8" fmla="*/ 16 w 166"/>
                <a:gd name="T9" fmla="*/ 33 h 33"/>
                <a:gd name="T10" fmla="*/ 150 w 166"/>
                <a:gd name="T11" fmla="*/ 33 h 33"/>
                <a:gd name="T12" fmla="*/ 166 w 166"/>
                <a:gd name="T13" fmla="*/ 18 h 33"/>
                <a:gd name="T14" fmla="*/ 166 w 166"/>
                <a:gd name="T15" fmla="*/ 15 h 33"/>
                <a:gd name="T16" fmla="*/ 150 w 16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3">
                  <a:moveTo>
                    <a:pt x="15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9" y="33"/>
                    <a:pt x="166" y="26"/>
                    <a:pt x="166" y="18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7"/>
                    <a:pt x="159" y="0"/>
                    <a:pt x="150" y="0"/>
                  </a:cubicBezTo>
                </a:path>
              </a:pathLst>
            </a:custGeom>
            <a:solidFill>
              <a:srgbClr val="D6D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ŝlíďê"/>
            <p:cNvSpPr/>
            <p:nvPr/>
          </p:nvSpPr>
          <p:spPr bwMode="auto">
            <a:xfrm>
              <a:off x="6292851" y="1927226"/>
              <a:ext cx="52388" cy="53975"/>
            </a:xfrm>
            <a:prstGeom prst="ellipse">
              <a:avLst/>
            </a:prstGeom>
            <a:solidFill>
              <a:srgbClr val="D6D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şľîḋe"/>
            <p:cNvSpPr/>
            <p:nvPr/>
          </p:nvSpPr>
          <p:spPr bwMode="auto">
            <a:xfrm>
              <a:off x="3290888" y="5105401"/>
              <a:ext cx="2198688" cy="2238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ṥ1iďe"/>
            <p:cNvSpPr/>
            <p:nvPr/>
          </p:nvSpPr>
          <p:spPr bwMode="auto">
            <a:xfrm>
              <a:off x="6319838" y="5538788"/>
              <a:ext cx="1030288" cy="1047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iSḷiḓe"/>
            <p:cNvSpPr/>
            <p:nvPr/>
          </p:nvSpPr>
          <p:spPr bwMode="auto">
            <a:xfrm>
              <a:off x="8080376" y="5273676"/>
              <a:ext cx="1030288" cy="10636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ṧḻîḓé"/>
            <p:cNvSpPr/>
            <p:nvPr/>
          </p:nvSpPr>
          <p:spPr bwMode="auto">
            <a:xfrm>
              <a:off x="5473701" y="1917701"/>
              <a:ext cx="1427163" cy="3136900"/>
            </a:xfrm>
            <a:custGeom>
              <a:avLst/>
              <a:gdLst>
                <a:gd name="T0" fmla="*/ 945 w 1039"/>
                <a:gd name="T1" fmla="*/ 0 h 2284"/>
                <a:gd name="T2" fmla="*/ 809 w 1039"/>
                <a:gd name="T3" fmla="*/ 0 h 2284"/>
                <a:gd name="T4" fmla="*/ 809 w 1039"/>
                <a:gd name="T5" fmla="*/ 17 h 2284"/>
                <a:gd name="T6" fmla="*/ 732 w 1039"/>
                <a:gd name="T7" fmla="*/ 94 h 2284"/>
                <a:gd name="T8" fmla="*/ 299 w 1039"/>
                <a:gd name="T9" fmla="*/ 94 h 2284"/>
                <a:gd name="T10" fmla="*/ 222 w 1039"/>
                <a:gd name="T11" fmla="*/ 17 h 2284"/>
                <a:gd name="T12" fmla="*/ 222 w 1039"/>
                <a:gd name="T13" fmla="*/ 0 h 2284"/>
                <a:gd name="T14" fmla="*/ 94 w 1039"/>
                <a:gd name="T15" fmla="*/ 0 h 2284"/>
                <a:gd name="T16" fmla="*/ 0 w 1039"/>
                <a:gd name="T17" fmla="*/ 95 h 2284"/>
                <a:gd name="T18" fmla="*/ 0 w 1039"/>
                <a:gd name="T19" fmla="*/ 95 h 2284"/>
                <a:gd name="T20" fmla="*/ 0 w 1039"/>
                <a:gd name="T21" fmla="*/ 2190 h 2284"/>
                <a:gd name="T22" fmla="*/ 94 w 1039"/>
                <a:gd name="T23" fmla="*/ 2284 h 2284"/>
                <a:gd name="T24" fmla="*/ 94 w 1039"/>
                <a:gd name="T25" fmla="*/ 2284 h 2284"/>
                <a:gd name="T26" fmla="*/ 945 w 1039"/>
                <a:gd name="T27" fmla="*/ 2284 h 2284"/>
                <a:gd name="T28" fmla="*/ 1039 w 1039"/>
                <a:gd name="T29" fmla="*/ 2190 h 2284"/>
                <a:gd name="T30" fmla="*/ 1039 w 1039"/>
                <a:gd name="T31" fmla="*/ 95 h 2284"/>
                <a:gd name="T32" fmla="*/ 945 w 1039"/>
                <a:gd name="T33" fmla="*/ 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9" h="2284">
                  <a:moveTo>
                    <a:pt x="945" y="0"/>
                  </a:moveTo>
                  <a:cubicBezTo>
                    <a:pt x="809" y="0"/>
                    <a:pt x="809" y="0"/>
                    <a:pt x="809" y="0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09" y="60"/>
                    <a:pt x="775" y="94"/>
                    <a:pt x="732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256" y="94"/>
                    <a:pt x="222" y="60"/>
                    <a:pt x="222" y="17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42" y="0"/>
                    <a:pt x="0" y="43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2190"/>
                    <a:pt x="0" y="2190"/>
                    <a:pt x="0" y="2190"/>
                  </a:cubicBezTo>
                  <a:cubicBezTo>
                    <a:pt x="0" y="2242"/>
                    <a:pt x="42" y="2284"/>
                    <a:pt x="94" y="2284"/>
                  </a:cubicBezTo>
                  <a:cubicBezTo>
                    <a:pt x="94" y="2284"/>
                    <a:pt x="94" y="2284"/>
                    <a:pt x="94" y="2284"/>
                  </a:cubicBezTo>
                  <a:cubicBezTo>
                    <a:pt x="945" y="2284"/>
                    <a:pt x="945" y="2284"/>
                    <a:pt x="945" y="2284"/>
                  </a:cubicBezTo>
                  <a:cubicBezTo>
                    <a:pt x="997" y="2284"/>
                    <a:pt x="1039" y="2242"/>
                    <a:pt x="1039" y="2190"/>
                  </a:cubicBezTo>
                  <a:cubicBezTo>
                    <a:pt x="1039" y="95"/>
                    <a:pt x="1039" y="95"/>
                    <a:pt x="1039" y="95"/>
                  </a:cubicBezTo>
                  <a:cubicBezTo>
                    <a:pt x="1039" y="43"/>
                    <a:pt x="997" y="0"/>
                    <a:pt x="945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ṡ1ïḑé"/>
            <p:cNvSpPr/>
            <p:nvPr/>
          </p:nvSpPr>
          <p:spPr bwMode="auto">
            <a:xfrm>
              <a:off x="7104063" y="1658938"/>
              <a:ext cx="473075" cy="406400"/>
            </a:xfrm>
            <a:custGeom>
              <a:avLst/>
              <a:gdLst>
                <a:gd name="T0" fmla="*/ 337 w 344"/>
                <a:gd name="T1" fmla="*/ 20 h 296"/>
                <a:gd name="T2" fmla="*/ 40 w 344"/>
                <a:gd name="T3" fmla="*/ 236 h 296"/>
                <a:gd name="T4" fmla="*/ 70 w 344"/>
                <a:gd name="T5" fmla="*/ 296 h 296"/>
                <a:gd name="T6" fmla="*/ 104 w 344"/>
                <a:gd name="T7" fmla="*/ 285 h 296"/>
                <a:gd name="T8" fmla="*/ 141 w 344"/>
                <a:gd name="T9" fmla="*/ 286 h 296"/>
                <a:gd name="T10" fmla="*/ 186 w 344"/>
                <a:gd name="T11" fmla="*/ 268 h 296"/>
                <a:gd name="T12" fmla="*/ 317 w 344"/>
                <a:gd name="T13" fmla="*/ 74 h 296"/>
                <a:gd name="T14" fmla="*/ 343 w 344"/>
                <a:gd name="T15" fmla="*/ 32 h 296"/>
                <a:gd name="T16" fmla="*/ 286 w 344"/>
                <a:gd name="T17" fmla="*/ 56 h 296"/>
                <a:gd name="T18" fmla="*/ 290 w 344"/>
                <a:gd name="T19" fmla="*/ 131 h 296"/>
                <a:gd name="T20" fmla="*/ 278 w 344"/>
                <a:gd name="T21" fmla="*/ 59 h 296"/>
                <a:gd name="T22" fmla="*/ 248 w 344"/>
                <a:gd name="T23" fmla="*/ 73 h 296"/>
                <a:gd name="T24" fmla="*/ 256 w 344"/>
                <a:gd name="T25" fmla="*/ 197 h 296"/>
                <a:gd name="T26" fmla="*/ 237 w 344"/>
                <a:gd name="T27" fmla="*/ 78 h 296"/>
                <a:gd name="T28" fmla="*/ 197 w 344"/>
                <a:gd name="T29" fmla="*/ 102 h 296"/>
                <a:gd name="T30" fmla="*/ 210 w 344"/>
                <a:gd name="T31" fmla="*/ 236 h 296"/>
                <a:gd name="T32" fmla="*/ 189 w 344"/>
                <a:gd name="T33" fmla="*/ 108 h 296"/>
                <a:gd name="T34" fmla="*/ 153 w 344"/>
                <a:gd name="T35" fmla="*/ 136 h 296"/>
                <a:gd name="T36" fmla="*/ 167 w 344"/>
                <a:gd name="T37" fmla="*/ 258 h 296"/>
                <a:gd name="T38" fmla="*/ 145 w 344"/>
                <a:gd name="T39" fmla="*/ 143 h 296"/>
                <a:gd name="T40" fmla="*/ 108 w 344"/>
                <a:gd name="T41" fmla="*/ 182 h 296"/>
                <a:gd name="T42" fmla="*/ 118 w 344"/>
                <a:gd name="T43" fmla="*/ 263 h 296"/>
                <a:gd name="T44" fmla="*/ 101 w 344"/>
                <a:gd name="T45" fmla="*/ 191 h 296"/>
                <a:gd name="T46" fmla="*/ 66 w 344"/>
                <a:gd name="T47" fmla="*/ 271 h 296"/>
                <a:gd name="T48" fmla="*/ 93 w 344"/>
                <a:gd name="T49" fmla="*/ 186 h 296"/>
                <a:gd name="T50" fmla="*/ 44 w 344"/>
                <a:gd name="T51" fmla="*/ 211 h 296"/>
                <a:gd name="T52" fmla="*/ 100 w 344"/>
                <a:gd name="T53" fmla="*/ 175 h 296"/>
                <a:gd name="T54" fmla="*/ 134 w 344"/>
                <a:gd name="T55" fmla="*/ 137 h 296"/>
                <a:gd name="T56" fmla="*/ 52 w 344"/>
                <a:gd name="T57" fmla="*/ 146 h 296"/>
                <a:gd name="T58" fmla="*/ 143 w 344"/>
                <a:gd name="T59" fmla="*/ 129 h 296"/>
                <a:gd name="T60" fmla="*/ 179 w 344"/>
                <a:gd name="T61" fmla="*/ 100 h 296"/>
                <a:gd name="T62" fmla="*/ 83 w 344"/>
                <a:gd name="T63" fmla="*/ 101 h 296"/>
                <a:gd name="T64" fmla="*/ 188 w 344"/>
                <a:gd name="T65" fmla="*/ 93 h 296"/>
                <a:gd name="T66" fmla="*/ 227 w 344"/>
                <a:gd name="T67" fmla="*/ 70 h 296"/>
                <a:gd name="T68" fmla="*/ 136 w 344"/>
                <a:gd name="T69" fmla="*/ 62 h 296"/>
                <a:gd name="T70" fmla="*/ 239 w 344"/>
                <a:gd name="T71" fmla="*/ 64 h 296"/>
                <a:gd name="T72" fmla="*/ 267 w 344"/>
                <a:gd name="T73" fmla="*/ 51 h 296"/>
                <a:gd name="T74" fmla="*/ 213 w 344"/>
                <a:gd name="T75" fmla="*/ 41 h 296"/>
                <a:gd name="T76" fmla="*/ 200 w 344"/>
                <a:gd name="T77" fmla="*/ 37 h 296"/>
                <a:gd name="T78" fmla="*/ 279 w 344"/>
                <a:gd name="T79" fmla="*/ 46 h 296"/>
                <a:gd name="T80" fmla="*/ 337 w 344"/>
                <a:gd name="T81" fmla="*/ 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4" h="296">
                  <a:moveTo>
                    <a:pt x="337" y="20"/>
                  </a:moveTo>
                  <a:cubicBezTo>
                    <a:pt x="337" y="20"/>
                    <a:pt x="0" y="0"/>
                    <a:pt x="40" y="236"/>
                  </a:cubicBezTo>
                  <a:cubicBezTo>
                    <a:pt x="40" y="236"/>
                    <a:pt x="32" y="277"/>
                    <a:pt x="70" y="296"/>
                  </a:cubicBezTo>
                  <a:cubicBezTo>
                    <a:pt x="70" y="296"/>
                    <a:pt x="70" y="279"/>
                    <a:pt x="104" y="285"/>
                  </a:cubicBezTo>
                  <a:cubicBezTo>
                    <a:pt x="116" y="287"/>
                    <a:pt x="129" y="287"/>
                    <a:pt x="141" y="286"/>
                  </a:cubicBezTo>
                  <a:cubicBezTo>
                    <a:pt x="157" y="285"/>
                    <a:pt x="173" y="279"/>
                    <a:pt x="186" y="268"/>
                  </a:cubicBezTo>
                  <a:cubicBezTo>
                    <a:pt x="186" y="268"/>
                    <a:pt x="280" y="229"/>
                    <a:pt x="317" y="74"/>
                  </a:cubicBezTo>
                  <a:cubicBezTo>
                    <a:pt x="317" y="74"/>
                    <a:pt x="344" y="40"/>
                    <a:pt x="343" y="32"/>
                  </a:cubicBezTo>
                  <a:cubicBezTo>
                    <a:pt x="286" y="56"/>
                    <a:pt x="286" y="56"/>
                    <a:pt x="286" y="56"/>
                  </a:cubicBezTo>
                  <a:cubicBezTo>
                    <a:pt x="286" y="56"/>
                    <a:pt x="306" y="97"/>
                    <a:pt x="290" y="131"/>
                  </a:cubicBezTo>
                  <a:cubicBezTo>
                    <a:pt x="290" y="131"/>
                    <a:pt x="289" y="58"/>
                    <a:pt x="278" y="59"/>
                  </a:cubicBezTo>
                  <a:cubicBezTo>
                    <a:pt x="275" y="59"/>
                    <a:pt x="248" y="73"/>
                    <a:pt x="248" y="73"/>
                  </a:cubicBezTo>
                  <a:cubicBezTo>
                    <a:pt x="248" y="73"/>
                    <a:pt x="282" y="145"/>
                    <a:pt x="256" y="197"/>
                  </a:cubicBezTo>
                  <a:cubicBezTo>
                    <a:pt x="256" y="197"/>
                    <a:pt x="266" y="109"/>
                    <a:pt x="237" y="78"/>
                  </a:cubicBezTo>
                  <a:cubicBezTo>
                    <a:pt x="197" y="102"/>
                    <a:pt x="197" y="102"/>
                    <a:pt x="197" y="102"/>
                  </a:cubicBezTo>
                  <a:cubicBezTo>
                    <a:pt x="197" y="102"/>
                    <a:pt x="236" y="176"/>
                    <a:pt x="210" y="236"/>
                  </a:cubicBezTo>
                  <a:cubicBezTo>
                    <a:pt x="210" y="236"/>
                    <a:pt x="217" y="143"/>
                    <a:pt x="189" y="108"/>
                  </a:cubicBezTo>
                  <a:cubicBezTo>
                    <a:pt x="153" y="136"/>
                    <a:pt x="153" y="136"/>
                    <a:pt x="153" y="136"/>
                  </a:cubicBezTo>
                  <a:cubicBezTo>
                    <a:pt x="153" y="136"/>
                    <a:pt x="189" y="208"/>
                    <a:pt x="167" y="258"/>
                  </a:cubicBezTo>
                  <a:cubicBezTo>
                    <a:pt x="167" y="258"/>
                    <a:pt x="164" y="151"/>
                    <a:pt x="145" y="143"/>
                  </a:cubicBezTo>
                  <a:cubicBezTo>
                    <a:pt x="145" y="143"/>
                    <a:pt x="113" y="171"/>
                    <a:pt x="108" y="182"/>
                  </a:cubicBezTo>
                  <a:cubicBezTo>
                    <a:pt x="108" y="182"/>
                    <a:pt x="133" y="235"/>
                    <a:pt x="118" y="263"/>
                  </a:cubicBezTo>
                  <a:cubicBezTo>
                    <a:pt x="118" y="263"/>
                    <a:pt x="108" y="191"/>
                    <a:pt x="101" y="191"/>
                  </a:cubicBezTo>
                  <a:cubicBezTo>
                    <a:pt x="101" y="191"/>
                    <a:pt x="69" y="238"/>
                    <a:pt x="66" y="271"/>
                  </a:cubicBezTo>
                  <a:cubicBezTo>
                    <a:pt x="66" y="271"/>
                    <a:pt x="67" y="223"/>
                    <a:pt x="93" y="186"/>
                  </a:cubicBezTo>
                  <a:cubicBezTo>
                    <a:pt x="93" y="186"/>
                    <a:pt x="62" y="192"/>
                    <a:pt x="44" y="211"/>
                  </a:cubicBezTo>
                  <a:cubicBezTo>
                    <a:pt x="44" y="211"/>
                    <a:pt x="49" y="178"/>
                    <a:pt x="100" y="175"/>
                  </a:cubicBezTo>
                  <a:cubicBezTo>
                    <a:pt x="100" y="175"/>
                    <a:pt x="127" y="139"/>
                    <a:pt x="134" y="137"/>
                  </a:cubicBezTo>
                  <a:cubicBezTo>
                    <a:pt x="134" y="137"/>
                    <a:pt x="83" y="133"/>
                    <a:pt x="52" y="146"/>
                  </a:cubicBezTo>
                  <a:cubicBezTo>
                    <a:pt x="52" y="146"/>
                    <a:pt x="79" y="115"/>
                    <a:pt x="143" y="129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12" y="91"/>
                    <a:pt x="83" y="101"/>
                  </a:cubicBezTo>
                  <a:cubicBezTo>
                    <a:pt x="83" y="101"/>
                    <a:pt x="116" y="73"/>
                    <a:pt x="188" y="93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170" y="58"/>
                    <a:pt x="136" y="62"/>
                  </a:cubicBezTo>
                  <a:cubicBezTo>
                    <a:pt x="136" y="62"/>
                    <a:pt x="172" y="42"/>
                    <a:pt x="239" y="64"/>
                  </a:cubicBezTo>
                  <a:cubicBezTo>
                    <a:pt x="267" y="51"/>
                    <a:pt x="267" y="51"/>
                    <a:pt x="267" y="51"/>
                  </a:cubicBezTo>
                  <a:cubicBezTo>
                    <a:pt x="267" y="51"/>
                    <a:pt x="225" y="43"/>
                    <a:pt x="213" y="41"/>
                  </a:cubicBezTo>
                  <a:cubicBezTo>
                    <a:pt x="200" y="40"/>
                    <a:pt x="200" y="37"/>
                    <a:pt x="200" y="37"/>
                  </a:cubicBezTo>
                  <a:cubicBezTo>
                    <a:pt x="226" y="32"/>
                    <a:pt x="254" y="35"/>
                    <a:pt x="279" y="46"/>
                  </a:cubicBezTo>
                  <a:cubicBezTo>
                    <a:pt x="279" y="46"/>
                    <a:pt x="338" y="24"/>
                    <a:pt x="337" y="2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śḻîďé"/>
            <p:cNvSpPr/>
            <p:nvPr/>
          </p:nvSpPr>
          <p:spPr bwMode="auto">
            <a:xfrm>
              <a:off x="6881813" y="1530351"/>
              <a:ext cx="214313" cy="184150"/>
            </a:xfrm>
            <a:custGeom>
              <a:avLst/>
              <a:gdLst>
                <a:gd name="T0" fmla="*/ 152 w 156"/>
                <a:gd name="T1" fmla="*/ 9 h 134"/>
                <a:gd name="T2" fmla="*/ 18 w 156"/>
                <a:gd name="T3" fmla="*/ 106 h 134"/>
                <a:gd name="T4" fmla="*/ 32 w 156"/>
                <a:gd name="T5" fmla="*/ 134 h 134"/>
                <a:gd name="T6" fmla="*/ 47 w 156"/>
                <a:gd name="T7" fmla="*/ 129 h 134"/>
                <a:gd name="T8" fmla="*/ 64 w 156"/>
                <a:gd name="T9" fmla="*/ 129 h 134"/>
                <a:gd name="T10" fmla="*/ 84 w 156"/>
                <a:gd name="T11" fmla="*/ 121 h 134"/>
                <a:gd name="T12" fmla="*/ 143 w 156"/>
                <a:gd name="T13" fmla="*/ 34 h 134"/>
                <a:gd name="T14" fmla="*/ 155 w 156"/>
                <a:gd name="T15" fmla="*/ 14 h 134"/>
                <a:gd name="T16" fmla="*/ 130 w 156"/>
                <a:gd name="T17" fmla="*/ 25 h 134"/>
                <a:gd name="T18" fmla="*/ 132 w 156"/>
                <a:gd name="T19" fmla="*/ 59 h 134"/>
                <a:gd name="T20" fmla="*/ 126 w 156"/>
                <a:gd name="T21" fmla="*/ 27 h 134"/>
                <a:gd name="T22" fmla="*/ 113 w 156"/>
                <a:gd name="T23" fmla="*/ 33 h 134"/>
                <a:gd name="T24" fmla="*/ 116 w 156"/>
                <a:gd name="T25" fmla="*/ 89 h 134"/>
                <a:gd name="T26" fmla="*/ 108 w 156"/>
                <a:gd name="T27" fmla="*/ 36 h 134"/>
                <a:gd name="T28" fmla="*/ 90 w 156"/>
                <a:gd name="T29" fmla="*/ 46 h 134"/>
                <a:gd name="T30" fmla="*/ 95 w 156"/>
                <a:gd name="T31" fmla="*/ 107 h 134"/>
                <a:gd name="T32" fmla="*/ 86 w 156"/>
                <a:gd name="T33" fmla="*/ 49 h 134"/>
                <a:gd name="T34" fmla="*/ 70 w 156"/>
                <a:gd name="T35" fmla="*/ 61 h 134"/>
                <a:gd name="T36" fmla="*/ 76 w 156"/>
                <a:gd name="T37" fmla="*/ 117 h 134"/>
                <a:gd name="T38" fmla="*/ 66 w 156"/>
                <a:gd name="T39" fmla="*/ 65 h 134"/>
                <a:gd name="T40" fmla="*/ 50 w 156"/>
                <a:gd name="T41" fmla="*/ 82 h 134"/>
                <a:gd name="T42" fmla="*/ 54 w 156"/>
                <a:gd name="T43" fmla="*/ 119 h 134"/>
                <a:gd name="T44" fmla="*/ 46 w 156"/>
                <a:gd name="T45" fmla="*/ 86 h 134"/>
                <a:gd name="T46" fmla="*/ 30 w 156"/>
                <a:gd name="T47" fmla="*/ 122 h 134"/>
                <a:gd name="T48" fmla="*/ 42 w 156"/>
                <a:gd name="T49" fmla="*/ 84 h 134"/>
                <a:gd name="T50" fmla="*/ 20 w 156"/>
                <a:gd name="T51" fmla="*/ 96 h 134"/>
                <a:gd name="T52" fmla="*/ 46 w 156"/>
                <a:gd name="T53" fmla="*/ 79 h 134"/>
                <a:gd name="T54" fmla="*/ 61 w 156"/>
                <a:gd name="T55" fmla="*/ 62 h 134"/>
                <a:gd name="T56" fmla="*/ 24 w 156"/>
                <a:gd name="T57" fmla="*/ 66 h 134"/>
                <a:gd name="T58" fmla="*/ 65 w 156"/>
                <a:gd name="T59" fmla="*/ 58 h 134"/>
                <a:gd name="T60" fmla="*/ 81 w 156"/>
                <a:gd name="T61" fmla="*/ 45 h 134"/>
                <a:gd name="T62" fmla="*/ 38 w 156"/>
                <a:gd name="T63" fmla="*/ 45 h 134"/>
                <a:gd name="T64" fmla="*/ 85 w 156"/>
                <a:gd name="T65" fmla="*/ 42 h 134"/>
                <a:gd name="T66" fmla="*/ 103 w 156"/>
                <a:gd name="T67" fmla="*/ 31 h 134"/>
                <a:gd name="T68" fmla="*/ 62 w 156"/>
                <a:gd name="T69" fmla="*/ 28 h 134"/>
                <a:gd name="T70" fmla="*/ 108 w 156"/>
                <a:gd name="T71" fmla="*/ 28 h 134"/>
                <a:gd name="T72" fmla="*/ 121 w 156"/>
                <a:gd name="T73" fmla="*/ 23 h 134"/>
                <a:gd name="T74" fmla="*/ 96 w 156"/>
                <a:gd name="T75" fmla="*/ 19 h 134"/>
                <a:gd name="T76" fmla="*/ 90 w 156"/>
                <a:gd name="T77" fmla="*/ 16 h 134"/>
                <a:gd name="T78" fmla="*/ 126 w 156"/>
                <a:gd name="T79" fmla="*/ 20 h 134"/>
                <a:gd name="T80" fmla="*/ 152 w 156"/>
                <a:gd name="T81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34">
                  <a:moveTo>
                    <a:pt x="152" y="9"/>
                  </a:moveTo>
                  <a:cubicBezTo>
                    <a:pt x="152" y="9"/>
                    <a:pt x="0" y="0"/>
                    <a:pt x="18" y="106"/>
                  </a:cubicBezTo>
                  <a:cubicBezTo>
                    <a:pt x="18" y="106"/>
                    <a:pt x="15" y="125"/>
                    <a:pt x="32" y="134"/>
                  </a:cubicBezTo>
                  <a:cubicBezTo>
                    <a:pt x="32" y="134"/>
                    <a:pt x="32" y="126"/>
                    <a:pt x="47" y="129"/>
                  </a:cubicBezTo>
                  <a:cubicBezTo>
                    <a:pt x="53" y="130"/>
                    <a:pt x="58" y="130"/>
                    <a:pt x="64" y="129"/>
                  </a:cubicBezTo>
                  <a:cubicBezTo>
                    <a:pt x="71" y="129"/>
                    <a:pt x="78" y="126"/>
                    <a:pt x="84" y="121"/>
                  </a:cubicBezTo>
                  <a:cubicBezTo>
                    <a:pt x="84" y="121"/>
                    <a:pt x="127" y="103"/>
                    <a:pt x="143" y="34"/>
                  </a:cubicBezTo>
                  <a:cubicBezTo>
                    <a:pt x="143" y="34"/>
                    <a:pt x="156" y="18"/>
                    <a:pt x="155" y="14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9" y="44"/>
                    <a:pt x="132" y="59"/>
                  </a:cubicBezTo>
                  <a:cubicBezTo>
                    <a:pt x="132" y="59"/>
                    <a:pt x="131" y="26"/>
                    <a:pt x="126" y="27"/>
                  </a:cubicBezTo>
                  <a:cubicBezTo>
                    <a:pt x="125" y="27"/>
                    <a:pt x="113" y="33"/>
                    <a:pt x="113" y="33"/>
                  </a:cubicBezTo>
                  <a:cubicBezTo>
                    <a:pt x="113" y="33"/>
                    <a:pt x="128" y="65"/>
                    <a:pt x="116" y="89"/>
                  </a:cubicBezTo>
                  <a:cubicBezTo>
                    <a:pt x="116" y="89"/>
                    <a:pt x="121" y="49"/>
                    <a:pt x="108" y="3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6"/>
                    <a:pt x="107" y="79"/>
                    <a:pt x="95" y="107"/>
                  </a:cubicBezTo>
                  <a:cubicBezTo>
                    <a:pt x="95" y="107"/>
                    <a:pt x="99" y="65"/>
                    <a:pt x="86" y="49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86" y="94"/>
                    <a:pt x="76" y="117"/>
                  </a:cubicBezTo>
                  <a:cubicBezTo>
                    <a:pt x="76" y="117"/>
                    <a:pt x="75" y="68"/>
                    <a:pt x="66" y="65"/>
                  </a:cubicBezTo>
                  <a:cubicBezTo>
                    <a:pt x="66" y="65"/>
                    <a:pt x="52" y="77"/>
                    <a:pt x="50" y="82"/>
                  </a:cubicBezTo>
                  <a:cubicBezTo>
                    <a:pt x="50" y="82"/>
                    <a:pt x="61" y="106"/>
                    <a:pt x="54" y="119"/>
                  </a:cubicBezTo>
                  <a:cubicBezTo>
                    <a:pt x="54" y="119"/>
                    <a:pt x="49" y="87"/>
                    <a:pt x="46" y="86"/>
                  </a:cubicBezTo>
                  <a:cubicBezTo>
                    <a:pt x="46" y="86"/>
                    <a:pt x="32" y="108"/>
                    <a:pt x="30" y="122"/>
                  </a:cubicBezTo>
                  <a:cubicBezTo>
                    <a:pt x="31" y="109"/>
                    <a:pt x="35" y="96"/>
                    <a:pt x="42" y="84"/>
                  </a:cubicBezTo>
                  <a:cubicBezTo>
                    <a:pt x="34" y="86"/>
                    <a:pt x="26" y="90"/>
                    <a:pt x="20" y="96"/>
                  </a:cubicBezTo>
                  <a:cubicBezTo>
                    <a:pt x="20" y="96"/>
                    <a:pt x="23" y="80"/>
                    <a:pt x="46" y="79"/>
                  </a:cubicBezTo>
                  <a:cubicBezTo>
                    <a:pt x="46" y="79"/>
                    <a:pt x="58" y="63"/>
                    <a:pt x="61" y="62"/>
                  </a:cubicBezTo>
                  <a:cubicBezTo>
                    <a:pt x="61" y="62"/>
                    <a:pt x="38" y="60"/>
                    <a:pt x="24" y="66"/>
                  </a:cubicBezTo>
                  <a:cubicBezTo>
                    <a:pt x="24" y="66"/>
                    <a:pt x="36" y="52"/>
                    <a:pt x="65" y="58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51" y="41"/>
                    <a:pt x="38" y="45"/>
                  </a:cubicBezTo>
                  <a:cubicBezTo>
                    <a:pt x="38" y="45"/>
                    <a:pt x="53" y="33"/>
                    <a:pt x="85" y="42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77" y="26"/>
                    <a:pt x="62" y="28"/>
                  </a:cubicBezTo>
                  <a:cubicBezTo>
                    <a:pt x="62" y="28"/>
                    <a:pt x="78" y="19"/>
                    <a:pt x="108" y="28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3"/>
                    <a:pt x="102" y="19"/>
                    <a:pt x="96" y="19"/>
                  </a:cubicBezTo>
                  <a:cubicBezTo>
                    <a:pt x="91" y="18"/>
                    <a:pt x="90" y="16"/>
                    <a:pt x="90" y="16"/>
                  </a:cubicBezTo>
                  <a:cubicBezTo>
                    <a:pt x="102" y="14"/>
                    <a:pt x="115" y="16"/>
                    <a:pt x="126" y="20"/>
                  </a:cubicBezTo>
                  <a:cubicBezTo>
                    <a:pt x="126" y="20"/>
                    <a:pt x="153" y="11"/>
                    <a:pt x="152" y="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íṡlide"/>
            <p:cNvSpPr/>
            <p:nvPr/>
          </p:nvSpPr>
          <p:spPr bwMode="auto">
            <a:xfrm>
              <a:off x="3081338" y="4905376"/>
              <a:ext cx="442913" cy="76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ïś1îďè"/>
            <p:cNvSpPr/>
            <p:nvPr/>
          </p:nvSpPr>
          <p:spPr bwMode="auto">
            <a:xfrm>
              <a:off x="3186113" y="4776788"/>
              <a:ext cx="231775" cy="139700"/>
            </a:xfrm>
            <a:custGeom>
              <a:avLst/>
              <a:gdLst>
                <a:gd name="T0" fmla="*/ 151 w 169"/>
                <a:gd name="T1" fmla="*/ 77 h 102"/>
                <a:gd name="T2" fmla="*/ 167 w 169"/>
                <a:gd name="T3" fmla="*/ 54 h 102"/>
                <a:gd name="T4" fmla="*/ 156 w 169"/>
                <a:gd name="T5" fmla="*/ 30 h 102"/>
                <a:gd name="T6" fmla="*/ 128 w 169"/>
                <a:gd name="T7" fmla="*/ 40 h 102"/>
                <a:gd name="T8" fmla="*/ 100 w 169"/>
                <a:gd name="T9" fmla="*/ 53 h 102"/>
                <a:gd name="T10" fmla="*/ 113 w 169"/>
                <a:gd name="T11" fmla="*/ 14 h 102"/>
                <a:gd name="T12" fmla="*/ 109 w 169"/>
                <a:gd name="T13" fmla="*/ 6 h 102"/>
                <a:gd name="T14" fmla="*/ 87 w 169"/>
                <a:gd name="T15" fmla="*/ 7 h 102"/>
                <a:gd name="T16" fmla="*/ 61 w 169"/>
                <a:gd name="T17" fmla="*/ 76 h 102"/>
                <a:gd name="T18" fmla="*/ 60 w 169"/>
                <a:gd name="T19" fmla="*/ 48 h 102"/>
                <a:gd name="T20" fmla="*/ 50 w 169"/>
                <a:gd name="T21" fmla="*/ 23 h 102"/>
                <a:gd name="T22" fmla="*/ 34 w 169"/>
                <a:gd name="T23" fmla="*/ 19 h 102"/>
                <a:gd name="T24" fmla="*/ 8 w 169"/>
                <a:gd name="T25" fmla="*/ 27 h 102"/>
                <a:gd name="T26" fmla="*/ 9 w 169"/>
                <a:gd name="T27" fmla="*/ 59 h 102"/>
                <a:gd name="T28" fmla="*/ 36 w 169"/>
                <a:gd name="T29" fmla="*/ 80 h 102"/>
                <a:gd name="T30" fmla="*/ 55 w 169"/>
                <a:gd name="T31" fmla="*/ 99 h 102"/>
                <a:gd name="T32" fmla="*/ 56 w 169"/>
                <a:gd name="T33" fmla="*/ 102 h 102"/>
                <a:gd name="T34" fmla="*/ 115 w 169"/>
                <a:gd name="T35" fmla="*/ 102 h 102"/>
                <a:gd name="T36" fmla="*/ 151 w 169"/>
                <a:gd name="T37" fmla="*/ 7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102">
                  <a:moveTo>
                    <a:pt x="151" y="77"/>
                  </a:moveTo>
                  <a:cubicBezTo>
                    <a:pt x="159" y="71"/>
                    <a:pt x="164" y="63"/>
                    <a:pt x="167" y="54"/>
                  </a:cubicBezTo>
                  <a:cubicBezTo>
                    <a:pt x="169" y="45"/>
                    <a:pt x="165" y="34"/>
                    <a:pt x="156" y="30"/>
                  </a:cubicBezTo>
                  <a:cubicBezTo>
                    <a:pt x="146" y="26"/>
                    <a:pt x="136" y="33"/>
                    <a:pt x="128" y="40"/>
                  </a:cubicBezTo>
                  <a:cubicBezTo>
                    <a:pt x="120" y="47"/>
                    <a:pt x="111" y="55"/>
                    <a:pt x="100" y="53"/>
                  </a:cubicBezTo>
                  <a:cubicBezTo>
                    <a:pt x="111" y="43"/>
                    <a:pt x="116" y="29"/>
                    <a:pt x="113" y="14"/>
                  </a:cubicBezTo>
                  <a:cubicBezTo>
                    <a:pt x="112" y="11"/>
                    <a:pt x="111" y="8"/>
                    <a:pt x="109" y="6"/>
                  </a:cubicBezTo>
                  <a:cubicBezTo>
                    <a:pt x="104" y="0"/>
                    <a:pt x="94" y="3"/>
                    <a:pt x="87" y="7"/>
                  </a:cubicBezTo>
                  <a:cubicBezTo>
                    <a:pt x="67" y="22"/>
                    <a:pt x="61" y="50"/>
                    <a:pt x="61" y="76"/>
                  </a:cubicBezTo>
                  <a:cubicBezTo>
                    <a:pt x="59" y="67"/>
                    <a:pt x="60" y="57"/>
                    <a:pt x="60" y="48"/>
                  </a:cubicBezTo>
                  <a:cubicBezTo>
                    <a:pt x="60" y="39"/>
                    <a:pt x="58" y="28"/>
                    <a:pt x="50" y="23"/>
                  </a:cubicBezTo>
                  <a:cubicBezTo>
                    <a:pt x="45" y="20"/>
                    <a:pt x="39" y="19"/>
                    <a:pt x="34" y="19"/>
                  </a:cubicBezTo>
                  <a:cubicBezTo>
                    <a:pt x="24" y="19"/>
                    <a:pt x="14" y="20"/>
                    <a:pt x="8" y="27"/>
                  </a:cubicBezTo>
                  <a:cubicBezTo>
                    <a:pt x="0" y="35"/>
                    <a:pt x="2" y="49"/>
                    <a:pt x="9" y="59"/>
                  </a:cubicBezTo>
                  <a:cubicBezTo>
                    <a:pt x="16" y="68"/>
                    <a:pt x="26" y="74"/>
                    <a:pt x="36" y="80"/>
                  </a:cubicBezTo>
                  <a:cubicBezTo>
                    <a:pt x="43" y="85"/>
                    <a:pt x="50" y="91"/>
                    <a:pt x="55" y="99"/>
                  </a:cubicBezTo>
                  <a:cubicBezTo>
                    <a:pt x="56" y="100"/>
                    <a:pt x="56" y="101"/>
                    <a:pt x="56" y="102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28" y="95"/>
                    <a:pt x="140" y="87"/>
                    <a:pt x="151" y="7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íşḻíḋe"/>
            <p:cNvSpPr/>
            <p:nvPr/>
          </p:nvSpPr>
          <p:spPr bwMode="auto">
            <a:xfrm>
              <a:off x="7499351" y="4421188"/>
              <a:ext cx="298450" cy="387350"/>
            </a:xfrm>
            <a:custGeom>
              <a:avLst/>
              <a:gdLst>
                <a:gd name="T0" fmla="*/ 108 w 217"/>
                <a:gd name="T1" fmla="*/ 0 h 282"/>
                <a:gd name="T2" fmla="*/ 92 w 217"/>
                <a:gd name="T3" fmla="*/ 114 h 282"/>
                <a:gd name="T4" fmla="*/ 17 w 217"/>
                <a:gd name="T5" fmla="*/ 282 h 282"/>
                <a:gd name="T6" fmla="*/ 155 w 217"/>
                <a:gd name="T7" fmla="*/ 154 h 282"/>
                <a:gd name="T8" fmla="*/ 108 w 217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82">
                  <a:moveTo>
                    <a:pt x="108" y="0"/>
                  </a:moveTo>
                  <a:cubicBezTo>
                    <a:pt x="108" y="0"/>
                    <a:pt x="143" y="45"/>
                    <a:pt x="92" y="114"/>
                  </a:cubicBezTo>
                  <a:cubicBezTo>
                    <a:pt x="42" y="182"/>
                    <a:pt x="0" y="240"/>
                    <a:pt x="17" y="282"/>
                  </a:cubicBezTo>
                  <a:cubicBezTo>
                    <a:pt x="17" y="282"/>
                    <a:pt x="93" y="156"/>
                    <a:pt x="155" y="154"/>
                  </a:cubicBezTo>
                  <a:cubicBezTo>
                    <a:pt x="217" y="152"/>
                    <a:pt x="177" y="77"/>
                    <a:pt x="108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slïḓê"/>
            <p:cNvSpPr/>
            <p:nvPr/>
          </p:nvSpPr>
          <p:spPr bwMode="auto">
            <a:xfrm>
              <a:off x="7648576" y="4421188"/>
              <a:ext cx="3175" cy="6350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i$ḻíḑé"/>
            <p:cNvSpPr/>
            <p:nvPr/>
          </p:nvSpPr>
          <p:spPr bwMode="auto">
            <a:xfrm>
              <a:off x="7561263" y="4421188"/>
              <a:ext cx="223838" cy="322263"/>
            </a:xfrm>
            <a:custGeom>
              <a:avLst/>
              <a:gdLst>
                <a:gd name="T0" fmla="*/ 63 w 163"/>
                <a:gd name="T1" fmla="*/ 0 h 234"/>
                <a:gd name="T2" fmla="*/ 63 w 163"/>
                <a:gd name="T3" fmla="*/ 0 h 234"/>
                <a:gd name="T4" fmla="*/ 66 w 163"/>
                <a:gd name="T5" fmla="*/ 5 h 234"/>
                <a:gd name="T6" fmla="*/ 70 w 163"/>
                <a:gd name="T7" fmla="*/ 14 h 234"/>
                <a:gd name="T8" fmla="*/ 105 w 163"/>
                <a:gd name="T9" fmla="*/ 154 h 234"/>
                <a:gd name="T10" fmla="*/ 0 w 163"/>
                <a:gd name="T11" fmla="*/ 234 h 234"/>
                <a:gd name="T12" fmla="*/ 7 w 163"/>
                <a:gd name="T13" fmla="*/ 232 h 234"/>
                <a:gd name="T14" fmla="*/ 110 w 163"/>
                <a:gd name="T15" fmla="*/ 154 h 234"/>
                <a:gd name="T16" fmla="*/ 141 w 163"/>
                <a:gd name="T17" fmla="*/ 128 h 234"/>
                <a:gd name="T18" fmla="*/ 63 w 163"/>
                <a:gd name="T1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34"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4" y="2"/>
                    <a:pt x="66" y="5"/>
                  </a:cubicBezTo>
                  <a:cubicBezTo>
                    <a:pt x="68" y="8"/>
                    <a:pt x="69" y="11"/>
                    <a:pt x="70" y="14"/>
                  </a:cubicBezTo>
                  <a:cubicBezTo>
                    <a:pt x="131" y="86"/>
                    <a:pt x="163" y="152"/>
                    <a:pt x="105" y="154"/>
                  </a:cubicBezTo>
                  <a:cubicBezTo>
                    <a:pt x="69" y="155"/>
                    <a:pt x="28" y="198"/>
                    <a:pt x="0" y="234"/>
                  </a:cubicBezTo>
                  <a:cubicBezTo>
                    <a:pt x="2" y="234"/>
                    <a:pt x="4" y="233"/>
                    <a:pt x="7" y="232"/>
                  </a:cubicBezTo>
                  <a:cubicBezTo>
                    <a:pt x="35" y="197"/>
                    <a:pt x="75" y="155"/>
                    <a:pt x="110" y="154"/>
                  </a:cubicBezTo>
                  <a:cubicBezTo>
                    <a:pt x="132" y="153"/>
                    <a:pt x="141" y="144"/>
                    <a:pt x="141" y="128"/>
                  </a:cubicBezTo>
                  <a:cubicBezTo>
                    <a:pt x="141" y="100"/>
                    <a:pt x="108" y="50"/>
                    <a:pt x="6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iṩliḓè"/>
            <p:cNvSpPr/>
            <p:nvPr/>
          </p:nvSpPr>
          <p:spPr bwMode="auto">
            <a:xfrm>
              <a:off x="7726363" y="4478338"/>
              <a:ext cx="11113" cy="61913"/>
            </a:xfrm>
            <a:custGeom>
              <a:avLst/>
              <a:gdLst>
                <a:gd name="T0" fmla="*/ 8 w 8"/>
                <a:gd name="T1" fmla="*/ 16 h 45"/>
                <a:gd name="T2" fmla="*/ 4 w 8"/>
                <a:gd name="T3" fmla="*/ 45 h 45"/>
                <a:gd name="T4" fmla="*/ 0 w 8"/>
                <a:gd name="T5" fmla="*/ 16 h 45"/>
                <a:gd name="T6" fmla="*/ 4 w 8"/>
                <a:gd name="T7" fmla="*/ 8 h 45"/>
                <a:gd name="T8" fmla="*/ 8 w 8"/>
                <a:gd name="T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8" y="16"/>
                  </a:moveTo>
                  <a:cubicBezTo>
                    <a:pt x="8" y="32"/>
                    <a:pt x="6" y="45"/>
                    <a:pt x="4" y="45"/>
                  </a:cubicBezTo>
                  <a:cubicBezTo>
                    <a:pt x="1" y="45"/>
                    <a:pt x="0" y="32"/>
                    <a:pt x="0" y="16"/>
                  </a:cubicBezTo>
                  <a:cubicBezTo>
                    <a:pt x="0" y="0"/>
                    <a:pt x="2" y="8"/>
                    <a:pt x="4" y="8"/>
                  </a:cubicBezTo>
                  <a:cubicBezTo>
                    <a:pt x="6" y="8"/>
                    <a:pt x="8" y="0"/>
                    <a:pt x="8" y="1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îšļïḓè"/>
            <p:cNvSpPr/>
            <p:nvPr/>
          </p:nvSpPr>
          <p:spPr bwMode="auto">
            <a:xfrm>
              <a:off x="7727951" y="4506913"/>
              <a:ext cx="58738" cy="36513"/>
            </a:xfrm>
            <a:custGeom>
              <a:avLst/>
              <a:gdLst>
                <a:gd name="T0" fmla="*/ 29 w 43"/>
                <a:gd name="T1" fmla="*/ 15 h 27"/>
                <a:gd name="T2" fmla="*/ 1 w 43"/>
                <a:gd name="T3" fmla="*/ 25 h 27"/>
                <a:gd name="T4" fmla="*/ 25 w 43"/>
                <a:gd name="T5" fmla="*/ 8 h 27"/>
                <a:gd name="T6" fmla="*/ 34 w 43"/>
                <a:gd name="T7" fmla="*/ 8 h 27"/>
                <a:gd name="T8" fmla="*/ 29 w 43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29" y="15"/>
                  </a:moveTo>
                  <a:cubicBezTo>
                    <a:pt x="15" y="23"/>
                    <a:pt x="3" y="27"/>
                    <a:pt x="1" y="25"/>
                  </a:cubicBezTo>
                  <a:cubicBezTo>
                    <a:pt x="0" y="23"/>
                    <a:pt x="11" y="16"/>
                    <a:pt x="25" y="8"/>
                  </a:cubicBezTo>
                  <a:cubicBezTo>
                    <a:pt x="39" y="0"/>
                    <a:pt x="33" y="6"/>
                    <a:pt x="34" y="8"/>
                  </a:cubicBezTo>
                  <a:cubicBezTo>
                    <a:pt x="35" y="10"/>
                    <a:pt x="43" y="7"/>
                    <a:pt x="29" y="1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îśļîḍé"/>
            <p:cNvSpPr/>
            <p:nvPr/>
          </p:nvSpPr>
          <p:spPr bwMode="auto">
            <a:xfrm>
              <a:off x="7246938" y="4421188"/>
              <a:ext cx="300038" cy="387350"/>
            </a:xfrm>
            <a:custGeom>
              <a:avLst/>
              <a:gdLst>
                <a:gd name="T0" fmla="*/ 109 w 218"/>
                <a:gd name="T1" fmla="*/ 0 h 282"/>
                <a:gd name="T2" fmla="*/ 125 w 218"/>
                <a:gd name="T3" fmla="*/ 114 h 282"/>
                <a:gd name="T4" fmla="*/ 201 w 218"/>
                <a:gd name="T5" fmla="*/ 282 h 282"/>
                <a:gd name="T6" fmla="*/ 62 w 218"/>
                <a:gd name="T7" fmla="*/ 154 h 282"/>
                <a:gd name="T8" fmla="*/ 109 w 21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82">
                  <a:moveTo>
                    <a:pt x="109" y="0"/>
                  </a:moveTo>
                  <a:cubicBezTo>
                    <a:pt x="109" y="0"/>
                    <a:pt x="75" y="45"/>
                    <a:pt x="125" y="114"/>
                  </a:cubicBezTo>
                  <a:cubicBezTo>
                    <a:pt x="176" y="182"/>
                    <a:pt x="218" y="240"/>
                    <a:pt x="201" y="282"/>
                  </a:cubicBezTo>
                  <a:cubicBezTo>
                    <a:pt x="201" y="282"/>
                    <a:pt x="125" y="156"/>
                    <a:pt x="62" y="154"/>
                  </a:cubicBezTo>
                  <a:cubicBezTo>
                    <a:pt x="0" y="152"/>
                    <a:pt x="41" y="77"/>
                    <a:pt x="10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îs1ïḓé"/>
            <p:cNvSpPr/>
            <p:nvPr/>
          </p:nvSpPr>
          <p:spPr bwMode="auto">
            <a:xfrm>
              <a:off x="7246938" y="4421188"/>
              <a:ext cx="247650" cy="347663"/>
            </a:xfrm>
            <a:custGeom>
              <a:avLst/>
              <a:gdLst>
                <a:gd name="T0" fmla="*/ 109 w 181"/>
                <a:gd name="T1" fmla="*/ 0 h 253"/>
                <a:gd name="T2" fmla="*/ 107 w 181"/>
                <a:gd name="T3" fmla="*/ 3 h 253"/>
                <a:gd name="T4" fmla="*/ 109 w 181"/>
                <a:gd name="T5" fmla="*/ 0 h 253"/>
                <a:gd name="T6" fmla="*/ 109 w 181"/>
                <a:gd name="T7" fmla="*/ 0 h 253"/>
                <a:gd name="T8" fmla="*/ 62 w 181"/>
                <a:gd name="T9" fmla="*/ 154 h 253"/>
                <a:gd name="T10" fmla="*/ 181 w 181"/>
                <a:gd name="T11" fmla="*/ 253 h 253"/>
                <a:gd name="T12" fmla="*/ 181 w 181"/>
                <a:gd name="T13" fmla="*/ 253 h 253"/>
                <a:gd name="T14" fmla="*/ 62 w 181"/>
                <a:gd name="T15" fmla="*/ 154 h 253"/>
                <a:gd name="T16" fmla="*/ 109 w 181"/>
                <a:gd name="T17" fmla="*/ 0 h 253"/>
                <a:gd name="T18" fmla="*/ 109 w 181"/>
                <a:gd name="T1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253">
                  <a:moveTo>
                    <a:pt x="109" y="0"/>
                  </a:moveTo>
                  <a:cubicBezTo>
                    <a:pt x="109" y="0"/>
                    <a:pt x="109" y="1"/>
                    <a:pt x="107" y="3"/>
                  </a:cubicBezTo>
                  <a:cubicBezTo>
                    <a:pt x="108" y="2"/>
                    <a:pt x="109" y="1"/>
                    <a:pt x="109" y="0"/>
                  </a:cubicBezTo>
                  <a:moveTo>
                    <a:pt x="109" y="0"/>
                  </a:moveTo>
                  <a:cubicBezTo>
                    <a:pt x="41" y="77"/>
                    <a:pt x="0" y="152"/>
                    <a:pt x="62" y="154"/>
                  </a:cubicBezTo>
                  <a:cubicBezTo>
                    <a:pt x="105" y="155"/>
                    <a:pt x="155" y="216"/>
                    <a:pt x="181" y="253"/>
                  </a:cubicBezTo>
                  <a:cubicBezTo>
                    <a:pt x="181" y="253"/>
                    <a:pt x="181" y="253"/>
                    <a:pt x="181" y="253"/>
                  </a:cubicBezTo>
                  <a:cubicBezTo>
                    <a:pt x="155" y="216"/>
                    <a:pt x="105" y="155"/>
                    <a:pt x="62" y="154"/>
                  </a:cubicBezTo>
                  <a:cubicBezTo>
                    <a:pt x="0" y="152"/>
                    <a:pt x="41" y="77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íṩļíḋê"/>
            <p:cNvSpPr/>
            <p:nvPr/>
          </p:nvSpPr>
          <p:spPr bwMode="auto">
            <a:xfrm>
              <a:off x="7246938" y="4421188"/>
              <a:ext cx="254000" cy="347663"/>
            </a:xfrm>
            <a:custGeom>
              <a:avLst/>
              <a:gdLst>
                <a:gd name="T0" fmla="*/ 109 w 185"/>
                <a:gd name="T1" fmla="*/ 0 h 253"/>
                <a:gd name="T2" fmla="*/ 62 w 185"/>
                <a:gd name="T3" fmla="*/ 154 h 253"/>
                <a:gd name="T4" fmla="*/ 181 w 185"/>
                <a:gd name="T5" fmla="*/ 253 h 253"/>
                <a:gd name="T6" fmla="*/ 182 w 185"/>
                <a:gd name="T7" fmla="*/ 253 h 253"/>
                <a:gd name="T8" fmla="*/ 185 w 185"/>
                <a:gd name="T9" fmla="*/ 251 h 253"/>
                <a:gd name="T10" fmla="*/ 68 w 185"/>
                <a:gd name="T11" fmla="*/ 154 h 253"/>
                <a:gd name="T12" fmla="*/ 102 w 185"/>
                <a:gd name="T13" fmla="*/ 14 h 253"/>
                <a:gd name="T14" fmla="*/ 107 w 185"/>
                <a:gd name="T15" fmla="*/ 3 h 253"/>
                <a:gd name="T16" fmla="*/ 109 w 185"/>
                <a:gd name="T17" fmla="*/ 0 h 253"/>
                <a:gd name="T18" fmla="*/ 109 w 185"/>
                <a:gd name="T1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253">
                  <a:moveTo>
                    <a:pt x="109" y="0"/>
                  </a:moveTo>
                  <a:cubicBezTo>
                    <a:pt x="41" y="77"/>
                    <a:pt x="0" y="152"/>
                    <a:pt x="62" y="154"/>
                  </a:cubicBezTo>
                  <a:cubicBezTo>
                    <a:pt x="105" y="155"/>
                    <a:pt x="155" y="216"/>
                    <a:pt x="181" y="253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3" y="252"/>
                    <a:pt x="184" y="251"/>
                    <a:pt x="185" y="251"/>
                  </a:cubicBezTo>
                  <a:cubicBezTo>
                    <a:pt x="158" y="213"/>
                    <a:pt x="110" y="155"/>
                    <a:pt x="68" y="154"/>
                  </a:cubicBezTo>
                  <a:cubicBezTo>
                    <a:pt x="10" y="152"/>
                    <a:pt x="42" y="86"/>
                    <a:pt x="102" y="14"/>
                  </a:cubicBezTo>
                  <a:cubicBezTo>
                    <a:pt x="104" y="11"/>
                    <a:pt x="105" y="7"/>
                    <a:pt x="107" y="3"/>
                  </a:cubicBezTo>
                  <a:cubicBezTo>
                    <a:pt x="109" y="1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iṩļíḍè"/>
            <p:cNvSpPr/>
            <p:nvPr/>
          </p:nvSpPr>
          <p:spPr bwMode="auto">
            <a:xfrm>
              <a:off x="7308851" y="4478338"/>
              <a:ext cx="11113" cy="61913"/>
            </a:xfrm>
            <a:custGeom>
              <a:avLst/>
              <a:gdLst>
                <a:gd name="T0" fmla="*/ 0 w 8"/>
                <a:gd name="T1" fmla="*/ 16 h 45"/>
                <a:gd name="T2" fmla="*/ 4 w 8"/>
                <a:gd name="T3" fmla="*/ 45 h 45"/>
                <a:gd name="T4" fmla="*/ 8 w 8"/>
                <a:gd name="T5" fmla="*/ 16 h 45"/>
                <a:gd name="T6" fmla="*/ 4 w 8"/>
                <a:gd name="T7" fmla="*/ 8 h 45"/>
                <a:gd name="T8" fmla="*/ 0 w 8"/>
                <a:gd name="T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0" y="16"/>
                  </a:moveTo>
                  <a:cubicBezTo>
                    <a:pt x="0" y="32"/>
                    <a:pt x="2" y="45"/>
                    <a:pt x="4" y="45"/>
                  </a:cubicBezTo>
                  <a:cubicBezTo>
                    <a:pt x="6" y="45"/>
                    <a:pt x="8" y="32"/>
                    <a:pt x="8" y="16"/>
                  </a:cubicBezTo>
                  <a:cubicBezTo>
                    <a:pt x="8" y="0"/>
                    <a:pt x="6" y="8"/>
                    <a:pt x="4" y="8"/>
                  </a:cubicBezTo>
                  <a:cubicBezTo>
                    <a:pt x="1" y="8"/>
                    <a:pt x="0" y="0"/>
                    <a:pt x="0" y="1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í$1îḑè"/>
            <p:cNvSpPr/>
            <p:nvPr/>
          </p:nvSpPr>
          <p:spPr bwMode="auto">
            <a:xfrm>
              <a:off x="7259638" y="4506913"/>
              <a:ext cx="57150" cy="36513"/>
            </a:xfrm>
            <a:custGeom>
              <a:avLst/>
              <a:gdLst>
                <a:gd name="T0" fmla="*/ 14 w 42"/>
                <a:gd name="T1" fmla="*/ 15 h 27"/>
                <a:gd name="T2" fmla="*/ 41 w 42"/>
                <a:gd name="T3" fmla="*/ 25 h 27"/>
                <a:gd name="T4" fmla="*/ 18 w 42"/>
                <a:gd name="T5" fmla="*/ 8 h 27"/>
                <a:gd name="T6" fmla="*/ 8 w 42"/>
                <a:gd name="T7" fmla="*/ 8 h 27"/>
                <a:gd name="T8" fmla="*/ 14 w 42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14" y="15"/>
                  </a:moveTo>
                  <a:cubicBezTo>
                    <a:pt x="28" y="23"/>
                    <a:pt x="40" y="27"/>
                    <a:pt x="41" y="25"/>
                  </a:cubicBezTo>
                  <a:cubicBezTo>
                    <a:pt x="42" y="23"/>
                    <a:pt x="32" y="16"/>
                    <a:pt x="18" y="8"/>
                  </a:cubicBezTo>
                  <a:cubicBezTo>
                    <a:pt x="4" y="0"/>
                    <a:pt x="9" y="6"/>
                    <a:pt x="8" y="8"/>
                  </a:cubicBezTo>
                  <a:cubicBezTo>
                    <a:pt x="7" y="10"/>
                    <a:pt x="0" y="7"/>
                    <a:pt x="14" y="1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sľîḋé"/>
            <p:cNvSpPr/>
            <p:nvPr/>
          </p:nvSpPr>
          <p:spPr bwMode="auto">
            <a:xfrm>
              <a:off x="7323138" y="4705351"/>
              <a:ext cx="587375" cy="276225"/>
            </a:xfrm>
            <a:custGeom>
              <a:avLst/>
              <a:gdLst>
                <a:gd name="T0" fmla="*/ 0 w 427"/>
                <a:gd name="T1" fmla="*/ 69 h 201"/>
                <a:gd name="T2" fmla="*/ 126 w 427"/>
                <a:gd name="T3" fmla="*/ 46 h 201"/>
                <a:gd name="T4" fmla="*/ 282 w 427"/>
                <a:gd name="T5" fmla="*/ 33 h 201"/>
                <a:gd name="T6" fmla="*/ 318 w 427"/>
                <a:gd name="T7" fmla="*/ 200 h 201"/>
                <a:gd name="T8" fmla="*/ 35 w 427"/>
                <a:gd name="T9" fmla="*/ 165 h 201"/>
                <a:gd name="T10" fmla="*/ 0 w 427"/>
                <a:gd name="T11" fmla="*/ 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201">
                  <a:moveTo>
                    <a:pt x="0" y="69"/>
                  </a:moveTo>
                  <a:cubicBezTo>
                    <a:pt x="0" y="69"/>
                    <a:pt x="97" y="66"/>
                    <a:pt x="126" y="46"/>
                  </a:cubicBezTo>
                  <a:cubicBezTo>
                    <a:pt x="155" y="25"/>
                    <a:pt x="275" y="0"/>
                    <a:pt x="282" y="33"/>
                  </a:cubicBezTo>
                  <a:cubicBezTo>
                    <a:pt x="289" y="67"/>
                    <a:pt x="427" y="199"/>
                    <a:pt x="318" y="200"/>
                  </a:cubicBezTo>
                  <a:cubicBezTo>
                    <a:pt x="209" y="201"/>
                    <a:pt x="64" y="183"/>
                    <a:pt x="35" y="165"/>
                  </a:cubicBezTo>
                  <a:cubicBezTo>
                    <a:pt x="6" y="148"/>
                    <a:pt x="0" y="69"/>
                    <a:pt x="0" y="6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íṩḷíďè"/>
            <p:cNvSpPr/>
            <p:nvPr/>
          </p:nvSpPr>
          <p:spPr bwMode="auto">
            <a:xfrm>
              <a:off x="7323138" y="48006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3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îśḷíḓè"/>
            <p:cNvSpPr/>
            <p:nvPr/>
          </p:nvSpPr>
          <p:spPr bwMode="auto">
            <a:xfrm>
              <a:off x="7805738" y="4941888"/>
              <a:ext cx="12700" cy="26988"/>
            </a:xfrm>
            <a:custGeom>
              <a:avLst/>
              <a:gdLst>
                <a:gd name="T0" fmla="*/ 9 w 9"/>
                <a:gd name="T1" fmla="*/ 0 h 20"/>
                <a:gd name="T2" fmla="*/ 9 w 9"/>
                <a:gd name="T3" fmla="*/ 0 h 20"/>
                <a:gd name="T4" fmla="*/ 0 w 9"/>
                <a:gd name="T5" fmla="*/ 20 h 20"/>
                <a:gd name="T6" fmla="*/ 9 w 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7" y="15"/>
                    <a:pt x="0" y="20"/>
                  </a:cubicBezTo>
                  <a:cubicBezTo>
                    <a:pt x="7" y="15"/>
                    <a:pt x="9" y="8"/>
                    <a:pt x="9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śḷîḓè"/>
            <p:cNvSpPr/>
            <p:nvPr/>
          </p:nvSpPr>
          <p:spPr bwMode="auto">
            <a:xfrm>
              <a:off x="7323138" y="4800601"/>
              <a:ext cx="495300" cy="179388"/>
            </a:xfrm>
            <a:custGeom>
              <a:avLst/>
              <a:gdLst>
                <a:gd name="T0" fmla="*/ 3 w 360"/>
                <a:gd name="T1" fmla="*/ 0 h 131"/>
                <a:gd name="T2" fmla="*/ 3 w 360"/>
                <a:gd name="T3" fmla="*/ 0 h 131"/>
                <a:gd name="T4" fmla="*/ 0 w 360"/>
                <a:gd name="T5" fmla="*/ 0 h 131"/>
                <a:gd name="T6" fmla="*/ 35 w 360"/>
                <a:gd name="T7" fmla="*/ 96 h 131"/>
                <a:gd name="T8" fmla="*/ 311 w 360"/>
                <a:gd name="T9" fmla="*/ 131 h 131"/>
                <a:gd name="T10" fmla="*/ 318 w 360"/>
                <a:gd name="T11" fmla="*/ 131 h 131"/>
                <a:gd name="T12" fmla="*/ 351 w 360"/>
                <a:gd name="T13" fmla="*/ 123 h 131"/>
                <a:gd name="T14" fmla="*/ 360 w 360"/>
                <a:gd name="T15" fmla="*/ 103 h 131"/>
                <a:gd name="T16" fmla="*/ 320 w 360"/>
                <a:gd name="T17" fmla="*/ 119 h 131"/>
                <a:gd name="T18" fmla="*/ 312 w 360"/>
                <a:gd name="T19" fmla="*/ 119 h 131"/>
                <a:gd name="T20" fmla="*/ 37 w 360"/>
                <a:gd name="T21" fmla="*/ 85 h 131"/>
                <a:gd name="T22" fmla="*/ 3 w 360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0" h="13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4"/>
                    <a:pt x="7" y="79"/>
                    <a:pt x="35" y="96"/>
                  </a:cubicBezTo>
                  <a:cubicBezTo>
                    <a:pt x="64" y="113"/>
                    <a:pt x="202" y="131"/>
                    <a:pt x="311" y="131"/>
                  </a:cubicBezTo>
                  <a:cubicBezTo>
                    <a:pt x="313" y="131"/>
                    <a:pt x="316" y="131"/>
                    <a:pt x="318" y="131"/>
                  </a:cubicBezTo>
                  <a:cubicBezTo>
                    <a:pt x="334" y="131"/>
                    <a:pt x="344" y="128"/>
                    <a:pt x="351" y="123"/>
                  </a:cubicBezTo>
                  <a:cubicBezTo>
                    <a:pt x="358" y="118"/>
                    <a:pt x="360" y="111"/>
                    <a:pt x="360" y="103"/>
                  </a:cubicBezTo>
                  <a:cubicBezTo>
                    <a:pt x="356" y="113"/>
                    <a:pt x="344" y="119"/>
                    <a:pt x="320" y="119"/>
                  </a:cubicBezTo>
                  <a:cubicBezTo>
                    <a:pt x="318" y="119"/>
                    <a:pt x="315" y="119"/>
                    <a:pt x="312" y="119"/>
                  </a:cubicBezTo>
                  <a:cubicBezTo>
                    <a:pt x="204" y="119"/>
                    <a:pt x="66" y="102"/>
                    <a:pt x="37" y="85"/>
                  </a:cubicBezTo>
                  <a:cubicBezTo>
                    <a:pt x="15" y="71"/>
                    <a:pt x="6" y="23"/>
                    <a:pt x="3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ï$ḻiḋe"/>
            <p:cNvSpPr/>
            <p:nvPr/>
          </p:nvSpPr>
          <p:spPr bwMode="auto">
            <a:xfrm>
              <a:off x="6296026" y="3897313"/>
              <a:ext cx="246063" cy="428625"/>
            </a:xfrm>
            <a:custGeom>
              <a:avLst/>
              <a:gdLst>
                <a:gd name="T0" fmla="*/ 39 w 180"/>
                <a:gd name="T1" fmla="*/ 120 h 312"/>
                <a:gd name="T2" fmla="*/ 41 w 180"/>
                <a:gd name="T3" fmla="*/ 125 h 312"/>
                <a:gd name="T4" fmla="*/ 41 w 180"/>
                <a:gd name="T5" fmla="*/ 125 h 312"/>
                <a:gd name="T6" fmla="*/ 41 w 180"/>
                <a:gd name="T7" fmla="*/ 125 h 312"/>
                <a:gd name="T8" fmla="*/ 42 w 180"/>
                <a:gd name="T9" fmla="*/ 127 h 312"/>
                <a:gd name="T10" fmla="*/ 45 w 180"/>
                <a:gd name="T11" fmla="*/ 126 h 312"/>
                <a:gd name="T12" fmla="*/ 45 w 180"/>
                <a:gd name="T13" fmla="*/ 132 h 312"/>
                <a:gd name="T14" fmla="*/ 45 w 180"/>
                <a:gd name="T15" fmla="*/ 134 h 312"/>
                <a:gd name="T16" fmla="*/ 84 w 180"/>
                <a:gd name="T17" fmla="*/ 184 h 312"/>
                <a:gd name="T18" fmla="*/ 114 w 180"/>
                <a:gd name="T19" fmla="*/ 214 h 312"/>
                <a:gd name="T20" fmla="*/ 116 w 180"/>
                <a:gd name="T21" fmla="*/ 214 h 312"/>
                <a:gd name="T22" fmla="*/ 125 w 180"/>
                <a:gd name="T23" fmla="*/ 216 h 312"/>
                <a:gd name="T24" fmla="*/ 125 w 180"/>
                <a:gd name="T25" fmla="*/ 216 h 312"/>
                <a:gd name="T26" fmla="*/ 126 w 180"/>
                <a:gd name="T27" fmla="*/ 216 h 312"/>
                <a:gd name="T28" fmla="*/ 39 w 180"/>
                <a:gd name="T29" fmla="*/ 120 h 312"/>
                <a:gd name="T30" fmla="*/ 0 w 180"/>
                <a:gd name="T31" fmla="*/ 117 h 312"/>
                <a:gd name="T32" fmla="*/ 0 w 180"/>
                <a:gd name="T33" fmla="*/ 312 h 312"/>
                <a:gd name="T34" fmla="*/ 180 w 180"/>
                <a:gd name="T35" fmla="*/ 312 h 312"/>
                <a:gd name="T36" fmla="*/ 54 w 180"/>
                <a:gd name="T37" fmla="*/ 245 h 312"/>
                <a:gd name="T38" fmla="*/ 8 w 180"/>
                <a:gd name="T39" fmla="*/ 170 h 312"/>
                <a:gd name="T40" fmla="*/ 5 w 180"/>
                <a:gd name="T41" fmla="*/ 157 h 312"/>
                <a:gd name="T42" fmla="*/ 13 w 180"/>
                <a:gd name="T43" fmla="*/ 148 h 312"/>
                <a:gd name="T44" fmla="*/ 13 w 180"/>
                <a:gd name="T45" fmla="*/ 146 h 312"/>
                <a:gd name="T46" fmla="*/ 13 w 180"/>
                <a:gd name="T47" fmla="*/ 142 h 312"/>
                <a:gd name="T48" fmla="*/ 13 w 180"/>
                <a:gd name="T49" fmla="*/ 141 h 312"/>
                <a:gd name="T50" fmla="*/ 12 w 180"/>
                <a:gd name="T51" fmla="*/ 139 h 312"/>
                <a:gd name="T52" fmla="*/ 4 w 180"/>
                <a:gd name="T53" fmla="*/ 122 h 312"/>
                <a:gd name="T54" fmla="*/ 0 w 180"/>
                <a:gd name="T55" fmla="*/ 117 h 312"/>
                <a:gd name="T56" fmla="*/ 125 w 180"/>
                <a:gd name="T57" fmla="*/ 0 h 312"/>
                <a:gd name="T58" fmla="*/ 0 w 180"/>
                <a:gd name="T59" fmla="*/ 0 h 312"/>
                <a:gd name="T60" fmla="*/ 0 w 180"/>
                <a:gd name="T61" fmla="*/ 51 h 312"/>
                <a:gd name="T62" fmla="*/ 11 w 180"/>
                <a:gd name="T63" fmla="*/ 45 h 312"/>
                <a:gd name="T64" fmla="*/ 35 w 180"/>
                <a:gd name="T65" fmla="*/ 71 h 312"/>
                <a:gd name="T66" fmla="*/ 36 w 180"/>
                <a:gd name="T67" fmla="*/ 80 h 312"/>
                <a:gd name="T68" fmla="*/ 125 w 180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312">
                  <a:moveTo>
                    <a:pt x="39" y="120"/>
                  </a:moveTo>
                  <a:cubicBezTo>
                    <a:pt x="40" y="121"/>
                    <a:pt x="41" y="123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2" y="125"/>
                    <a:pt x="42" y="126"/>
                    <a:pt x="42" y="127"/>
                  </a:cubicBezTo>
                  <a:cubicBezTo>
                    <a:pt x="43" y="127"/>
                    <a:pt x="44" y="127"/>
                    <a:pt x="45" y="12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7" y="136"/>
                    <a:pt x="78" y="174"/>
                    <a:pt x="84" y="184"/>
                  </a:cubicBezTo>
                  <a:cubicBezTo>
                    <a:pt x="91" y="194"/>
                    <a:pt x="114" y="214"/>
                    <a:pt x="114" y="214"/>
                  </a:cubicBezTo>
                  <a:cubicBezTo>
                    <a:pt x="115" y="214"/>
                    <a:pt x="116" y="214"/>
                    <a:pt x="116" y="214"/>
                  </a:cubicBezTo>
                  <a:cubicBezTo>
                    <a:pt x="119" y="214"/>
                    <a:pt x="122" y="215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6" y="216"/>
                    <a:pt x="126" y="216"/>
                    <a:pt x="126" y="216"/>
                  </a:cubicBezTo>
                  <a:cubicBezTo>
                    <a:pt x="39" y="120"/>
                    <a:pt x="39" y="120"/>
                    <a:pt x="39" y="120"/>
                  </a:cubicBezTo>
                  <a:moveTo>
                    <a:pt x="0" y="117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180" y="312"/>
                    <a:pt x="180" y="312"/>
                    <a:pt x="180" y="312"/>
                  </a:cubicBezTo>
                  <a:cubicBezTo>
                    <a:pt x="134" y="294"/>
                    <a:pt x="54" y="245"/>
                    <a:pt x="54" y="245"/>
                  </a:cubicBezTo>
                  <a:cubicBezTo>
                    <a:pt x="49" y="223"/>
                    <a:pt x="8" y="170"/>
                    <a:pt x="8" y="170"/>
                  </a:cubicBezTo>
                  <a:cubicBezTo>
                    <a:pt x="8" y="165"/>
                    <a:pt x="6" y="161"/>
                    <a:pt x="5" y="157"/>
                  </a:cubicBezTo>
                  <a:cubicBezTo>
                    <a:pt x="4" y="154"/>
                    <a:pt x="8" y="151"/>
                    <a:pt x="13" y="148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2"/>
                    <a:pt x="13" y="142"/>
                    <a:pt x="13" y="141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9" y="133"/>
                    <a:pt x="5" y="125"/>
                    <a:pt x="4" y="122"/>
                  </a:cubicBezTo>
                  <a:cubicBezTo>
                    <a:pt x="3" y="120"/>
                    <a:pt x="2" y="119"/>
                    <a:pt x="0" y="117"/>
                  </a:cubicBezTo>
                  <a:moveTo>
                    <a:pt x="1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47"/>
                    <a:pt x="8" y="45"/>
                    <a:pt x="11" y="45"/>
                  </a:cubicBezTo>
                  <a:cubicBezTo>
                    <a:pt x="24" y="45"/>
                    <a:pt x="35" y="71"/>
                    <a:pt x="35" y="71"/>
                  </a:cubicBezTo>
                  <a:cubicBezTo>
                    <a:pt x="35" y="71"/>
                    <a:pt x="36" y="75"/>
                    <a:pt x="36" y="8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406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şļïḋé"/>
            <p:cNvSpPr/>
            <p:nvPr/>
          </p:nvSpPr>
          <p:spPr bwMode="auto">
            <a:xfrm>
              <a:off x="5662613" y="3330576"/>
              <a:ext cx="428625" cy="428625"/>
            </a:xfrm>
            <a:prstGeom prst="rect">
              <a:avLst/>
            </a:prstGeom>
            <a:solidFill>
              <a:srgbClr val="406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íṣliḋê"/>
            <p:cNvSpPr/>
            <p:nvPr/>
          </p:nvSpPr>
          <p:spPr bwMode="auto">
            <a:xfrm>
              <a:off x="5662613" y="3330576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iṧļiďe"/>
            <p:cNvSpPr/>
            <p:nvPr/>
          </p:nvSpPr>
          <p:spPr bwMode="auto">
            <a:xfrm>
              <a:off x="5703888" y="4452938"/>
              <a:ext cx="428625" cy="428625"/>
            </a:xfrm>
            <a:prstGeom prst="rect">
              <a:avLst/>
            </a:prstGeom>
            <a:solidFill>
              <a:srgbClr val="406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îṧľïḓè"/>
            <p:cNvSpPr/>
            <p:nvPr/>
          </p:nvSpPr>
          <p:spPr bwMode="auto">
            <a:xfrm>
              <a:off x="5703888" y="4452938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šľïďe"/>
            <p:cNvSpPr/>
            <p:nvPr/>
          </p:nvSpPr>
          <p:spPr bwMode="auto">
            <a:xfrm>
              <a:off x="5608638" y="2278063"/>
              <a:ext cx="430213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îs1îďê"/>
            <p:cNvSpPr/>
            <p:nvPr/>
          </p:nvSpPr>
          <p:spPr bwMode="auto">
            <a:xfrm>
              <a:off x="5891213" y="2417763"/>
              <a:ext cx="46038" cy="106363"/>
            </a:xfrm>
            <a:custGeom>
              <a:avLst/>
              <a:gdLst>
                <a:gd name="T0" fmla="*/ 11 w 33"/>
                <a:gd name="T1" fmla="*/ 0 h 78"/>
                <a:gd name="T2" fmla="*/ 0 w 33"/>
                <a:gd name="T3" fmla="*/ 11 h 78"/>
                <a:gd name="T4" fmla="*/ 0 w 33"/>
                <a:gd name="T5" fmla="*/ 67 h 78"/>
                <a:gd name="T6" fmla="*/ 0 w 33"/>
                <a:gd name="T7" fmla="*/ 67 h 78"/>
                <a:gd name="T8" fmla="*/ 11 w 33"/>
                <a:gd name="T9" fmla="*/ 78 h 78"/>
                <a:gd name="T10" fmla="*/ 11 w 33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8">
                  <a:moveTo>
                    <a:pt x="1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5" y="26"/>
                    <a:pt x="15" y="51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33" y="56"/>
                    <a:pt x="33" y="22"/>
                    <a:pt x="11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ïŝ1ide"/>
            <p:cNvSpPr/>
            <p:nvPr/>
          </p:nvSpPr>
          <p:spPr bwMode="auto">
            <a:xfrm>
              <a:off x="5675313" y="2376488"/>
              <a:ext cx="306388" cy="231775"/>
            </a:xfrm>
            <a:custGeom>
              <a:avLst/>
              <a:gdLst>
                <a:gd name="T0" fmla="*/ 190 w 223"/>
                <a:gd name="T1" fmla="*/ 9 h 169"/>
                <a:gd name="T2" fmla="*/ 179 w 223"/>
                <a:gd name="T3" fmla="*/ 20 h 169"/>
                <a:gd name="T4" fmla="*/ 179 w 223"/>
                <a:gd name="T5" fmla="*/ 118 h 169"/>
                <a:gd name="T6" fmla="*/ 190 w 223"/>
                <a:gd name="T7" fmla="*/ 129 h 169"/>
                <a:gd name="T8" fmla="*/ 190 w 223"/>
                <a:gd name="T9" fmla="*/ 9 h 169"/>
                <a:gd name="T10" fmla="*/ 138 w 223"/>
                <a:gd name="T11" fmla="*/ 50 h 169"/>
                <a:gd name="T12" fmla="*/ 138 w 223"/>
                <a:gd name="T13" fmla="*/ 0 h 169"/>
                <a:gd name="T14" fmla="*/ 123 w 223"/>
                <a:gd name="T15" fmla="*/ 0 h 169"/>
                <a:gd name="T16" fmla="*/ 77 w 223"/>
                <a:gd name="T17" fmla="*/ 38 h 169"/>
                <a:gd name="T18" fmla="*/ 15 w 223"/>
                <a:gd name="T19" fmla="*/ 38 h 169"/>
                <a:gd name="T20" fmla="*/ 0 w 223"/>
                <a:gd name="T21" fmla="*/ 46 h 169"/>
                <a:gd name="T22" fmla="*/ 0 w 223"/>
                <a:gd name="T23" fmla="*/ 100 h 169"/>
                <a:gd name="T24" fmla="*/ 15 w 223"/>
                <a:gd name="T25" fmla="*/ 107 h 169"/>
                <a:gd name="T26" fmla="*/ 54 w 223"/>
                <a:gd name="T27" fmla="*/ 169 h 169"/>
                <a:gd name="T28" fmla="*/ 77 w 223"/>
                <a:gd name="T29" fmla="*/ 169 h 169"/>
                <a:gd name="T30" fmla="*/ 63 w 223"/>
                <a:gd name="T31" fmla="*/ 107 h 169"/>
                <a:gd name="T32" fmla="*/ 77 w 223"/>
                <a:gd name="T33" fmla="*/ 107 h 169"/>
                <a:gd name="T34" fmla="*/ 123 w 223"/>
                <a:gd name="T35" fmla="*/ 138 h 169"/>
                <a:gd name="T36" fmla="*/ 138 w 223"/>
                <a:gd name="T37" fmla="*/ 138 h 169"/>
                <a:gd name="T38" fmla="*/ 138 w 223"/>
                <a:gd name="T39" fmla="*/ 88 h 169"/>
                <a:gd name="T40" fmla="*/ 153 w 223"/>
                <a:gd name="T41" fmla="*/ 65 h 169"/>
                <a:gd name="T42" fmla="*/ 138 w 223"/>
                <a:gd name="T43" fmla="*/ 5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3" h="169">
                  <a:moveTo>
                    <a:pt x="190" y="9"/>
                  </a:moveTo>
                  <a:cubicBezTo>
                    <a:pt x="179" y="20"/>
                    <a:pt x="179" y="20"/>
                    <a:pt x="179" y="20"/>
                  </a:cubicBezTo>
                  <a:cubicBezTo>
                    <a:pt x="206" y="47"/>
                    <a:pt x="206" y="91"/>
                    <a:pt x="179" y="118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223" y="96"/>
                    <a:pt x="223" y="42"/>
                    <a:pt x="190" y="9"/>
                  </a:cubicBezTo>
                  <a:close/>
                  <a:moveTo>
                    <a:pt x="138" y="5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54" y="169"/>
                    <a:pt x="54" y="169"/>
                    <a:pt x="54" y="169"/>
                  </a:cubicBezTo>
                  <a:cubicBezTo>
                    <a:pt x="77" y="169"/>
                    <a:pt x="77" y="169"/>
                    <a:pt x="77" y="169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49" y="86"/>
                    <a:pt x="156" y="75"/>
                    <a:pt x="153" y="65"/>
                  </a:cubicBezTo>
                  <a:cubicBezTo>
                    <a:pt x="152" y="57"/>
                    <a:pt x="146" y="51"/>
                    <a:pt x="138" y="5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iš1ïḑe"/>
            <p:cNvSpPr/>
            <p:nvPr/>
          </p:nvSpPr>
          <p:spPr bwMode="auto">
            <a:xfrm>
              <a:off x="6319838" y="3741738"/>
              <a:ext cx="606425" cy="604838"/>
            </a:xfrm>
            <a:custGeom>
              <a:avLst/>
              <a:gdLst>
                <a:gd name="T0" fmla="*/ 0 w 382"/>
                <a:gd name="T1" fmla="*/ 181 h 381"/>
                <a:gd name="T2" fmla="*/ 201 w 382"/>
                <a:gd name="T3" fmla="*/ 0 h 381"/>
                <a:gd name="T4" fmla="*/ 382 w 382"/>
                <a:gd name="T5" fmla="*/ 201 h 381"/>
                <a:gd name="T6" fmla="*/ 182 w 382"/>
                <a:gd name="T7" fmla="*/ 381 h 381"/>
                <a:gd name="T8" fmla="*/ 0 w 382"/>
                <a:gd name="T9" fmla="*/ 1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81">
                  <a:moveTo>
                    <a:pt x="0" y="181"/>
                  </a:moveTo>
                  <a:lnTo>
                    <a:pt x="201" y="0"/>
                  </a:lnTo>
                  <a:lnTo>
                    <a:pt x="382" y="201"/>
                  </a:lnTo>
                  <a:lnTo>
                    <a:pt x="182" y="3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ŝlïḑé"/>
            <p:cNvSpPr/>
            <p:nvPr/>
          </p:nvSpPr>
          <p:spPr bwMode="auto">
            <a:xfrm>
              <a:off x="6319838" y="3741738"/>
              <a:ext cx="606425" cy="604838"/>
            </a:xfrm>
            <a:custGeom>
              <a:avLst/>
              <a:gdLst>
                <a:gd name="T0" fmla="*/ 0 w 382"/>
                <a:gd name="T1" fmla="*/ 181 h 381"/>
                <a:gd name="T2" fmla="*/ 201 w 382"/>
                <a:gd name="T3" fmla="*/ 0 h 381"/>
                <a:gd name="T4" fmla="*/ 382 w 382"/>
                <a:gd name="T5" fmla="*/ 201 h 381"/>
                <a:gd name="T6" fmla="*/ 182 w 382"/>
                <a:gd name="T7" fmla="*/ 381 h 381"/>
                <a:gd name="T8" fmla="*/ 0 w 382"/>
                <a:gd name="T9" fmla="*/ 1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81">
                  <a:moveTo>
                    <a:pt x="0" y="181"/>
                  </a:moveTo>
                  <a:lnTo>
                    <a:pt x="201" y="0"/>
                  </a:lnTo>
                  <a:lnTo>
                    <a:pt x="382" y="201"/>
                  </a:lnTo>
                  <a:lnTo>
                    <a:pt x="182" y="381"/>
                  </a:lnTo>
                  <a:lnTo>
                    <a:pt x="0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ïṣ1íḋè"/>
            <p:cNvSpPr/>
            <p:nvPr/>
          </p:nvSpPr>
          <p:spPr bwMode="auto">
            <a:xfrm>
              <a:off x="6499226" y="3927476"/>
              <a:ext cx="295275" cy="288925"/>
            </a:xfrm>
            <a:custGeom>
              <a:avLst/>
              <a:gdLst>
                <a:gd name="T0" fmla="*/ 0 w 186"/>
                <a:gd name="T1" fmla="*/ 37 h 182"/>
                <a:gd name="T2" fmla="*/ 20 w 186"/>
                <a:gd name="T3" fmla="*/ 19 h 182"/>
                <a:gd name="T4" fmla="*/ 127 w 186"/>
                <a:gd name="T5" fmla="*/ 137 h 182"/>
                <a:gd name="T6" fmla="*/ 107 w 186"/>
                <a:gd name="T7" fmla="*/ 155 h 182"/>
                <a:gd name="T8" fmla="*/ 0 w 186"/>
                <a:gd name="T9" fmla="*/ 37 h 182"/>
                <a:gd name="T10" fmla="*/ 46 w 186"/>
                <a:gd name="T11" fmla="*/ 148 h 182"/>
                <a:gd name="T12" fmla="*/ 66 w 186"/>
                <a:gd name="T13" fmla="*/ 129 h 182"/>
                <a:gd name="T14" fmla="*/ 98 w 186"/>
                <a:gd name="T15" fmla="*/ 164 h 182"/>
                <a:gd name="T16" fmla="*/ 78 w 186"/>
                <a:gd name="T17" fmla="*/ 182 h 182"/>
                <a:gd name="T18" fmla="*/ 46 w 186"/>
                <a:gd name="T19" fmla="*/ 148 h 182"/>
                <a:gd name="T20" fmla="*/ 88 w 186"/>
                <a:gd name="T21" fmla="*/ 74 h 182"/>
                <a:gd name="T22" fmla="*/ 107 w 186"/>
                <a:gd name="T23" fmla="*/ 56 h 182"/>
                <a:gd name="T24" fmla="*/ 156 w 186"/>
                <a:gd name="T25" fmla="*/ 110 h 182"/>
                <a:gd name="T26" fmla="*/ 137 w 186"/>
                <a:gd name="T27" fmla="*/ 129 h 182"/>
                <a:gd name="T28" fmla="*/ 88 w 186"/>
                <a:gd name="T29" fmla="*/ 74 h 182"/>
                <a:gd name="T30" fmla="*/ 91 w 186"/>
                <a:gd name="T31" fmla="*/ 18 h 182"/>
                <a:gd name="T32" fmla="*/ 111 w 186"/>
                <a:gd name="T33" fmla="*/ 0 h 182"/>
                <a:gd name="T34" fmla="*/ 186 w 186"/>
                <a:gd name="T35" fmla="*/ 84 h 182"/>
                <a:gd name="T36" fmla="*/ 166 w 186"/>
                <a:gd name="T37" fmla="*/ 102 h 182"/>
                <a:gd name="T38" fmla="*/ 91 w 186"/>
                <a:gd name="T39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182">
                  <a:moveTo>
                    <a:pt x="0" y="37"/>
                  </a:moveTo>
                  <a:lnTo>
                    <a:pt x="20" y="19"/>
                  </a:lnTo>
                  <a:lnTo>
                    <a:pt x="127" y="137"/>
                  </a:lnTo>
                  <a:lnTo>
                    <a:pt x="107" y="155"/>
                  </a:lnTo>
                  <a:lnTo>
                    <a:pt x="0" y="37"/>
                  </a:lnTo>
                  <a:close/>
                  <a:moveTo>
                    <a:pt x="46" y="148"/>
                  </a:moveTo>
                  <a:lnTo>
                    <a:pt x="66" y="129"/>
                  </a:lnTo>
                  <a:lnTo>
                    <a:pt x="98" y="164"/>
                  </a:lnTo>
                  <a:lnTo>
                    <a:pt x="78" y="182"/>
                  </a:lnTo>
                  <a:lnTo>
                    <a:pt x="46" y="148"/>
                  </a:lnTo>
                  <a:close/>
                  <a:moveTo>
                    <a:pt x="88" y="74"/>
                  </a:moveTo>
                  <a:lnTo>
                    <a:pt x="107" y="56"/>
                  </a:lnTo>
                  <a:lnTo>
                    <a:pt x="156" y="110"/>
                  </a:lnTo>
                  <a:lnTo>
                    <a:pt x="137" y="129"/>
                  </a:lnTo>
                  <a:lnTo>
                    <a:pt x="88" y="74"/>
                  </a:lnTo>
                  <a:close/>
                  <a:moveTo>
                    <a:pt x="91" y="18"/>
                  </a:moveTo>
                  <a:lnTo>
                    <a:pt x="111" y="0"/>
                  </a:lnTo>
                  <a:lnTo>
                    <a:pt x="186" y="84"/>
                  </a:lnTo>
                  <a:lnTo>
                    <a:pt x="166" y="102"/>
                  </a:lnTo>
                  <a:lnTo>
                    <a:pt x="91" y="1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ṩḷíḍe"/>
            <p:cNvSpPr/>
            <p:nvPr/>
          </p:nvSpPr>
          <p:spPr bwMode="auto">
            <a:xfrm>
              <a:off x="6499226" y="3927476"/>
              <a:ext cx="295275" cy="288925"/>
            </a:xfrm>
            <a:custGeom>
              <a:avLst/>
              <a:gdLst>
                <a:gd name="T0" fmla="*/ 0 w 186"/>
                <a:gd name="T1" fmla="*/ 37 h 182"/>
                <a:gd name="T2" fmla="*/ 20 w 186"/>
                <a:gd name="T3" fmla="*/ 19 h 182"/>
                <a:gd name="T4" fmla="*/ 127 w 186"/>
                <a:gd name="T5" fmla="*/ 137 h 182"/>
                <a:gd name="T6" fmla="*/ 107 w 186"/>
                <a:gd name="T7" fmla="*/ 155 h 182"/>
                <a:gd name="T8" fmla="*/ 0 w 186"/>
                <a:gd name="T9" fmla="*/ 37 h 182"/>
                <a:gd name="T10" fmla="*/ 46 w 186"/>
                <a:gd name="T11" fmla="*/ 148 h 182"/>
                <a:gd name="T12" fmla="*/ 66 w 186"/>
                <a:gd name="T13" fmla="*/ 129 h 182"/>
                <a:gd name="T14" fmla="*/ 98 w 186"/>
                <a:gd name="T15" fmla="*/ 164 h 182"/>
                <a:gd name="T16" fmla="*/ 78 w 186"/>
                <a:gd name="T17" fmla="*/ 182 h 182"/>
                <a:gd name="T18" fmla="*/ 46 w 186"/>
                <a:gd name="T19" fmla="*/ 148 h 182"/>
                <a:gd name="T20" fmla="*/ 88 w 186"/>
                <a:gd name="T21" fmla="*/ 74 h 182"/>
                <a:gd name="T22" fmla="*/ 107 w 186"/>
                <a:gd name="T23" fmla="*/ 56 h 182"/>
                <a:gd name="T24" fmla="*/ 156 w 186"/>
                <a:gd name="T25" fmla="*/ 110 h 182"/>
                <a:gd name="T26" fmla="*/ 137 w 186"/>
                <a:gd name="T27" fmla="*/ 129 h 182"/>
                <a:gd name="T28" fmla="*/ 88 w 186"/>
                <a:gd name="T29" fmla="*/ 74 h 182"/>
                <a:gd name="T30" fmla="*/ 91 w 186"/>
                <a:gd name="T31" fmla="*/ 18 h 182"/>
                <a:gd name="T32" fmla="*/ 111 w 186"/>
                <a:gd name="T33" fmla="*/ 0 h 182"/>
                <a:gd name="T34" fmla="*/ 186 w 186"/>
                <a:gd name="T35" fmla="*/ 84 h 182"/>
                <a:gd name="T36" fmla="*/ 166 w 186"/>
                <a:gd name="T37" fmla="*/ 102 h 182"/>
                <a:gd name="T38" fmla="*/ 91 w 186"/>
                <a:gd name="T39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182">
                  <a:moveTo>
                    <a:pt x="0" y="37"/>
                  </a:moveTo>
                  <a:lnTo>
                    <a:pt x="20" y="19"/>
                  </a:lnTo>
                  <a:lnTo>
                    <a:pt x="127" y="137"/>
                  </a:lnTo>
                  <a:lnTo>
                    <a:pt x="107" y="155"/>
                  </a:lnTo>
                  <a:lnTo>
                    <a:pt x="0" y="37"/>
                  </a:lnTo>
                  <a:moveTo>
                    <a:pt x="46" y="148"/>
                  </a:moveTo>
                  <a:lnTo>
                    <a:pt x="66" y="129"/>
                  </a:lnTo>
                  <a:lnTo>
                    <a:pt x="98" y="164"/>
                  </a:lnTo>
                  <a:lnTo>
                    <a:pt x="78" y="182"/>
                  </a:lnTo>
                  <a:lnTo>
                    <a:pt x="46" y="148"/>
                  </a:lnTo>
                  <a:moveTo>
                    <a:pt x="88" y="74"/>
                  </a:moveTo>
                  <a:lnTo>
                    <a:pt x="107" y="56"/>
                  </a:lnTo>
                  <a:lnTo>
                    <a:pt x="156" y="110"/>
                  </a:lnTo>
                  <a:lnTo>
                    <a:pt x="137" y="129"/>
                  </a:lnTo>
                  <a:lnTo>
                    <a:pt x="88" y="74"/>
                  </a:lnTo>
                  <a:moveTo>
                    <a:pt x="91" y="18"/>
                  </a:moveTo>
                  <a:lnTo>
                    <a:pt x="111" y="0"/>
                  </a:lnTo>
                  <a:lnTo>
                    <a:pt x="186" y="84"/>
                  </a:lnTo>
                  <a:lnTo>
                    <a:pt x="166" y="102"/>
                  </a:lnTo>
                  <a:lnTo>
                    <a:pt x="91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îŝḻîḋe"/>
            <p:cNvSpPr/>
            <p:nvPr/>
          </p:nvSpPr>
          <p:spPr bwMode="auto">
            <a:xfrm>
              <a:off x="6288088" y="2794001"/>
              <a:ext cx="428625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ïṥḷiḓê"/>
            <p:cNvSpPr/>
            <p:nvPr/>
          </p:nvSpPr>
          <p:spPr bwMode="auto">
            <a:xfrm>
              <a:off x="6354763" y="2951163"/>
              <a:ext cx="296863" cy="193675"/>
            </a:xfrm>
            <a:custGeom>
              <a:avLst/>
              <a:gdLst>
                <a:gd name="T0" fmla="*/ 167 w 216"/>
                <a:gd name="T1" fmla="*/ 4 h 141"/>
                <a:gd name="T2" fmla="*/ 125 w 216"/>
                <a:gd name="T3" fmla="*/ 68 h 141"/>
                <a:gd name="T4" fmla="*/ 131 w 216"/>
                <a:gd name="T5" fmla="*/ 83 h 141"/>
                <a:gd name="T6" fmla="*/ 107 w 216"/>
                <a:gd name="T7" fmla="*/ 105 h 141"/>
                <a:gd name="T8" fmla="*/ 84 w 216"/>
                <a:gd name="T9" fmla="*/ 83 h 141"/>
                <a:gd name="T10" fmla="*/ 85 w 216"/>
                <a:gd name="T11" fmla="*/ 78 h 141"/>
                <a:gd name="T12" fmla="*/ 57 w 216"/>
                <a:gd name="T13" fmla="*/ 62 h 141"/>
                <a:gd name="T14" fmla="*/ 30 w 216"/>
                <a:gd name="T15" fmla="*/ 66 h 141"/>
                <a:gd name="T16" fmla="*/ 0 w 216"/>
                <a:gd name="T17" fmla="*/ 93 h 141"/>
                <a:gd name="T18" fmla="*/ 0 w 216"/>
                <a:gd name="T19" fmla="*/ 121 h 141"/>
                <a:gd name="T20" fmla="*/ 21 w 216"/>
                <a:gd name="T21" fmla="*/ 141 h 141"/>
                <a:gd name="T22" fmla="*/ 195 w 216"/>
                <a:gd name="T23" fmla="*/ 141 h 141"/>
                <a:gd name="T24" fmla="*/ 216 w 216"/>
                <a:gd name="T25" fmla="*/ 121 h 141"/>
                <a:gd name="T26" fmla="*/ 216 w 216"/>
                <a:gd name="T27" fmla="*/ 19 h 141"/>
                <a:gd name="T28" fmla="*/ 188 w 216"/>
                <a:gd name="T29" fmla="*/ 0 h 141"/>
                <a:gd name="T30" fmla="*/ 174 w 216"/>
                <a:gd name="T31" fmla="*/ 5 h 141"/>
                <a:gd name="T32" fmla="*/ 167 w 216"/>
                <a:gd name="T33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41">
                  <a:moveTo>
                    <a:pt x="167" y="4"/>
                  </a:moveTo>
                  <a:cubicBezTo>
                    <a:pt x="125" y="68"/>
                    <a:pt x="125" y="68"/>
                    <a:pt x="125" y="68"/>
                  </a:cubicBezTo>
                  <a:cubicBezTo>
                    <a:pt x="129" y="72"/>
                    <a:pt x="131" y="77"/>
                    <a:pt x="131" y="83"/>
                  </a:cubicBezTo>
                  <a:cubicBezTo>
                    <a:pt x="130" y="95"/>
                    <a:pt x="119" y="105"/>
                    <a:pt x="107" y="105"/>
                  </a:cubicBezTo>
                  <a:cubicBezTo>
                    <a:pt x="95" y="104"/>
                    <a:pt x="85" y="95"/>
                    <a:pt x="84" y="83"/>
                  </a:cubicBezTo>
                  <a:cubicBezTo>
                    <a:pt x="84" y="81"/>
                    <a:pt x="85" y="80"/>
                    <a:pt x="85" y="78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0" y="69"/>
                    <a:pt x="39" y="71"/>
                    <a:pt x="3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2"/>
                    <a:pt x="10" y="141"/>
                    <a:pt x="21" y="141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206" y="141"/>
                    <a:pt x="216" y="132"/>
                    <a:pt x="216" y="1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4" y="3"/>
                    <a:pt x="179" y="5"/>
                    <a:pt x="174" y="5"/>
                  </a:cubicBezTo>
                  <a:cubicBezTo>
                    <a:pt x="171" y="5"/>
                    <a:pt x="169" y="5"/>
                    <a:pt x="167" y="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iṣlíde"/>
            <p:cNvSpPr/>
            <p:nvPr/>
          </p:nvSpPr>
          <p:spPr bwMode="auto">
            <a:xfrm>
              <a:off x="6354763" y="2870201"/>
              <a:ext cx="296863" cy="180975"/>
            </a:xfrm>
            <a:custGeom>
              <a:avLst/>
              <a:gdLst>
                <a:gd name="T0" fmla="*/ 41 w 216"/>
                <a:gd name="T1" fmla="*/ 82 h 131"/>
                <a:gd name="T2" fmla="*/ 64 w 216"/>
                <a:gd name="T3" fmla="*/ 105 h 131"/>
                <a:gd name="T4" fmla="*/ 64 w 216"/>
                <a:gd name="T5" fmla="*/ 105 h 131"/>
                <a:gd name="T6" fmla="*/ 64 w 216"/>
                <a:gd name="T7" fmla="*/ 108 h 131"/>
                <a:gd name="T8" fmla="*/ 93 w 216"/>
                <a:gd name="T9" fmla="*/ 124 h 131"/>
                <a:gd name="T10" fmla="*/ 108 w 216"/>
                <a:gd name="T11" fmla="*/ 119 h 131"/>
                <a:gd name="T12" fmla="*/ 113 w 216"/>
                <a:gd name="T13" fmla="*/ 119 h 131"/>
                <a:gd name="T14" fmla="*/ 155 w 216"/>
                <a:gd name="T15" fmla="*/ 54 h 131"/>
                <a:gd name="T16" fmla="*/ 160 w 216"/>
                <a:gd name="T17" fmla="*/ 22 h 131"/>
                <a:gd name="T18" fmla="*/ 192 w 216"/>
                <a:gd name="T19" fmla="*/ 27 h 131"/>
                <a:gd name="T20" fmla="*/ 196 w 216"/>
                <a:gd name="T21" fmla="*/ 41 h 131"/>
                <a:gd name="T22" fmla="*/ 196 w 216"/>
                <a:gd name="T23" fmla="*/ 46 h 131"/>
                <a:gd name="T24" fmla="*/ 216 w 216"/>
                <a:gd name="T25" fmla="*/ 59 h 131"/>
                <a:gd name="T26" fmla="*/ 216 w 216"/>
                <a:gd name="T27" fmla="*/ 21 h 131"/>
                <a:gd name="T28" fmla="*/ 195 w 216"/>
                <a:gd name="T29" fmla="*/ 0 h 131"/>
                <a:gd name="T30" fmla="*/ 21 w 216"/>
                <a:gd name="T31" fmla="*/ 0 h 131"/>
                <a:gd name="T32" fmla="*/ 0 w 216"/>
                <a:gd name="T33" fmla="*/ 21 h 131"/>
                <a:gd name="T34" fmla="*/ 0 w 216"/>
                <a:gd name="T35" fmla="*/ 131 h 131"/>
                <a:gd name="T36" fmla="*/ 20 w 216"/>
                <a:gd name="T37" fmla="*/ 113 h 131"/>
                <a:gd name="T38" fmla="*/ 18 w 216"/>
                <a:gd name="T39" fmla="*/ 105 h 131"/>
                <a:gd name="T40" fmla="*/ 41 w 216"/>
                <a:gd name="T41" fmla="*/ 8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131">
                  <a:moveTo>
                    <a:pt x="41" y="82"/>
                  </a:moveTo>
                  <a:cubicBezTo>
                    <a:pt x="54" y="82"/>
                    <a:pt x="64" y="92"/>
                    <a:pt x="6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06"/>
                    <a:pt x="64" y="107"/>
                    <a:pt x="64" y="108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7" y="120"/>
                    <a:pt x="102" y="118"/>
                    <a:pt x="108" y="119"/>
                  </a:cubicBezTo>
                  <a:cubicBezTo>
                    <a:pt x="109" y="119"/>
                    <a:pt x="111" y="119"/>
                    <a:pt x="113" y="119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47" y="44"/>
                    <a:pt x="150" y="29"/>
                    <a:pt x="160" y="22"/>
                  </a:cubicBezTo>
                  <a:cubicBezTo>
                    <a:pt x="170" y="15"/>
                    <a:pt x="185" y="17"/>
                    <a:pt x="192" y="27"/>
                  </a:cubicBezTo>
                  <a:cubicBezTo>
                    <a:pt x="195" y="31"/>
                    <a:pt x="196" y="36"/>
                    <a:pt x="196" y="41"/>
                  </a:cubicBezTo>
                  <a:cubicBezTo>
                    <a:pt x="196" y="43"/>
                    <a:pt x="196" y="44"/>
                    <a:pt x="196" y="46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10"/>
                    <a:pt x="207" y="0"/>
                    <a:pt x="19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19" y="110"/>
                    <a:pt x="18" y="107"/>
                    <a:pt x="18" y="105"/>
                  </a:cubicBezTo>
                  <a:cubicBezTo>
                    <a:pt x="18" y="92"/>
                    <a:pt x="29" y="82"/>
                    <a:pt x="41" y="82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îšļîḓè"/>
            <p:cNvSpPr/>
            <p:nvPr/>
          </p:nvSpPr>
          <p:spPr bwMode="auto">
            <a:xfrm>
              <a:off x="5745163" y="3271838"/>
              <a:ext cx="430213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ïṥľîḓé"/>
            <p:cNvSpPr/>
            <p:nvPr/>
          </p:nvSpPr>
          <p:spPr bwMode="auto">
            <a:xfrm>
              <a:off x="5822951" y="3348038"/>
              <a:ext cx="276225" cy="276225"/>
            </a:xfrm>
            <a:custGeom>
              <a:avLst/>
              <a:gdLst>
                <a:gd name="T0" fmla="*/ 195 w 201"/>
                <a:gd name="T1" fmla="*/ 1 h 201"/>
                <a:gd name="T2" fmla="*/ 3 w 201"/>
                <a:gd name="T3" fmla="*/ 105 h 201"/>
                <a:gd name="T4" fmla="*/ 1 w 201"/>
                <a:gd name="T5" fmla="*/ 110 h 201"/>
                <a:gd name="T6" fmla="*/ 3 w 201"/>
                <a:gd name="T7" fmla="*/ 112 h 201"/>
                <a:gd name="T8" fmla="*/ 36 w 201"/>
                <a:gd name="T9" fmla="*/ 125 h 201"/>
                <a:gd name="T10" fmla="*/ 40 w 201"/>
                <a:gd name="T11" fmla="*/ 129 h 201"/>
                <a:gd name="T12" fmla="*/ 65 w 201"/>
                <a:gd name="T13" fmla="*/ 181 h 201"/>
                <a:gd name="T14" fmla="*/ 70 w 201"/>
                <a:gd name="T15" fmla="*/ 182 h 201"/>
                <a:gd name="T16" fmla="*/ 66 w 201"/>
                <a:gd name="T17" fmla="*/ 138 h 201"/>
                <a:gd name="T18" fmla="*/ 70 w 201"/>
                <a:gd name="T19" fmla="*/ 129 h 201"/>
                <a:gd name="T20" fmla="*/ 169 w 201"/>
                <a:gd name="T21" fmla="*/ 32 h 201"/>
                <a:gd name="T22" fmla="*/ 171 w 201"/>
                <a:gd name="T23" fmla="*/ 31 h 201"/>
                <a:gd name="T24" fmla="*/ 173 w 201"/>
                <a:gd name="T25" fmla="*/ 34 h 201"/>
                <a:gd name="T26" fmla="*/ 173 w 201"/>
                <a:gd name="T27" fmla="*/ 35 h 201"/>
                <a:gd name="T28" fmla="*/ 87 w 201"/>
                <a:gd name="T29" fmla="*/ 140 h 201"/>
                <a:gd name="T30" fmla="*/ 84 w 201"/>
                <a:gd name="T31" fmla="*/ 148 h 201"/>
                <a:gd name="T32" fmla="*/ 78 w 201"/>
                <a:gd name="T33" fmla="*/ 186 h 201"/>
                <a:gd name="T34" fmla="*/ 83 w 201"/>
                <a:gd name="T35" fmla="*/ 187 h 201"/>
                <a:gd name="T36" fmla="*/ 102 w 201"/>
                <a:gd name="T37" fmla="*/ 166 h 201"/>
                <a:gd name="T38" fmla="*/ 107 w 201"/>
                <a:gd name="T39" fmla="*/ 165 h 201"/>
                <a:gd name="T40" fmla="*/ 155 w 201"/>
                <a:gd name="T41" fmla="*/ 200 h 201"/>
                <a:gd name="T42" fmla="*/ 161 w 201"/>
                <a:gd name="T43" fmla="*/ 198 h 201"/>
                <a:gd name="T44" fmla="*/ 161 w 201"/>
                <a:gd name="T45" fmla="*/ 197 h 201"/>
                <a:gd name="T46" fmla="*/ 200 w 201"/>
                <a:gd name="T47" fmla="*/ 5 h 201"/>
                <a:gd name="T48" fmla="*/ 197 w 201"/>
                <a:gd name="T49" fmla="*/ 1 h 201"/>
                <a:gd name="T50" fmla="*/ 195 w 201"/>
                <a:gd name="T51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1" h="201">
                  <a:moveTo>
                    <a:pt x="195" y="1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1" y="106"/>
                    <a:pt x="0" y="108"/>
                    <a:pt x="1" y="110"/>
                  </a:cubicBezTo>
                  <a:cubicBezTo>
                    <a:pt x="1" y="111"/>
                    <a:pt x="2" y="112"/>
                    <a:pt x="3" y="112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8" y="125"/>
                    <a:pt x="39" y="127"/>
                    <a:pt x="40" y="129"/>
                  </a:cubicBezTo>
                  <a:cubicBezTo>
                    <a:pt x="65" y="181"/>
                    <a:pt x="65" y="181"/>
                    <a:pt x="65" y="181"/>
                  </a:cubicBezTo>
                  <a:cubicBezTo>
                    <a:pt x="66" y="183"/>
                    <a:pt x="70" y="184"/>
                    <a:pt x="70" y="182"/>
                  </a:cubicBezTo>
                  <a:cubicBezTo>
                    <a:pt x="66" y="138"/>
                    <a:pt x="66" y="138"/>
                    <a:pt x="66" y="138"/>
                  </a:cubicBezTo>
                  <a:cubicBezTo>
                    <a:pt x="66" y="135"/>
                    <a:pt x="68" y="132"/>
                    <a:pt x="70" y="129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1"/>
                    <a:pt x="171" y="31"/>
                    <a:pt x="171" y="31"/>
                  </a:cubicBezTo>
                  <a:cubicBezTo>
                    <a:pt x="173" y="32"/>
                    <a:pt x="173" y="33"/>
                    <a:pt x="173" y="34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2"/>
                    <a:pt x="84" y="145"/>
                    <a:pt x="84" y="148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9" y="189"/>
                    <a:pt x="81" y="190"/>
                    <a:pt x="83" y="187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3" y="164"/>
                    <a:pt x="106" y="164"/>
                    <a:pt x="107" y="165"/>
                  </a:cubicBezTo>
                  <a:cubicBezTo>
                    <a:pt x="155" y="200"/>
                    <a:pt x="155" y="200"/>
                    <a:pt x="155" y="200"/>
                  </a:cubicBezTo>
                  <a:cubicBezTo>
                    <a:pt x="157" y="201"/>
                    <a:pt x="159" y="200"/>
                    <a:pt x="161" y="198"/>
                  </a:cubicBezTo>
                  <a:cubicBezTo>
                    <a:pt x="161" y="198"/>
                    <a:pt x="161" y="198"/>
                    <a:pt x="161" y="197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1" y="3"/>
                    <a:pt x="199" y="1"/>
                    <a:pt x="197" y="1"/>
                  </a:cubicBezTo>
                  <a:cubicBezTo>
                    <a:pt x="196" y="0"/>
                    <a:pt x="195" y="1"/>
                    <a:pt x="195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íṧľïḋê"/>
            <p:cNvSpPr/>
            <p:nvPr/>
          </p:nvSpPr>
          <p:spPr bwMode="auto">
            <a:xfrm>
              <a:off x="8413751" y="5181601"/>
              <a:ext cx="95250" cy="63500"/>
            </a:xfrm>
            <a:custGeom>
              <a:avLst/>
              <a:gdLst>
                <a:gd name="T0" fmla="*/ 8 w 69"/>
                <a:gd name="T1" fmla="*/ 42 h 46"/>
                <a:gd name="T2" fmla="*/ 63 w 69"/>
                <a:gd name="T3" fmla="*/ 41 h 46"/>
                <a:gd name="T4" fmla="*/ 68 w 69"/>
                <a:gd name="T5" fmla="*/ 35 h 46"/>
                <a:gd name="T6" fmla="*/ 67 w 69"/>
                <a:gd name="T7" fmla="*/ 33 h 46"/>
                <a:gd name="T8" fmla="*/ 50 w 69"/>
                <a:gd name="T9" fmla="*/ 1 h 46"/>
                <a:gd name="T10" fmla="*/ 49 w 69"/>
                <a:gd name="T11" fmla="*/ 0 h 46"/>
                <a:gd name="T12" fmla="*/ 48 w 69"/>
                <a:gd name="T13" fmla="*/ 0 h 46"/>
                <a:gd name="T14" fmla="*/ 25 w 69"/>
                <a:gd name="T15" fmla="*/ 9 h 46"/>
                <a:gd name="T16" fmla="*/ 12 w 69"/>
                <a:gd name="T17" fmla="*/ 10 h 46"/>
                <a:gd name="T18" fmla="*/ 0 w 69"/>
                <a:gd name="T19" fmla="*/ 7 h 46"/>
                <a:gd name="T20" fmla="*/ 8 w 69"/>
                <a:gd name="T21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8" y="42"/>
                  </a:moveTo>
                  <a:cubicBezTo>
                    <a:pt x="27" y="45"/>
                    <a:pt x="45" y="46"/>
                    <a:pt x="63" y="41"/>
                  </a:cubicBezTo>
                  <a:cubicBezTo>
                    <a:pt x="65" y="40"/>
                    <a:pt x="69" y="38"/>
                    <a:pt x="68" y="35"/>
                  </a:cubicBezTo>
                  <a:cubicBezTo>
                    <a:pt x="68" y="34"/>
                    <a:pt x="68" y="33"/>
                    <a:pt x="67" y="33"/>
                  </a:cubicBezTo>
                  <a:cubicBezTo>
                    <a:pt x="60" y="23"/>
                    <a:pt x="55" y="12"/>
                    <a:pt x="50" y="1"/>
                  </a:cubicBezTo>
                  <a:cubicBezTo>
                    <a:pt x="50" y="1"/>
                    <a:pt x="50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0" y="2"/>
                    <a:pt x="33" y="7"/>
                    <a:pt x="25" y="9"/>
                  </a:cubicBezTo>
                  <a:cubicBezTo>
                    <a:pt x="21" y="10"/>
                    <a:pt x="16" y="11"/>
                    <a:pt x="12" y="10"/>
                  </a:cubicBezTo>
                  <a:cubicBezTo>
                    <a:pt x="9" y="10"/>
                    <a:pt x="4" y="7"/>
                    <a:pt x="0" y="7"/>
                  </a:cubicBezTo>
                  <a:cubicBezTo>
                    <a:pt x="2" y="19"/>
                    <a:pt x="7" y="30"/>
                    <a:pt x="8" y="42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i$ľiḓê"/>
            <p:cNvSpPr/>
            <p:nvPr/>
          </p:nvSpPr>
          <p:spPr bwMode="auto">
            <a:xfrm>
              <a:off x="8869363" y="5113338"/>
              <a:ext cx="71438" cy="85725"/>
            </a:xfrm>
            <a:custGeom>
              <a:avLst/>
              <a:gdLst>
                <a:gd name="T0" fmla="*/ 20 w 52"/>
                <a:gd name="T1" fmla="*/ 62 h 62"/>
                <a:gd name="T2" fmla="*/ 52 w 52"/>
                <a:gd name="T3" fmla="*/ 32 h 62"/>
                <a:gd name="T4" fmla="*/ 52 w 52"/>
                <a:gd name="T5" fmla="*/ 30 h 62"/>
                <a:gd name="T6" fmla="*/ 51 w 52"/>
                <a:gd name="T7" fmla="*/ 27 h 62"/>
                <a:gd name="T8" fmla="*/ 26 w 52"/>
                <a:gd name="T9" fmla="*/ 0 h 62"/>
                <a:gd name="T10" fmla="*/ 12 w 52"/>
                <a:gd name="T11" fmla="*/ 13 h 62"/>
                <a:gd name="T12" fmla="*/ 0 w 52"/>
                <a:gd name="T13" fmla="*/ 26 h 62"/>
                <a:gd name="T14" fmla="*/ 5 w 52"/>
                <a:gd name="T15" fmla="*/ 34 h 62"/>
                <a:gd name="T16" fmla="*/ 11 w 52"/>
                <a:gd name="T17" fmla="*/ 43 h 62"/>
                <a:gd name="T18" fmla="*/ 20 w 52"/>
                <a:gd name="T1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2">
                  <a:moveTo>
                    <a:pt x="20" y="62"/>
                  </a:moveTo>
                  <a:cubicBezTo>
                    <a:pt x="32" y="54"/>
                    <a:pt x="44" y="45"/>
                    <a:pt x="52" y="32"/>
                  </a:cubicBezTo>
                  <a:cubicBezTo>
                    <a:pt x="52" y="32"/>
                    <a:pt x="52" y="31"/>
                    <a:pt x="52" y="30"/>
                  </a:cubicBezTo>
                  <a:cubicBezTo>
                    <a:pt x="52" y="29"/>
                    <a:pt x="52" y="28"/>
                    <a:pt x="51" y="27"/>
                  </a:cubicBezTo>
                  <a:cubicBezTo>
                    <a:pt x="45" y="17"/>
                    <a:pt x="36" y="7"/>
                    <a:pt x="26" y="0"/>
                  </a:cubicBezTo>
                  <a:cubicBezTo>
                    <a:pt x="21" y="4"/>
                    <a:pt x="16" y="8"/>
                    <a:pt x="12" y="13"/>
                  </a:cubicBezTo>
                  <a:cubicBezTo>
                    <a:pt x="9" y="16"/>
                    <a:pt x="0" y="21"/>
                    <a:pt x="0" y="26"/>
                  </a:cubicBezTo>
                  <a:cubicBezTo>
                    <a:pt x="0" y="29"/>
                    <a:pt x="3" y="32"/>
                    <a:pt x="5" y="34"/>
                  </a:cubicBezTo>
                  <a:cubicBezTo>
                    <a:pt x="7" y="37"/>
                    <a:pt x="9" y="40"/>
                    <a:pt x="11" y="43"/>
                  </a:cubicBezTo>
                  <a:cubicBezTo>
                    <a:pt x="11" y="45"/>
                    <a:pt x="21" y="62"/>
                    <a:pt x="20" y="62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ïṣḷidé"/>
            <p:cNvSpPr/>
            <p:nvPr/>
          </p:nvSpPr>
          <p:spPr bwMode="auto">
            <a:xfrm>
              <a:off x="8267701" y="5208588"/>
              <a:ext cx="255588" cy="122238"/>
            </a:xfrm>
            <a:custGeom>
              <a:avLst/>
              <a:gdLst>
                <a:gd name="T0" fmla="*/ 186 w 186"/>
                <a:gd name="T1" fmla="*/ 60 h 89"/>
                <a:gd name="T2" fmla="*/ 183 w 186"/>
                <a:gd name="T3" fmla="*/ 68 h 89"/>
                <a:gd name="T4" fmla="*/ 179 w 186"/>
                <a:gd name="T5" fmla="*/ 71 h 89"/>
                <a:gd name="T6" fmla="*/ 99 w 186"/>
                <a:gd name="T7" fmla="*/ 78 h 89"/>
                <a:gd name="T8" fmla="*/ 83 w 186"/>
                <a:gd name="T9" fmla="*/ 84 h 89"/>
                <a:gd name="T10" fmla="*/ 64 w 186"/>
                <a:gd name="T11" fmla="*/ 87 h 89"/>
                <a:gd name="T12" fmla="*/ 37 w 186"/>
                <a:gd name="T13" fmla="*/ 89 h 89"/>
                <a:gd name="T14" fmla="*/ 17 w 186"/>
                <a:gd name="T15" fmla="*/ 87 h 89"/>
                <a:gd name="T16" fmla="*/ 1 w 186"/>
                <a:gd name="T17" fmla="*/ 75 h 89"/>
                <a:gd name="T18" fmla="*/ 1 w 186"/>
                <a:gd name="T19" fmla="*/ 66 h 89"/>
                <a:gd name="T20" fmla="*/ 2 w 186"/>
                <a:gd name="T21" fmla="*/ 63 h 89"/>
                <a:gd name="T22" fmla="*/ 8 w 186"/>
                <a:gd name="T23" fmla="*/ 58 h 89"/>
                <a:gd name="T24" fmla="*/ 18 w 186"/>
                <a:gd name="T25" fmla="*/ 52 h 89"/>
                <a:gd name="T26" fmla="*/ 32 w 186"/>
                <a:gd name="T27" fmla="*/ 45 h 89"/>
                <a:gd name="T28" fmla="*/ 43 w 186"/>
                <a:gd name="T29" fmla="*/ 42 h 89"/>
                <a:gd name="T30" fmla="*/ 76 w 186"/>
                <a:gd name="T31" fmla="*/ 18 h 89"/>
                <a:gd name="T32" fmla="*/ 88 w 186"/>
                <a:gd name="T33" fmla="*/ 4 h 89"/>
                <a:gd name="T34" fmla="*/ 93 w 186"/>
                <a:gd name="T35" fmla="*/ 1 h 89"/>
                <a:gd name="T36" fmla="*/ 98 w 186"/>
                <a:gd name="T37" fmla="*/ 0 h 89"/>
                <a:gd name="T38" fmla="*/ 133 w 186"/>
                <a:gd name="T39" fmla="*/ 12 h 89"/>
                <a:gd name="T40" fmla="*/ 141 w 186"/>
                <a:gd name="T41" fmla="*/ 17 h 89"/>
                <a:gd name="T42" fmla="*/ 165 w 186"/>
                <a:gd name="T43" fmla="*/ 14 h 89"/>
                <a:gd name="T44" fmla="*/ 169 w 186"/>
                <a:gd name="T45" fmla="*/ 8 h 89"/>
                <a:gd name="T46" fmla="*/ 177 w 186"/>
                <a:gd name="T47" fmla="*/ 6 h 89"/>
                <a:gd name="T48" fmla="*/ 179 w 186"/>
                <a:gd name="T49" fmla="*/ 9 h 89"/>
                <a:gd name="T50" fmla="*/ 181 w 186"/>
                <a:gd name="T51" fmla="*/ 37 h 89"/>
                <a:gd name="T52" fmla="*/ 181 w 186"/>
                <a:gd name="T53" fmla="*/ 42 h 89"/>
                <a:gd name="T54" fmla="*/ 184 w 186"/>
                <a:gd name="T55" fmla="*/ 46 h 89"/>
                <a:gd name="T56" fmla="*/ 184 w 186"/>
                <a:gd name="T57" fmla="*/ 47 h 89"/>
                <a:gd name="T58" fmla="*/ 186 w 186"/>
                <a:gd name="T59" fmla="*/ 6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6" h="89">
                  <a:moveTo>
                    <a:pt x="186" y="60"/>
                  </a:moveTo>
                  <a:cubicBezTo>
                    <a:pt x="186" y="63"/>
                    <a:pt x="185" y="66"/>
                    <a:pt x="183" y="68"/>
                  </a:cubicBezTo>
                  <a:cubicBezTo>
                    <a:pt x="182" y="69"/>
                    <a:pt x="181" y="70"/>
                    <a:pt x="179" y="71"/>
                  </a:cubicBezTo>
                  <a:cubicBezTo>
                    <a:pt x="153" y="80"/>
                    <a:pt x="124" y="69"/>
                    <a:pt x="99" y="78"/>
                  </a:cubicBezTo>
                  <a:cubicBezTo>
                    <a:pt x="94" y="79"/>
                    <a:pt x="89" y="82"/>
                    <a:pt x="83" y="84"/>
                  </a:cubicBezTo>
                  <a:cubicBezTo>
                    <a:pt x="77" y="86"/>
                    <a:pt x="71" y="87"/>
                    <a:pt x="64" y="87"/>
                  </a:cubicBezTo>
                  <a:cubicBezTo>
                    <a:pt x="55" y="88"/>
                    <a:pt x="46" y="89"/>
                    <a:pt x="37" y="89"/>
                  </a:cubicBezTo>
                  <a:cubicBezTo>
                    <a:pt x="30" y="89"/>
                    <a:pt x="24" y="89"/>
                    <a:pt x="17" y="87"/>
                  </a:cubicBezTo>
                  <a:cubicBezTo>
                    <a:pt x="10" y="85"/>
                    <a:pt x="5" y="81"/>
                    <a:pt x="1" y="75"/>
                  </a:cubicBezTo>
                  <a:cubicBezTo>
                    <a:pt x="0" y="72"/>
                    <a:pt x="0" y="69"/>
                    <a:pt x="1" y="66"/>
                  </a:cubicBezTo>
                  <a:cubicBezTo>
                    <a:pt x="1" y="65"/>
                    <a:pt x="2" y="64"/>
                    <a:pt x="2" y="63"/>
                  </a:cubicBezTo>
                  <a:cubicBezTo>
                    <a:pt x="4" y="61"/>
                    <a:pt x="6" y="60"/>
                    <a:pt x="8" y="58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2" y="49"/>
                    <a:pt x="27" y="47"/>
                    <a:pt x="32" y="45"/>
                  </a:cubicBezTo>
                  <a:cubicBezTo>
                    <a:pt x="35" y="44"/>
                    <a:pt x="39" y="43"/>
                    <a:pt x="43" y="42"/>
                  </a:cubicBezTo>
                  <a:cubicBezTo>
                    <a:pt x="56" y="38"/>
                    <a:pt x="66" y="28"/>
                    <a:pt x="76" y="18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90" y="3"/>
                    <a:pt x="91" y="1"/>
                    <a:pt x="93" y="1"/>
                  </a:cubicBezTo>
                  <a:cubicBezTo>
                    <a:pt x="95" y="0"/>
                    <a:pt x="96" y="0"/>
                    <a:pt x="98" y="0"/>
                  </a:cubicBezTo>
                  <a:cubicBezTo>
                    <a:pt x="111" y="1"/>
                    <a:pt x="122" y="5"/>
                    <a:pt x="133" y="12"/>
                  </a:cubicBezTo>
                  <a:cubicBezTo>
                    <a:pt x="136" y="14"/>
                    <a:pt x="138" y="15"/>
                    <a:pt x="141" y="17"/>
                  </a:cubicBezTo>
                  <a:cubicBezTo>
                    <a:pt x="150" y="19"/>
                    <a:pt x="158" y="18"/>
                    <a:pt x="165" y="14"/>
                  </a:cubicBezTo>
                  <a:cubicBezTo>
                    <a:pt x="169" y="12"/>
                    <a:pt x="168" y="11"/>
                    <a:pt x="169" y="8"/>
                  </a:cubicBezTo>
                  <a:cubicBezTo>
                    <a:pt x="171" y="5"/>
                    <a:pt x="174" y="3"/>
                    <a:pt x="177" y="6"/>
                  </a:cubicBezTo>
                  <a:cubicBezTo>
                    <a:pt x="178" y="7"/>
                    <a:pt x="179" y="8"/>
                    <a:pt x="179" y="9"/>
                  </a:cubicBezTo>
                  <a:cubicBezTo>
                    <a:pt x="182" y="18"/>
                    <a:pt x="181" y="28"/>
                    <a:pt x="181" y="37"/>
                  </a:cubicBezTo>
                  <a:cubicBezTo>
                    <a:pt x="180" y="39"/>
                    <a:pt x="181" y="40"/>
                    <a:pt x="181" y="42"/>
                  </a:cubicBezTo>
                  <a:cubicBezTo>
                    <a:pt x="182" y="43"/>
                    <a:pt x="183" y="44"/>
                    <a:pt x="184" y="46"/>
                  </a:cubicBezTo>
                  <a:cubicBezTo>
                    <a:pt x="184" y="46"/>
                    <a:pt x="184" y="46"/>
                    <a:pt x="184" y="47"/>
                  </a:cubicBezTo>
                  <a:cubicBezTo>
                    <a:pt x="186" y="51"/>
                    <a:pt x="186" y="56"/>
                    <a:pt x="186" y="60"/>
                  </a:cubicBezTo>
                  <a:close/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işlîḑé"/>
            <p:cNvSpPr/>
            <p:nvPr/>
          </p:nvSpPr>
          <p:spPr bwMode="auto">
            <a:xfrm>
              <a:off x="8267701" y="5272088"/>
              <a:ext cx="255588" cy="58738"/>
            </a:xfrm>
            <a:custGeom>
              <a:avLst/>
              <a:gdLst>
                <a:gd name="T0" fmla="*/ 186 w 186"/>
                <a:gd name="T1" fmla="*/ 13 h 42"/>
                <a:gd name="T2" fmla="*/ 183 w 186"/>
                <a:gd name="T3" fmla="*/ 21 h 42"/>
                <a:gd name="T4" fmla="*/ 179 w 186"/>
                <a:gd name="T5" fmla="*/ 24 h 42"/>
                <a:gd name="T6" fmla="*/ 99 w 186"/>
                <a:gd name="T7" fmla="*/ 31 h 42"/>
                <a:gd name="T8" fmla="*/ 83 w 186"/>
                <a:gd name="T9" fmla="*/ 37 h 42"/>
                <a:gd name="T10" fmla="*/ 64 w 186"/>
                <a:gd name="T11" fmla="*/ 40 h 42"/>
                <a:gd name="T12" fmla="*/ 37 w 186"/>
                <a:gd name="T13" fmla="*/ 42 h 42"/>
                <a:gd name="T14" fmla="*/ 17 w 186"/>
                <a:gd name="T15" fmla="*/ 40 h 42"/>
                <a:gd name="T16" fmla="*/ 1 w 186"/>
                <a:gd name="T17" fmla="*/ 28 h 42"/>
                <a:gd name="T18" fmla="*/ 1 w 186"/>
                <a:gd name="T19" fmla="*/ 19 h 42"/>
                <a:gd name="T20" fmla="*/ 2 w 186"/>
                <a:gd name="T21" fmla="*/ 16 h 42"/>
                <a:gd name="T22" fmla="*/ 6 w 186"/>
                <a:gd name="T23" fmla="*/ 25 h 42"/>
                <a:gd name="T24" fmla="*/ 18 w 186"/>
                <a:gd name="T25" fmla="*/ 33 h 42"/>
                <a:gd name="T26" fmla="*/ 29 w 186"/>
                <a:gd name="T27" fmla="*/ 32 h 42"/>
                <a:gd name="T28" fmla="*/ 98 w 186"/>
                <a:gd name="T29" fmla="*/ 18 h 42"/>
                <a:gd name="T30" fmla="*/ 121 w 186"/>
                <a:gd name="T31" fmla="*/ 9 h 42"/>
                <a:gd name="T32" fmla="*/ 146 w 186"/>
                <a:gd name="T33" fmla="*/ 7 h 42"/>
                <a:gd name="T34" fmla="*/ 184 w 186"/>
                <a:gd name="T35" fmla="*/ 0 h 42"/>
                <a:gd name="T36" fmla="*/ 186 w 186"/>
                <a:gd name="T3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42">
                  <a:moveTo>
                    <a:pt x="186" y="13"/>
                  </a:moveTo>
                  <a:cubicBezTo>
                    <a:pt x="186" y="16"/>
                    <a:pt x="185" y="19"/>
                    <a:pt x="183" y="21"/>
                  </a:cubicBezTo>
                  <a:cubicBezTo>
                    <a:pt x="182" y="22"/>
                    <a:pt x="181" y="23"/>
                    <a:pt x="179" y="24"/>
                  </a:cubicBezTo>
                  <a:cubicBezTo>
                    <a:pt x="153" y="33"/>
                    <a:pt x="124" y="22"/>
                    <a:pt x="99" y="31"/>
                  </a:cubicBezTo>
                  <a:cubicBezTo>
                    <a:pt x="94" y="32"/>
                    <a:pt x="89" y="35"/>
                    <a:pt x="83" y="37"/>
                  </a:cubicBezTo>
                  <a:cubicBezTo>
                    <a:pt x="77" y="39"/>
                    <a:pt x="71" y="40"/>
                    <a:pt x="64" y="40"/>
                  </a:cubicBezTo>
                  <a:cubicBezTo>
                    <a:pt x="55" y="41"/>
                    <a:pt x="46" y="42"/>
                    <a:pt x="37" y="42"/>
                  </a:cubicBezTo>
                  <a:cubicBezTo>
                    <a:pt x="30" y="42"/>
                    <a:pt x="24" y="42"/>
                    <a:pt x="17" y="40"/>
                  </a:cubicBezTo>
                  <a:cubicBezTo>
                    <a:pt x="10" y="38"/>
                    <a:pt x="5" y="34"/>
                    <a:pt x="1" y="28"/>
                  </a:cubicBezTo>
                  <a:cubicBezTo>
                    <a:pt x="0" y="25"/>
                    <a:pt x="0" y="22"/>
                    <a:pt x="1" y="19"/>
                  </a:cubicBezTo>
                  <a:cubicBezTo>
                    <a:pt x="1" y="18"/>
                    <a:pt x="2" y="17"/>
                    <a:pt x="2" y="16"/>
                  </a:cubicBezTo>
                  <a:cubicBezTo>
                    <a:pt x="4" y="19"/>
                    <a:pt x="5" y="23"/>
                    <a:pt x="6" y="25"/>
                  </a:cubicBezTo>
                  <a:cubicBezTo>
                    <a:pt x="8" y="29"/>
                    <a:pt x="13" y="32"/>
                    <a:pt x="18" y="33"/>
                  </a:cubicBezTo>
                  <a:cubicBezTo>
                    <a:pt x="21" y="34"/>
                    <a:pt x="25" y="33"/>
                    <a:pt x="29" y="32"/>
                  </a:cubicBezTo>
                  <a:cubicBezTo>
                    <a:pt x="52" y="26"/>
                    <a:pt x="76" y="26"/>
                    <a:pt x="98" y="18"/>
                  </a:cubicBezTo>
                  <a:cubicBezTo>
                    <a:pt x="106" y="14"/>
                    <a:pt x="113" y="11"/>
                    <a:pt x="121" y="9"/>
                  </a:cubicBezTo>
                  <a:cubicBezTo>
                    <a:pt x="129" y="8"/>
                    <a:pt x="137" y="7"/>
                    <a:pt x="146" y="7"/>
                  </a:cubicBezTo>
                  <a:cubicBezTo>
                    <a:pt x="159" y="6"/>
                    <a:pt x="171" y="2"/>
                    <a:pt x="184" y="0"/>
                  </a:cubicBezTo>
                  <a:cubicBezTo>
                    <a:pt x="186" y="4"/>
                    <a:pt x="186" y="9"/>
                    <a:pt x="186" y="13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îsḻîḓé"/>
            <p:cNvSpPr/>
            <p:nvPr/>
          </p:nvSpPr>
          <p:spPr bwMode="auto">
            <a:xfrm>
              <a:off x="8778876" y="5135563"/>
              <a:ext cx="200025" cy="192088"/>
            </a:xfrm>
            <a:custGeom>
              <a:avLst/>
              <a:gdLst>
                <a:gd name="T0" fmla="*/ 144 w 145"/>
                <a:gd name="T1" fmla="*/ 44 h 140"/>
                <a:gd name="T2" fmla="*/ 130 w 145"/>
                <a:gd name="T3" fmla="*/ 69 h 140"/>
                <a:gd name="T4" fmla="*/ 111 w 145"/>
                <a:gd name="T5" fmla="*/ 91 h 140"/>
                <a:gd name="T6" fmla="*/ 92 w 145"/>
                <a:gd name="T7" fmla="*/ 122 h 140"/>
                <a:gd name="T8" fmla="*/ 82 w 145"/>
                <a:gd name="T9" fmla="*/ 130 h 140"/>
                <a:gd name="T10" fmla="*/ 67 w 145"/>
                <a:gd name="T11" fmla="*/ 136 h 140"/>
                <a:gd name="T12" fmla="*/ 27 w 145"/>
                <a:gd name="T13" fmla="*/ 139 h 140"/>
                <a:gd name="T14" fmla="*/ 15 w 145"/>
                <a:gd name="T15" fmla="*/ 136 h 140"/>
                <a:gd name="T16" fmla="*/ 9 w 145"/>
                <a:gd name="T17" fmla="*/ 133 h 140"/>
                <a:gd name="T18" fmla="*/ 1 w 145"/>
                <a:gd name="T19" fmla="*/ 125 h 140"/>
                <a:gd name="T20" fmla="*/ 1 w 145"/>
                <a:gd name="T21" fmla="*/ 119 h 140"/>
                <a:gd name="T22" fmla="*/ 5 w 145"/>
                <a:gd name="T23" fmla="*/ 113 h 140"/>
                <a:gd name="T24" fmla="*/ 14 w 145"/>
                <a:gd name="T25" fmla="*/ 104 h 140"/>
                <a:gd name="T26" fmla="*/ 27 w 145"/>
                <a:gd name="T27" fmla="*/ 93 h 140"/>
                <a:gd name="T28" fmla="*/ 32 w 145"/>
                <a:gd name="T29" fmla="*/ 82 h 140"/>
                <a:gd name="T30" fmla="*/ 35 w 145"/>
                <a:gd name="T31" fmla="*/ 61 h 140"/>
                <a:gd name="T32" fmla="*/ 37 w 145"/>
                <a:gd name="T33" fmla="*/ 47 h 140"/>
                <a:gd name="T34" fmla="*/ 43 w 145"/>
                <a:gd name="T35" fmla="*/ 26 h 140"/>
                <a:gd name="T36" fmla="*/ 44 w 145"/>
                <a:gd name="T37" fmla="*/ 23 h 140"/>
                <a:gd name="T38" fmla="*/ 46 w 145"/>
                <a:gd name="T39" fmla="*/ 21 h 140"/>
                <a:gd name="T40" fmla="*/ 59 w 145"/>
                <a:gd name="T41" fmla="*/ 18 h 140"/>
                <a:gd name="T42" fmla="*/ 71 w 145"/>
                <a:gd name="T43" fmla="*/ 23 h 140"/>
                <a:gd name="T44" fmla="*/ 77 w 145"/>
                <a:gd name="T45" fmla="*/ 29 h 140"/>
                <a:gd name="T46" fmla="*/ 81 w 145"/>
                <a:gd name="T47" fmla="*/ 29 h 140"/>
                <a:gd name="T48" fmla="*/ 100 w 145"/>
                <a:gd name="T49" fmla="*/ 23 h 140"/>
                <a:gd name="T50" fmla="*/ 108 w 145"/>
                <a:gd name="T51" fmla="*/ 6 h 140"/>
                <a:gd name="T52" fmla="*/ 111 w 145"/>
                <a:gd name="T53" fmla="*/ 0 h 140"/>
                <a:gd name="T54" fmla="*/ 118 w 145"/>
                <a:gd name="T55" fmla="*/ 5 h 140"/>
                <a:gd name="T56" fmla="*/ 130 w 145"/>
                <a:gd name="T57" fmla="*/ 28 h 140"/>
                <a:gd name="T58" fmla="*/ 133 w 145"/>
                <a:gd name="T59" fmla="*/ 28 h 140"/>
                <a:gd name="T60" fmla="*/ 142 w 145"/>
                <a:gd name="T61" fmla="*/ 32 h 140"/>
                <a:gd name="T62" fmla="*/ 144 w 145"/>
                <a:gd name="T63" fmla="*/ 4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0">
                  <a:moveTo>
                    <a:pt x="144" y="44"/>
                  </a:moveTo>
                  <a:cubicBezTo>
                    <a:pt x="143" y="54"/>
                    <a:pt x="137" y="62"/>
                    <a:pt x="130" y="69"/>
                  </a:cubicBezTo>
                  <a:cubicBezTo>
                    <a:pt x="123" y="76"/>
                    <a:pt x="116" y="83"/>
                    <a:pt x="111" y="91"/>
                  </a:cubicBezTo>
                  <a:cubicBezTo>
                    <a:pt x="104" y="101"/>
                    <a:pt x="101" y="113"/>
                    <a:pt x="92" y="122"/>
                  </a:cubicBezTo>
                  <a:cubicBezTo>
                    <a:pt x="89" y="125"/>
                    <a:pt x="86" y="128"/>
                    <a:pt x="82" y="130"/>
                  </a:cubicBezTo>
                  <a:cubicBezTo>
                    <a:pt x="77" y="133"/>
                    <a:pt x="72" y="135"/>
                    <a:pt x="67" y="136"/>
                  </a:cubicBezTo>
                  <a:cubicBezTo>
                    <a:pt x="55" y="140"/>
                    <a:pt x="41" y="140"/>
                    <a:pt x="27" y="139"/>
                  </a:cubicBezTo>
                  <a:cubicBezTo>
                    <a:pt x="23" y="139"/>
                    <a:pt x="19" y="138"/>
                    <a:pt x="15" y="136"/>
                  </a:cubicBezTo>
                  <a:cubicBezTo>
                    <a:pt x="13" y="135"/>
                    <a:pt x="11" y="134"/>
                    <a:pt x="9" y="133"/>
                  </a:cubicBezTo>
                  <a:cubicBezTo>
                    <a:pt x="6" y="131"/>
                    <a:pt x="3" y="128"/>
                    <a:pt x="1" y="125"/>
                  </a:cubicBezTo>
                  <a:cubicBezTo>
                    <a:pt x="0" y="123"/>
                    <a:pt x="0" y="121"/>
                    <a:pt x="1" y="119"/>
                  </a:cubicBezTo>
                  <a:cubicBezTo>
                    <a:pt x="1" y="116"/>
                    <a:pt x="3" y="114"/>
                    <a:pt x="5" y="113"/>
                  </a:cubicBezTo>
                  <a:cubicBezTo>
                    <a:pt x="8" y="110"/>
                    <a:pt x="11" y="107"/>
                    <a:pt x="14" y="104"/>
                  </a:cubicBezTo>
                  <a:cubicBezTo>
                    <a:pt x="19" y="101"/>
                    <a:pt x="23" y="97"/>
                    <a:pt x="27" y="93"/>
                  </a:cubicBezTo>
                  <a:cubicBezTo>
                    <a:pt x="29" y="90"/>
                    <a:pt x="31" y="86"/>
                    <a:pt x="32" y="82"/>
                  </a:cubicBezTo>
                  <a:cubicBezTo>
                    <a:pt x="34" y="75"/>
                    <a:pt x="35" y="68"/>
                    <a:pt x="35" y="61"/>
                  </a:cubicBezTo>
                  <a:cubicBezTo>
                    <a:pt x="35" y="56"/>
                    <a:pt x="36" y="52"/>
                    <a:pt x="37" y="47"/>
                  </a:cubicBezTo>
                  <a:cubicBezTo>
                    <a:pt x="39" y="40"/>
                    <a:pt x="44" y="33"/>
                    <a:pt x="43" y="26"/>
                  </a:cubicBezTo>
                  <a:cubicBezTo>
                    <a:pt x="43" y="25"/>
                    <a:pt x="43" y="24"/>
                    <a:pt x="44" y="23"/>
                  </a:cubicBezTo>
                  <a:cubicBezTo>
                    <a:pt x="44" y="22"/>
                    <a:pt x="45" y="21"/>
                    <a:pt x="46" y="21"/>
                  </a:cubicBezTo>
                  <a:cubicBezTo>
                    <a:pt x="50" y="19"/>
                    <a:pt x="55" y="18"/>
                    <a:pt x="59" y="18"/>
                  </a:cubicBezTo>
                  <a:cubicBezTo>
                    <a:pt x="64" y="18"/>
                    <a:pt x="68" y="20"/>
                    <a:pt x="71" y="23"/>
                  </a:cubicBezTo>
                  <a:cubicBezTo>
                    <a:pt x="73" y="25"/>
                    <a:pt x="74" y="28"/>
                    <a:pt x="77" y="29"/>
                  </a:cubicBezTo>
                  <a:cubicBezTo>
                    <a:pt x="79" y="30"/>
                    <a:pt x="80" y="30"/>
                    <a:pt x="81" y="29"/>
                  </a:cubicBezTo>
                  <a:cubicBezTo>
                    <a:pt x="88" y="29"/>
                    <a:pt x="95" y="28"/>
                    <a:pt x="100" y="23"/>
                  </a:cubicBezTo>
                  <a:cubicBezTo>
                    <a:pt x="105" y="19"/>
                    <a:pt x="108" y="13"/>
                    <a:pt x="108" y="6"/>
                  </a:cubicBezTo>
                  <a:cubicBezTo>
                    <a:pt x="108" y="3"/>
                    <a:pt x="107" y="1"/>
                    <a:pt x="111" y="0"/>
                  </a:cubicBezTo>
                  <a:cubicBezTo>
                    <a:pt x="114" y="0"/>
                    <a:pt x="116" y="3"/>
                    <a:pt x="118" y="5"/>
                  </a:cubicBezTo>
                  <a:cubicBezTo>
                    <a:pt x="123" y="12"/>
                    <a:pt x="128" y="20"/>
                    <a:pt x="130" y="28"/>
                  </a:cubicBezTo>
                  <a:cubicBezTo>
                    <a:pt x="131" y="28"/>
                    <a:pt x="132" y="28"/>
                    <a:pt x="133" y="28"/>
                  </a:cubicBezTo>
                  <a:cubicBezTo>
                    <a:pt x="136" y="28"/>
                    <a:pt x="140" y="29"/>
                    <a:pt x="142" y="32"/>
                  </a:cubicBezTo>
                  <a:cubicBezTo>
                    <a:pt x="144" y="36"/>
                    <a:pt x="145" y="40"/>
                    <a:pt x="144" y="44"/>
                  </a:cubicBezTo>
                  <a:close/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ïśḷïďe"/>
            <p:cNvSpPr/>
            <p:nvPr/>
          </p:nvSpPr>
          <p:spPr bwMode="auto">
            <a:xfrm>
              <a:off x="8780463" y="5173663"/>
              <a:ext cx="198438" cy="153988"/>
            </a:xfrm>
            <a:custGeom>
              <a:avLst/>
              <a:gdLst>
                <a:gd name="T0" fmla="*/ 143 w 144"/>
                <a:gd name="T1" fmla="*/ 16 h 112"/>
                <a:gd name="T2" fmla="*/ 129 w 144"/>
                <a:gd name="T3" fmla="*/ 41 h 112"/>
                <a:gd name="T4" fmla="*/ 110 w 144"/>
                <a:gd name="T5" fmla="*/ 63 h 112"/>
                <a:gd name="T6" fmla="*/ 91 w 144"/>
                <a:gd name="T7" fmla="*/ 94 h 112"/>
                <a:gd name="T8" fmla="*/ 81 w 144"/>
                <a:gd name="T9" fmla="*/ 102 h 112"/>
                <a:gd name="T10" fmla="*/ 66 w 144"/>
                <a:gd name="T11" fmla="*/ 108 h 112"/>
                <a:gd name="T12" fmla="*/ 26 w 144"/>
                <a:gd name="T13" fmla="*/ 111 h 112"/>
                <a:gd name="T14" fmla="*/ 14 w 144"/>
                <a:gd name="T15" fmla="*/ 108 h 112"/>
                <a:gd name="T16" fmla="*/ 8 w 144"/>
                <a:gd name="T17" fmla="*/ 105 h 112"/>
                <a:gd name="T18" fmla="*/ 0 w 144"/>
                <a:gd name="T19" fmla="*/ 97 h 112"/>
                <a:gd name="T20" fmla="*/ 9 w 144"/>
                <a:gd name="T21" fmla="*/ 95 h 112"/>
                <a:gd name="T22" fmla="*/ 25 w 144"/>
                <a:gd name="T23" fmla="*/ 102 h 112"/>
                <a:gd name="T24" fmla="*/ 49 w 144"/>
                <a:gd name="T25" fmla="*/ 97 h 112"/>
                <a:gd name="T26" fmla="*/ 65 w 144"/>
                <a:gd name="T27" fmla="*/ 95 h 112"/>
                <a:gd name="T28" fmla="*/ 77 w 144"/>
                <a:gd name="T29" fmla="*/ 87 h 112"/>
                <a:gd name="T30" fmla="*/ 90 w 144"/>
                <a:gd name="T31" fmla="*/ 75 h 112"/>
                <a:gd name="T32" fmla="*/ 98 w 144"/>
                <a:gd name="T33" fmla="*/ 60 h 112"/>
                <a:gd name="T34" fmla="*/ 113 w 144"/>
                <a:gd name="T35" fmla="*/ 31 h 112"/>
                <a:gd name="T36" fmla="*/ 116 w 144"/>
                <a:gd name="T37" fmla="*/ 27 h 112"/>
                <a:gd name="T38" fmla="*/ 120 w 144"/>
                <a:gd name="T39" fmla="*/ 24 h 112"/>
                <a:gd name="T40" fmla="*/ 130 w 144"/>
                <a:gd name="T41" fmla="*/ 6 h 112"/>
                <a:gd name="T42" fmla="*/ 132 w 144"/>
                <a:gd name="T43" fmla="*/ 0 h 112"/>
                <a:gd name="T44" fmla="*/ 141 w 144"/>
                <a:gd name="T45" fmla="*/ 5 h 112"/>
                <a:gd name="T46" fmla="*/ 143 w 144"/>
                <a:gd name="T4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4" h="112">
                  <a:moveTo>
                    <a:pt x="143" y="16"/>
                  </a:moveTo>
                  <a:cubicBezTo>
                    <a:pt x="142" y="26"/>
                    <a:pt x="136" y="34"/>
                    <a:pt x="129" y="41"/>
                  </a:cubicBezTo>
                  <a:cubicBezTo>
                    <a:pt x="122" y="48"/>
                    <a:pt x="115" y="55"/>
                    <a:pt x="110" y="63"/>
                  </a:cubicBezTo>
                  <a:cubicBezTo>
                    <a:pt x="103" y="73"/>
                    <a:pt x="100" y="85"/>
                    <a:pt x="91" y="94"/>
                  </a:cubicBezTo>
                  <a:cubicBezTo>
                    <a:pt x="88" y="97"/>
                    <a:pt x="85" y="100"/>
                    <a:pt x="81" y="102"/>
                  </a:cubicBezTo>
                  <a:cubicBezTo>
                    <a:pt x="76" y="105"/>
                    <a:pt x="71" y="107"/>
                    <a:pt x="66" y="108"/>
                  </a:cubicBezTo>
                  <a:cubicBezTo>
                    <a:pt x="54" y="112"/>
                    <a:pt x="40" y="112"/>
                    <a:pt x="26" y="111"/>
                  </a:cubicBezTo>
                  <a:cubicBezTo>
                    <a:pt x="22" y="111"/>
                    <a:pt x="18" y="110"/>
                    <a:pt x="14" y="108"/>
                  </a:cubicBezTo>
                  <a:cubicBezTo>
                    <a:pt x="12" y="107"/>
                    <a:pt x="10" y="106"/>
                    <a:pt x="8" y="105"/>
                  </a:cubicBezTo>
                  <a:cubicBezTo>
                    <a:pt x="5" y="103"/>
                    <a:pt x="2" y="100"/>
                    <a:pt x="0" y="97"/>
                  </a:cubicBezTo>
                  <a:cubicBezTo>
                    <a:pt x="3" y="95"/>
                    <a:pt x="6" y="95"/>
                    <a:pt x="9" y="95"/>
                  </a:cubicBezTo>
                  <a:cubicBezTo>
                    <a:pt x="15" y="95"/>
                    <a:pt x="19" y="101"/>
                    <a:pt x="25" y="102"/>
                  </a:cubicBezTo>
                  <a:cubicBezTo>
                    <a:pt x="33" y="105"/>
                    <a:pt x="41" y="99"/>
                    <a:pt x="49" y="97"/>
                  </a:cubicBezTo>
                  <a:cubicBezTo>
                    <a:pt x="54" y="96"/>
                    <a:pt x="60" y="96"/>
                    <a:pt x="65" y="95"/>
                  </a:cubicBezTo>
                  <a:cubicBezTo>
                    <a:pt x="70" y="93"/>
                    <a:pt x="74" y="90"/>
                    <a:pt x="77" y="87"/>
                  </a:cubicBezTo>
                  <a:cubicBezTo>
                    <a:pt x="82" y="84"/>
                    <a:pt x="86" y="80"/>
                    <a:pt x="90" y="75"/>
                  </a:cubicBezTo>
                  <a:cubicBezTo>
                    <a:pt x="93" y="70"/>
                    <a:pt x="96" y="65"/>
                    <a:pt x="98" y="60"/>
                  </a:cubicBezTo>
                  <a:cubicBezTo>
                    <a:pt x="102" y="50"/>
                    <a:pt x="107" y="40"/>
                    <a:pt x="113" y="31"/>
                  </a:cubicBezTo>
                  <a:cubicBezTo>
                    <a:pt x="114" y="29"/>
                    <a:pt x="115" y="28"/>
                    <a:pt x="116" y="27"/>
                  </a:cubicBezTo>
                  <a:cubicBezTo>
                    <a:pt x="117" y="25"/>
                    <a:pt x="119" y="25"/>
                    <a:pt x="120" y="24"/>
                  </a:cubicBezTo>
                  <a:cubicBezTo>
                    <a:pt x="126" y="20"/>
                    <a:pt x="128" y="13"/>
                    <a:pt x="130" y="6"/>
                  </a:cubicBezTo>
                  <a:cubicBezTo>
                    <a:pt x="130" y="4"/>
                    <a:pt x="131" y="2"/>
                    <a:pt x="132" y="0"/>
                  </a:cubicBezTo>
                  <a:cubicBezTo>
                    <a:pt x="135" y="0"/>
                    <a:pt x="139" y="2"/>
                    <a:pt x="141" y="5"/>
                  </a:cubicBezTo>
                  <a:cubicBezTo>
                    <a:pt x="143" y="8"/>
                    <a:pt x="144" y="12"/>
                    <a:pt x="143" y="16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íṡľíḋê"/>
            <p:cNvSpPr/>
            <p:nvPr/>
          </p:nvSpPr>
          <p:spPr bwMode="auto">
            <a:xfrm>
              <a:off x="8170863" y="3929063"/>
              <a:ext cx="204788" cy="222250"/>
            </a:xfrm>
            <a:custGeom>
              <a:avLst/>
              <a:gdLst>
                <a:gd name="T0" fmla="*/ 13 w 149"/>
                <a:gd name="T1" fmla="*/ 68 h 161"/>
                <a:gd name="T2" fmla="*/ 29 w 149"/>
                <a:gd name="T3" fmla="*/ 87 h 161"/>
                <a:gd name="T4" fmla="*/ 54 w 149"/>
                <a:gd name="T5" fmla="*/ 161 h 161"/>
                <a:gd name="T6" fmla="*/ 96 w 149"/>
                <a:gd name="T7" fmla="*/ 146 h 161"/>
                <a:gd name="T8" fmla="*/ 118 w 149"/>
                <a:gd name="T9" fmla="*/ 124 h 161"/>
                <a:gd name="T10" fmla="*/ 141 w 149"/>
                <a:gd name="T11" fmla="*/ 109 h 161"/>
                <a:gd name="T12" fmla="*/ 96 w 149"/>
                <a:gd name="T13" fmla="*/ 32 h 161"/>
                <a:gd name="T14" fmla="*/ 96 w 149"/>
                <a:gd name="T15" fmla="*/ 30 h 161"/>
                <a:gd name="T16" fmla="*/ 95 w 149"/>
                <a:gd name="T17" fmla="*/ 28 h 161"/>
                <a:gd name="T18" fmla="*/ 78 w 149"/>
                <a:gd name="T19" fmla="*/ 16 h 161"/>
                <a:gd name="T20" fmla="*/ 65 w 149"/>
                <a:gd name="T21" fmla="*/ 0 h 161"/>
                <a:gd name="T22" fmla="*/ 49 w 149"/>
                <a:gd name="T23" fmla="*/ 11 h 161"/>
                <a:gd name="T24" fmla="*/ 16 w 149"/>
                <a:gd name="T25" fmla="*/ 40 h 161"/>
                <a:gd name="T26" fmla="*/ 2 w 149"/>
                <a:gd name="T27" fmla="*/ 54 h 161"/>
                <a:gd name="T28" fmla="*/ 13 w 149"/>
                <a:gd name="T29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61">
                  <a:moveTo>
                    <a:pt x="13" y="68"/>
                  </a:moveTo>
                  <a:cubicBezTo>
                    <a:pt x="19" y="73"/>
                    <a:pt x="25" y="80"/>
                    <a:pt x="29" y="87"/>
                  </a:cubicBezTo>
                  <a:cubicBezTo>
                    <a:pt x="33" y="95"/>
                    <a:pt x="55" y="153"/>
                    <a:pt x="54" y="161"/>
                  </a:cubicBezTo>
                  <a:cubicBezTo>
                    <a:pt x="61" y="154"/>
                    <a:pt x="89" y="153"/>
                    <a:pt x="96" y="146"/>
                  </a:cubicBezTo>
                  <a:cubicBezTo>
                    <a:pt x="99" y="143"/>
                    <a:pt x="116" y="127"/>
                    <a:pt x="118" y="124"/>
                  </a:cubicBezTo>
                  <a:cubicBezTo>
                    <a:pt x="121" y="120"/>
                    <a:pt x="139" y="113"/>
                    <a:pt x="141" y="109"/>
                  </a:cubicBezTo>
                  <a:cubicBezTo>
                    <a:pt x="149" y="96"/>
                    <a:pt x="88" y="45"/>
                    <a:pt x="96" y="32"/>
                  </a:cubicBezTo>
                  <a:cubicBezTo>
                    <a:pt x="96" y="31"/>
                    <a:pt x="96" y="30"/>
                    <a:pt x="96" y="30"/>
                  </a:cubicBezTo>
                  <a:cubicBezTo>
                    <a:pt x="96" y="29"/>
                    <a:pt x="96" y="29"/>
                    <a:pt x="95" y="28"/>
                  </a:cubicBezTo>
                  <a:cubicBezTo>
                    <a:pt x="90" y="23"/>
                    <a:pt x="84" y="19"/>
                    <a:pt x="78" y="16"/>
                  </a:cubicBezTo>
                  <a:cubicBezTo>
                    <a:pt x="72" y="13"/>
                    <a:pt x="67" y="7"/>
                    <a:pt x="65" y="0"/>
                  </a:cubicBezTo>
                  <a:cubicBezTo>
                    <a:pt x="59" y="3"/>
                    <a:pt x="54" y="6"/>
                    <a:pt x="49" y="11"/>
                  </a:cubicBezTo>
                  <a:cubicBezTo>
                    <a:pt x="38" y="20"/>
                    <a:pt x="27" y="30"/>
                    <a:pt x="16" y="40"/>
                  </a:cubicBezTo>
                  <a:cubicBezTo>
                    <a:pt x="12" y="44"/>
                    <a:pt x="4" y="49"/>
                    <a:pt x="2" y="54"/>
                  </a:cubicBezTo>
                  <a:cubicBezTo>
                    <a:pt x="0" y="60"/>
                    <a:pt x="8" y="65"/>
                    <a:pt x="13" y="68"/>
                  </a:cubicBezTo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îŝ1îḓe"/>
            <p:cNvSpPr/>
            <p:nvPr/>
          </p:nvSpPr>
          <p:spPr bwMode="auto">
            <a:xfrm>
              <a:off x="8216901" y="3992563"/>
              <a:ext cx="423863" cy="609600"/>
            </a:xfrm>
            <a:custGeom>
              <a:avLst/>
              <a:gdLst>
                <a:gd name="T0" fmla="*/ 76 w 308"/>
                <a:gd name="T1" fmla="*/ 0 h 444"/>
                <a:gd name="T2" fmla="*/ 51 w 308"/>
                <a:gd name="T3" fmla="*/ 22 h 444"/>
                <a:gd name="T4" fmla="*/ 34 w 308"/>
                <a:gd name="T5" fmla="*/ 48 h 444"/>
                <a:gd name="T6" fmla="*/ 33 w 308"/>
                <a:gd name="T7" fmla="*/ 60 h 444"/>
                <a:gd name="T8" fmla="*/ 8 w 308"/>
                <a:gd name="T9" fmla="*/ 108 h 444"/>
                <a:gd name="T10" fmla="*/ 3 w 308"/>
                <a:gd name="T11" fmla="*/ 124 h 444"/>
                <a:gd name="T12" fmla="*/ 0 w 308"/>
                <a:gd name="T13" fmla="*/ 156 h 444"/>
                <a:gd name="T14" fmla="*/ 14 w 308"/>
                <a:gd name="T15" fmla="*/ 183 h 444"/>
                <a:gd name="T16" fmla="*/ 20 w 308"/>
                <a:gd name="T17" fmla="*/ 212 h 444"/>
                <a:gd name="T18" fmla="*/ 37 w 308"/>
                <a:gd name="T19" fmla="*/ 266 h 444"/>
                <a:gd name="T20" fmla="*/ 107 w 308"/>
                <a:gd name="T21" fmla="*/ 444 h 444"/>
                <a:gd name="T22" fmla="*/ 296 w 308"/>
                <a:gd name="T23" fmla="*/ 388 h 444"/>
                <a:gd name="T24" fmla="*/ 224 w 308"/>
                <a:gd name="T25" fmla="*/ 293 h 444"/>
                <a:gd name="T26" fmla="*/ 228 w 308"/>
                <a:gd name="T27" fmla="*/ 290 h 444"/>
                <a:gd name="T28" fmla="*/ 228 w 308"/>
                <a:gd name="T29" fmla="*/ 286 h 444"/>
                <a:gd name="T30" fmla="*/ 155 w 308"/>
                <a:gd name="T31" fmla="*/ 126 h 444"/>
                <a:gd name="T32" fmla="*/ 128 w 308"/>
                <a:gd name="T33" fmla="*/ 72 h 444"/>
                <a:gd name="T34" fmla="*/ 107 w 308"/>
                <a:gd name="T35" fmla="*/ 21 h 444"/>
                <a:gd name="T36" fmla="*/ 100 w 308"/>
                <a:gd name="T37" fmla="*/ 12 h 444"/>
                <a:gd name="T38" fmla="*/ 92 w 308"/>
                <a:gd name="T39" fmla="*/ 7 h 444"/>
                <a:gd name="T40" fmla="*/ 76 w 308"/>
                <a:gd name="T4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444">
                  <a:moveTo>
                    <a:pt x="76" y="0"/>
                  </a:moveTo>
                  <a:cubicBezTo>
                    <a:pt x="67" y="7"/>
                    <a:pt x="59" y="14"/>
                    <a:pt x="51" y="22"/>
                  </a:cubicBezTo>
                  <a:cubicBezTo>
                    <a:pt x="43" y="29"/>
                    <a:pt x="36" y="38"/>
                    <a:pt x="34" y="48"/>
                  </a:cubicBezTo>
                  <a:cubicBezTo>
                    <a:pt x="33" y="52"/>
                    <a:pt x="33" y="56"/>
                    <a:pt x="33" y="60"/>
                  </a:cubicBezTo>
                  <a:cubicBezTo>
                    <a:pt x="30" y="78"/>
                    <a:pt x="15" y="92"/>
                    <a:pt x="8" y="108"/>
                  </a:cubicBezTo>
                  <a:cubicBezTo>
                    <a:pt x="6" y="114"/>
                    <a:pt x="4" y="119"/>
                    <a:pt x="3" y="124"/>
                  </a:cubicBezTo>
                  <a:cubicBezTo>
                    <a:pt x="1" y="135"/>
                    <a:pt x="0" y="145"/>
                    <a:pt x="0" y="156"/>
                  </a:cubicBezTo>
                  <a:cubicBezTo>
                    <a:pt x="0" y="166"/>
                    <a:pt x="10" y="173"/>
                    <a:pt x="14" y="183"/>
                  </a:cubicBezTo>
                  <a:cubicBezTo>
                    <a:pt x="17" y="192"/>
                    <a:pt x="19" y="202"/>
                    <a:pt x="20" y="212"/>
                  </a:cubicBezTo>
                  <a:cubicBezTo>
                    <a:pt x="24" y="230"/>
                    <a:pt x="30" y="248"/>
                    <a:pt x="37" y="266"/>
                  </a:cubicBezTo>
                  <a:cubicBezTo>
                    <a:pt x="50" y="303"/>
                    <a:pt x="94" y="406"/>
                    <a:pt x="107" y="444"/>
                  </a:cubicBezTo>
                  <a:cubicBezTo>
                    <a:pt x="149" y="433"/>
                    <a:pt x="259" y="409"/>
                    <a:pt x="296" y="388"/>
                  </a:cubicBezTo>
                  <a:cubicBezTo>
                    <a:pt x="308" y="380"/>
                    <a:pt x="211" y="298"/>
                    <a:pt x="224" y="293"/>
                  </a:cubicBezTo>
                  <a:cubicBezTo>
                    <a:pt x="225" y="292"/>
                    <a:pt x="227" y="291"/>
                    <a:pt x="228" y="290"/>
                  </a:cubicBezTo>
                  <a:cubicBezTo>
                    <a:pt x="228" y="288"/>
                    <a:pt x="228" y="287"/>
                    <a:pt x="228" y="286"/>
                  </a:cubicBezTo>
                  <a:cubicBezTo>
                    <a:pt x="215" y="229"/>
                    <a:pt x="174" y="182"/>
                    <a:pt x="155" y="126"/>
                  </a:cubicBezTo>
                  <a:cubicBezTo>
                    <a:pt x="149" y="106"/>
                    <a:pt x="137" y="90"/>
                    <a:pt x="128" y="72"/>
                  </a:cubicBezTo>
                  <a:cubicBezTo>
                    <a:pt x="120" y="55"/>
                    <a:pt x="116" y="37"/>
                    <a:pt x="107" y="21"/>
                  </a:cubicBezTo>
                  <a:cubicBezTo>
                    <a:pt x="105" y="18"/>
                    <a:pt x="102" y="15"/>
                    <a:pt x="100" y="12"/>
                  </a:cubicBezTo>
                  <a:cubicBezTo>
                    <a:pt x="97" y="10"/>
                    <a:pt x="95" y="9"/>
                    <a:pt x="92" y="7"/>
                  </a:cubicBezTo>
                  <a:cubicBezTo>
                    <a:pt x="87" y="5"/>
                    <a:pt x="82" y="3"/>
                    <a:pt x="76" y="0"/>
                  </a:cubicBezTo>
                  <a:close/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íṣľïḑê"/>
            <p:cNvSpPr/>
            <p:nvPr/>
          </p:nvSpPr>
          <p:spPr bwMode="auto">
            <a:xfrm>
              <a:off x="8101013" y="3836988"/>
              <a:ext cx="179388" cy="177800"/>
            </a:xfrm>
            <a:prstGeom prst="ellipse">
              <a:avLst/>
            </a:pr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íŝlïḋe"/>
            <p:cNvSpPr/>
            <p:nvPr/>
          </p:nvSpPr>
          <p:spPr bwMode="auto">
            <a:xfrm>
              <a:off x="8281988" y="3957638"/>
              <a:ext cx="355600" cy="503238"/>
            </a:xfrm>
            <a:custGeom>
              <a:avLst/>
              <a:gdLst>
                <a:gd name="T0" fmla="*/ 0 w 259"/>
                <a:gd name="T1" fmla="*/ 7 h 367"/>
                <a:gd name="T2" fmla="*/ 24 w 259"/>
                <a:gd name="T3" fmla="*/ 4 h 367"/>
                <a:gd name="T4" fmla="*/ 31 w 259"/>
                <a:gd name="T5" fmla="*/ 15 h 367"/>
                <a:gd name="T6" fmla="*/ 63 w 259"/>
                <a:gd name="T7" fmla="*/ 16 h 367"/>
                <a:gd name="T8" fmla="*/ 78 w 259"/>
                <a:gd name="T9" fmla="*/ 17 h 367"/>
                <a:gd name="T10" fmla="*/ 91 w 259"/>
                <a:gd name="T11" fmla="*/ 25 h 367"/>
                <a:gd name="T12" fmla="*/ 93 w 259"/>
                <a:gd name="T13" fmla="*/ 26 h 367"/>
                <a:gd name="T14" fmla="*/ 94 w 259"/>
                <a:gd name="T15" fmla="*/ 26 h 367"/>
                <a:gd name="T16" fmla="*/ 110 w 259"/>
                <a:gd name="T17" fmla="*/ 23 h 367"/>
                <a:gd name="T18" fmla="*/ 157 w 259"/>
                <a:gd name="T19" fmla="*/ 44 h 367"/>
                <a:gd name="T20" fmla="*/ 163 w 259"/>
                <a:gd name="T21" fmla="*/ 51 h 367"/>
                <a:gd name="T22" fmla="*/ 165 w 259"/>
                <a:gd name="T23" fmla="*/ 61 h 367"/>
                <a:gd name="T24" fmla="*/ 183 w 259"/>
                <a:gd name="T25" fmla="*/ 149 h 367"/>
                <a:gd name="T26" fmla="*/ 192 w 259"/>
                <a:gd name="T27" fmla="*/ 163 h 367"/>
                <a:gd name="T28" fmla="*/ 203 w 259"/>
                <a:gd name="T29" fmla="*/ 179 h 367"/>
                <a:gd name="T30" fmla="*/ 206 w 259"/>
                <a:gd name="T31" fmla="*/ 227 h 367"/>
                <a:gd name="T32" fmla="*/ 217 w 259"/>
                <a:gd name="T33" fmla="*/ 244 h 367"/>
                <a:gd name="T34" fmla="*/ 227 w 259"/>
                <a:gd name="T35" fmla="*/ 267 h 367"/>
                <a:gd name="T36" fmla="*/ 227 w 259"/>
                <a:gd name="T37" fmla="*/ 278 h 367"/>
                <a:gd name="T38" fmla="*/ 229 w 259"/>
                <a:gd name="T39" fmla="*/ 293 h 367"/>
                <a:gd name="T40" fmla="*/ 237 w 259"/>
                <a:gd name="T41" fmla="*/ 319 h 367"/>
                <a:gd name="T42" fmla="*/ 259 w 259"/>
                <a:gd name="T43" fmla="*/ 356 h 367"/>
                <a:gd name="T44" fmla="*/ 166 w 259"/>
                <a:gd name="T45" fmla="*/ 356 h 367"/>
                <a:gd name="T46" fmla="*/ 155 w 259"/>
                <a:gd name="T47" fmla="*/ 350 h 367"/>
                <a:gd name="T48" fmla="*/ 135 w 259"/>
                <a:gd name="T49" fmla="*/ 317 h 367"/>
                <a:gd name="T50" fmla="*/ 123 w 259"/>
                <a:gd name="T51" fmla="*/ 275 h 367"/>
                <a:gd name="T52" fmla="*/ 121 w 259"/>
                <a:gd name="T53" fmla="*/ 261 h 367"/>
                <a:gd name="T54" fmla="*/ 103 w 259"/>
                <a:gd name="T55" fmla="*/ 244 h 367"/>
                <a:gd name="T56" fmla="*/ 81 w 259"/>
                <a:gd name="T57" fmla="*/ 227 h 367"/>
                <a:gd name="T58" fmla="*/ 72 w 259"/>
                <a:gd name="T59" fmla="*/ 202 h 367"/>
                <a:gd name="T60" fmla="*/ 75 w 259"/>
                <a:gd name="T61" fmla="*/ 188 h 367"/>
                <a:gd name="T62" fmla="*/ 69 w 259"/>
                <a:gd name="T63" fmla="*/ 177 h 367"/>
                <a:gd name="T64" fmla="*/ 30 w 259"/>
                <a:gd name="T65" fmla="*/ 121 h 367"/>
                <a:gd name="T66" fmla="*/ 28 w 259"/>
                <a:gd name="T67" fmla="*/ 85 h 367"/>
                <a:gd name="T68" fmla="*/ 27 w 259"/>
                <a:gd name="T69" fmla="*/ 62 h 367"/>
                <a:gd name="T70" fmla="*/ 17 w 259"/>
                <a:gd name="T71" fmla="*/ 39 h 367"/>
                <a:gd name="T72" fmla="*/ 17 w 259"/>
                <a:gd name="T73" fmla="*/ 32 h 367"/>
                <a:gd name="T74" fmla="*/ 12 w 259"/>
                <a:gd name="T75" fmla="*/ 24 h 367"/>
                <a:gd name="T76" fmla="*/ 0 w 259"/>
                <a:gd name="T77" fmla="*/ 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9" h="367">
                  <a:moveTo>
                    <a:pt x="0" y="7"/>
                  </a:moveTo>
                  <a:cubicBezTo>
                    <a:pt x="6" y="1"/>
                    <a:pt x="16" y="0"/>
                    <a:pt x="24" y="4"/>
                  </a:cubicBezTo>
                  <a:cubicBezTo>
                    <a:pt x="29" y="6"/>
                    <a:pt x="32" y="10"/>
                    <a:pt x="31" y="15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8" y="16"/>
                    <a:pt x="73" y="16"/>
                    <a:pt x="78" y="17"/>
                  </a:cubicBezTo>
                  <a:cubicBezTo>
                    <a:pt x="84" y="18"/>
                    <a:pt x="88" y="21"/>
                    <a:pt x="91" y="25"/>
                  </a:cubicBezTo>
                  <a:cubicBezTo>
                    <a:pt x="92" y="26"/>
                    <a:pt x="92" y="26"/>
                    <a:pt x="93" y="26"/>
                  </a:cubicBezTo>
                  <a:cubicBezTo>
                    <a:pt x="93" y="26"/>
                    <a:pt x="94" y="26"/>
                    <a:pt x="94" y="26"/>
                  </a:cubicBezTo>
                  <a:cubicBezTo>
                    <a:pt x="99" y="23"/>
                    <a:pt x="105" y="22"/>
                    <a:pt x="110" y="23"/>
                  </a:cubicBezTo>
                  <a:cubicBezTo>
                    <a:pt x="128" y="24"/>
                    <a:pt x="144" y="33"/>
                    <a:pt x="157" y="44"/>
                  </a:cubicBezTo>
                  <a:cubicBezTo>
                    <a:pt x="160" y="45"/>
                    <a:pt x="162" y="48"/>
                    <a:pt x="163" y="51"/>
                  </a:cubicBezTo>
                  <a:cubicBezTo>
                    <a:pt x="164" y="54"/>
                    <a:pt x="163" y="59"/>
                    <a:pt x="165" y="61"/>
                  </a:cubicBezTo>
                  <a:cubicBezTo>
                    <a:pt x="165" y="92"/>
                    <a:pt x="176" y="120"/>
                    <a:pt x="183" y="149"/>
                  </a:cubicBezTo>
                  <a:cubicBezTo>
                    <a:pt x="184" y="154"/>
                    <a:pt x="189" y="159"/>
                    <a:pt x="192" y="163"/>
                  </a:cubicBezTo>
                  <a:cubicBezTo>
                    <a:pt x="197" y="168"/>
                    <a:pt x="200" y="173"/>
                    <a:pt x="203" y="179"/>
                  </a:cubicBezTo>
                  <a:cubicBezTo>
                    <a:pt x="209" y="194"/>
                    <a:pt x="201" y="212"/>
                    <a:pt x="206" y="227"/>
                  </a:cubicBezTo>
                  <a:cubicBezTo>
                    <a:pt x="209" y="233"/>
                    <a:pt x="213" y="239"/>
                    <a:pt x="217" y="244"/>
                  </a:cubicBezTo>
                  <a:cubicBezTo>
                    <a:pt x="223" y="251"/>
                    <a:pt x="226" y="259"/>
                    <a:pt x="227" y="267"/>
                  </a:cubicBezTo>
                  <a:cubicBezTo>
                    <a:pt x="227" y="271"/>
                    <a:pt x="227" y="274"/>
                    <a:pt x="227" y="278"/>
                  </a:cubicBezTo>
                  <a:cubicBezTo>
                    <a:pt x="227" y="283"/>
                    <a:pt x="228" y="288"/>
                    <a:pt x="229" y="293"/>
                  </a:cubicBezTo>
                  <a:cubicBezTo>
                    <a:pt x="232" y="301"/>
                    <a:pt x="234" y="310"/>
                    <a:pt x="237" y="319"/>
                  </a:cubicBezTo>
                  <a:cubicBezTo>
                    <a:pt x="241" y="333"/>
                    <a:pt x="246" y="349"/>
                    <a:pt x="259" y="356"/>
                  </a:cubicBezTo>
                  <a:cubicBezTo>
                    <a:pt x="228" y="362"/>
                    <a:pt x="196" y="367"/>
                    <a:pt x="166" y="356"/>
                  </a:cubicBezTo>
                  <a:cubicBezTo>
                    <a:pt x="162" y="355"/>
                    <a:pt x="158" y="353"/>
                    <a:pt x="155" y="350"/>
                  </a:cubicBezTo>
                  <a:cubicBezTo>
                    <a:pt x="144" y="343"/>
                    <a:pt x="139" y="330"/>
                    <a:pt x="135" y="317"/>
                  </a:cubicBezTo>
                  <a:cubicBezTo>
                    <a:pt x="129" y="304"/>
                    <a:pt x="124" y="290"/>
                    <a:pt x="123" y="275"/>
                  </a:cubicBezTo>
                  <a:cubicBezTo>
                    <a:pt x="123" y="270"/>
                    <a:pt x="123" y="266"/>
                    <a:pt x="121" y="261"/>
                  </a:cubicBezTo>
                  <a:cubicBezTo>
                    <a:pt x="118" y="253"/>
                    <a:pt x="110" y="249"/>
                    <a:pt x="103" y="244"/>
                  </a:cubicBezTo>
                  <a:cubicBezTo>
                    <a:pt x="95" y="240"/>
                    <a:pt x="88" y="234"/>
                    <a:pt x="81" y="227"/>
                  </a:cubicBezTo>
                  <a:cubicBezTo>
                    <a:pt x="75" y="220"/>
                    <a:pt x="72" y="211"/>
                    <a:pt x="72" y="202"/>
                  </a:cubicBezTo>
                  <a:cubicBezTo>
                    <a:pt x="73" y="197"/>
                    <a:pt x="75" y="193"/>
                    <a:pt x="75" y="188"/>
                  </a:cubicBezTo>
                  <a:cubicBezTo>
                    <a:pt x="75" y="183"/>
                    <a:pt x="73" y="179"/>
                    <a:pt x="69" y="177"/>
                  </a:cubicBezTo>
                  <a:cubicBezTo>
                    <a:pt x="46" y="170"/>
                    <a:pt x="35" y="144"/>
                    <a:pt x="30" y="121"/>
                  </a:cubicBezTo>
                  <a:cubicBezTo>
                    <a:pt x="28" y="109"/>
                    <a:pt x="27" y="97"/>
                    <a:pt x="28" y="85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1" y="56"/>
                    <a:pt x="17" y="48"/>
                    <a:pt x="17" y="39"/>
                  </a:cubicBezTo>
                  <a:cubicBezTo>
                    <a:pt x="18" y="37"/>
                    <a:pt x="18" y="35"/>
                    <a:pt x="17" y="32"/>
                  </a:cubicBezTo>
                  <a:cubicBezTo>
                    <a:pt x="16" y="29"/>
                    <a:pt x="14" y="26"/>
                    <a:pt x="12" y="24"/>
                  </a:cubicBezTo>
                  <a:cubicBezTo>
                    <a:pt x="7" y="19"/>
                    <a:pt x="3" y="13"/>
                    <a:pt x="0" y="7"/>
                  </a:cubicBezTo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ïṥľïḋé"/>
            <p:cNvSpPr/>
            <p:nvPr/>
          </p:nvSpPr>
          <p:spPr bwMode="auto">
            <a:xfrm>
              <a:off x="8178801" y="4040188"/>
              <a:ext cx="117475" cy="287338"/>
            </a:xfrm>
            <a:custGeom>
              <a:avLst/>
              <a:gdLst>
                <a:gd name="T0" fmla="*/ 6 w 86"/>
                <a:gd name="T1" fmla="*/ 21 h 210"/>
                <a:gd name="T2" fmla="*/ 5 w 86"/>
                <a:gd name="T3" fmla="*/ 43 h 210"/>
                <a:gd name="T4" fmla="*/ 2 w 86"/>
                <a:gd name="T5" fmla="*/ 51 h 210"/>
                <a:gd name="T6" fmla="*/ 5 w 86"/>
                <a:gd name="T7" fmla="*/ 82 h 210"/>
                <a:gd name="T8" fmla="*/ 21 w 86"/>
                <a:gd name="T9" fmla="*/ 109 h 210"/>
                <a:gd name="T10" fmla="*/ 26 w 86"/>
                <a:gd name="T11" fmla="*/ 118 h 210"/>
                <a:gd name="T12" fmla="*/ 28 w 86"/>
                <a:gd name="T13" fmla="*/ 129 h 210"/>
                <a:gd name="T14" fmla="*/ 35 w 86"/>
                <a:gd name="T15" fmla="*/ 171 h 210"/>
                <a:gd name="T16" fmla="*/ 51 w 86"/>
                <a:gd name="T17" fmla="*/ 206 h 210"/>
                <a:gd name="T18" fmla="*/ 57 w 86"/>
                <a:gd name="T19" fmla="*/ 210 h 210"/>
                <a:gd name="T20" fmla="*/ 62 w 86"/>
                <a:gd name="T21" fmla="*/ 209 h 210"/>
                <a:gd name="T22" fmla="*/ 79 w 86"/>
                <a:gd name="T23" fmla="*/ 203 h 210"/>
                <a:gd name="T24" fmla="*/ 83 w 86"/>
                <a:gd name="T25" fmla="*/ 201 h 210"/>
                <a:gd name="T26" fmla="*/ 85 w 86"/>
                <a:gd name="T27" fmla="*/ 194 h 210"/>
                <a:gd name="T28" fmla="*/ 78 w 86"/>
                <a:gd name="T29" fmla="*/ 155 h 210"/>
                <a:gd name="T30" fmla="*/ 38 w 86"/>
                <a:gd name="T31" fmla="*/ 41 h 210"/>
                <a:gd name="T32" fmla="*/ 26 w 86"/>
                <a:gd name="T33" fmla="*/ 4 h 210"/>
                <a:gd name="T34" fmla="*/ 20 w 86"/>
                <a:gd name="T35" fmla="*/ 4 h 210"/>
                <a:gd name="T36" fmla="*/ 14 w 86"/>
                <a:gd name="T37" fmla="*/ 7 h 210"/>
                <a:gd name="T38" fmla="*/ 6 w 86"/>
                <a:gd name="T39" fmla="*/ 2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10">
                  <a:moveTo>
                    <a:pt x="6" y="21"/>
                  </a:moveTo>
                  <a:cubicBezTo>
                    <a:pt x="5" y="29"/>
                    <a:pt x="7" y="36"/>
                    <a:pt x="5" y="43"/>
                  </a:cubicBezTo>
                  <a:cubicBezTo>
                    <a:pt x="4" y="46"/>
                    <a:pt x="3" y="48"/>
                    <a:pt x="2" y="51"/>
                  </a:cubicBezTo>
                  <a:cubicBezTo>
                    <a:pt x="0" y="61"/>
                    <a:pt x="1" y="72"/>
                    <a:pt x="5" y="82"/>
                  </a:cubicBezTo>
                  <a:cubicBezTo>
                    <a:pt x="10" y="91"/>
                    <a:pt x="15" y="100"/>
                    <a:pt x="21" y="109"/>
                  </a:cubicBezTo>
                  <a:cubicBezTo>
                    <a:pt x="23" y="111"/>
                    <a:pt x="25" y="115"/>
                    <a:pt x="26" y="118"/>
                  </a:cubicBezTo>
                  <a:cubicBezTo>
                    <a:pt x="27" y="121"/>
                    <a:pt x="28" y="125"/>
                    <a:pt x="28" y="129"/>
                  </a:cubicBezTo>
                  <a:cubicBezTo>
                    <a:pt x="29" y="143"/>
                    <a:pt x="32" y="157"/>
                    <a:pt x="35" y="171"/>
                  </a:cubicBezTo>
                  <a:cubicBezTo>
                    <a:pt x="39" y="184"/>
                    <a:pt x="42" y="196"/>
                    <a:pt x="51" y="206"/>
                  </a:cubicBezTo>
                  <a:cubicBezTo>
                    <a:pt x="52" y="208"/>
                    <a:pt x="54" y="210"/>
                    <a:pt x="57" y="210"/>
                  </a:cubicBezTo>
                  <a:cubicBezTo>
                    <a:pt x="59" y="210"/>
                    <a:pt x="61" y="210"/>
                    <a:pt x="62" y="209"/>
                  </a:cubicBezTo>
                  <a:cubicBezTo>
                    <a:pt x="79" y="203"/>
                    <a:pt x="79" y="203"/>
                    <a:pt x="79" y="203"/>
                  </a:cubicBezTo>
                  <a:cubicBezTo>
                    <a:pt x="80" y="202"/>
                    <a:pt x="82" y="202"/>
                    <a:pt x="83" y="201"/>
                  </a:cubicBezTo>
                  <a:cubicBezTo>
                    <a:pt x="84" y="199"/>
                    <a:pt x="85" y="197"/>
                    <a:pt x="85" y="194"/>
                  </a:cubicBezTo>
                  <a:cubicBezTo>
                    <a:pt x="86" y="181"/>
                    <a:pt x="82" y="168"/>
                    <a:pt x="78" y="155"/>
                  </a:cubicBezTo>
                  <a:cubicBezTo>
                    <a:pt x="64" y="117"/>
                    <a:pt x="46" y="80"/>
                    <a:pt x="38" y="41"/>
                  </a:cubicBezTo>
                  <a:cubicBezTo>
                    <a:pt x="35" y="30"/>
                    <a:pt x="34" y="13"/>
                    <a:pt x="26" y="4"/>
                  </a:cubicBezTo>
                  <a:cubicBezTo>
                    <a:pt x="23" y="0"/>
                    <a:pt x="24" y="2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9" y="10"/>
                    <a:pt x="6" y="16"/>
                    <a:pt x="6" y="21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išḷïḓé"/>
            <p:cNvSpPr/>
            <p:nvPr/>
          </p:nvSpPr>
          <p:spPr bwMode="auto">
            <a:xfrm>
              <a:off x="8248651" y="4013201"/>
              <a:ext cx="114300" cy="250825"/>
            </a:xfrm>
            <a:custGeom>
              <a:avLst/>
              <a:gdLst>
                <a:gd name="T0" fmla="*/ 5 w 83"/>
                <a:gd name="T1" fmla="*/ 113 h 183"/>
                <a:gd name="T2" fmla="*/ 18 w 83"/>
                <a:gd name="T3" fmla="*/ 183 h 183"/>
                <a:gd name="T4" fmla="*/ 82 w 83"/>
                <a:gd name="T5" fmla="*/ 166 h 183"/>
                <a:gd name="T6" fmla="*/ 77 w 83"/>
                <a:gd name="T7" fmla="*/ 146 h 183"/>
                <a:gd name="T8" fmla="*/ 66 w 83"/>
                <a:gd name="T9" fmla="*/ 100 h 183"/>
                <a:gd name="T10" fmla="*/ 53 w 83"/>
                <a:gd name="T11" fmla="*/ 67 h 183"/>
                <a:gd name="T12" fmla="*/ 48 w 83"/>
                <a:gd name="T13" fmla="*/ 46 h 183"/>
                <a:gd name="T14" fmla="*/ 40 w 83"/>
                <a:gd name="T15" fmla="*/ 26 h 183"/>
                <a:gd name="T16" fmla="*/ 26 w 83"/>
                <a:gd name="T17" fmla="*/ 0 h 183"/>
                <a:gd name="T18" fmla="*/ 5 w 83"/>
                <a:gd name="T19" fmla="*/ 14 h 183"/>
                <a:gd name="T20" fmla="*/ 1 w 83"/>
                <a:gd name="T21" fmla="*/ 28 h 183"/>
                <a:gd name="T22" fmla="*/ 3 w 83"/>
                <a:gd name="T23" fmla="*/ 72 h 183"/>
                <a:gd name="T24" fmla="*/ 5 w 83"/>
                <a:gd name="T25" fmla="*/ 11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83">
                  <a:moveTo>
                    <a:pt x="5" y="113"/>
                  </a:moveTo>
                  <a:cubicBezTo>
                    <a:pt x="9" y="136"/>
                    <a:pt x="13" y="159"/>
                    <a:pt x="18" y="183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83" y="159"/>
                    <a:pt x="79" y="153"/>
                    <a:pt x="77" y="146"/>
                  </a:cubicBezTo>
                  <a:cubicBezTo>
                    <a:pt x="71" y="132"/>
                    <a:pt x="71" y="115"/>
                    <a:pt x="66" y="100"/>
                  </a:cubicBezTo>
                  <a:cubicBezTo>
                    <a:pt x="62" y="89"/>
                    <a:pt x="56" y="78"/>
                    <a:pt x="53" y="67"/>
                  </a:cubicBezTo>
                  <a:cubicBezTo>
                    <a:pt x="51" y="60"/>
                    <a:pt x="50" y="53"/>
                    <a:pt x="48" y="46"/>
                  </a:cubicBezTo>
                  <a:cubicBezTo>
                    <a:pt x="46" y="39"/>
                    <a:pt x="43" y="33"/>
                    <a:pt x="40" y="26"/>
                  </a:cubicBezTo>
                  <a:cubicBezTo>
                    <a:pt x="37" y="17"/>
                    <a:pt x="32" y="8"/>
                    <a:pt x="26" y="0"/>
                  </a:cubicBezTo>
                  <a:cubicBezTo>
                    <a:pt x="18" y="3"/>
                    <a:pt x="9" y="7"/>
                    <a:pt x="5" y="14"/>
                  </a:cubicBezTo>
                  <a:cubicBezTo>
                    <a:pt x="2" y="19"/>
                    <a:pt x="1" y="23"/>
                    <a:pt x="1" y="28"/>
                  </a:cubicBezTo>
                  <a:cubicBezTo>
                    <a:pt x="0" y="43"/>
                    <a:pt x="5" y="57"/>
                    <a:pt x="3" y="72"/>
                  </a:cubicBezTo>
                  <a:cubicBezTo>
                    <a:pt x="1" y="85"/>
                    <a:pt x="2" y="99"/>
                    <a:pt x="5" y="11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íṣḷídê"/>
            <p:cNvSpPr/>
            <p:nvPr/>
          </p:nvSpPr>
          <p:spPr bwMode="auto">
            <a:xfrm>
              <a:off x="8313738" y="4392613"/>
              <a:ext cx="619125" cy="831850"/>
            </a:xfrm>
            <a:custGeom>
              <a:avLst/>
              <a:gdLst>
                <a:gd name="T0" fmla="*/ 31 w 451"/>
                <a:gd name="T1" fmla="*/ 189 h 606"/>
                <a:gd name="T2" fmla="*/ 14 w 451"/>
                <a:gd name="T3" fmla="*/ 267 h 606"/>
                <a:gd name="T4" fmla="*/ 1 w 451"/>
                <a:gd name="T5" fmla="*/ 319 h 606"/>
                <a:gd name="T6" fmla="*/ 7 w 451"/>
                <a:gd name="T7" fmla="*/ 376 h 606"/>
                <a:gd name="T8" fmla="*/ 16 w 451"/>
                <a:gd name="T9" fmla="*/ 402 h 606"/>
                <a:gd name="T10" fmla="*/ 26 w 451"/>
                <a:gd name="T11" fmla="*/ 454 h 606"/>
                <a:gd name="T12" fmla="*/ 129 w 451"/>
                <a:gd name="T13" fmla="*/ 596 h 606"/>
                <a:gd name="T14" fmla="*/ 137 w 451"/>
                <a:gd name="T15" fmla="*/ 580 h 606"/>
                <a:gd name="T16" fmla="*/ 123 w 451"/>
                <a:gd name="T17" fmla="*/ 514 h 606"/>
                <a:gd name="T18" fmla="*/ 119 w 451"/>
                <a:gd name="T19" fmla="*/ 487 h 606"/>
                <a:gd name="T20" fmla="*/ 117 w 451"/>
                <a:gd name="T21" fmla="*/ 452 h 606"/>
                <a:gd name="T22" fmla="*/ 102 w 451"/>
                <a:gd name="T23" fmla="*/ 390 h 606"/>
                <a:gd name="T24" fmla="*/ 99 w 451"/>
                <a:gd name="T25" fmla="*/ 380 h 606"/>
                <a:gd name="T26" fmla="*/ 91 w 451"/>
                <a:gd name="T27" fmla="*/ 367 h 606"/>
                <a:gd name="T28" fmla="*/ 93 w 451"/>
                <a:gd name="T29" fmla="*/ 349 h 606"/>
                <a:gd name="T30" fmla="*/ 96 w 451"/>
                <a:gd name="T31" fmla="*/ 338 h 606"/>
                <a:gd name="T32" fmla="*/ 93 w 451"/>
                <a:gd name="T33" fmla="*/ 328 h 606"/>
                <a:gd name="T34" fmla="*/ 110 w 451"/>
                <a:gd name="T35" fmla="*/ 289 h 606"/>
                <a:gd name="T36" fmla="*/ 145 w 451"/>
                <a:gd name="T37" fmla="*/ 200 h 606"/>
                <a:gd name="T38" fmla="*/ 168 w 451"/>
                <a:gd name="T39" fmla="*/ 222 h 606"/>
                <a:gd name="T40" fmla="*/ 200 w 451"/>
                <a:gd name="T41" fmla="*/ 315 h 606"/>
                <a:gd name="T42" fmla="*/ 209 w 451"/>
                <a:gd name="T43" fmla="*/ 338 h 606"/>
                <a:gd name="T44" fmla="*/ 227 w 451"/>
                <a:gd name="T45" fmla="*/ 374 h 606"/>
                <a:gd name="T46" fmla="*/ 247 w 451"/>
                <a:gd name="T47" fmla="*/ 394 h 606"/>
                <a:gd name="T48" fmla="*/ 258 w 451"/>
                <a:gd name="T49" fmla="*/ 410 h 606"/>
                <a:gd name="T50" fmla="*/ 279 w 451"/>
                <a:gd name="T51" fmla="*/ 421 h 606"/>
                <a:gd name="T52" fmla="*/ 337 w 451"/>
                <a:gd name="T53" fmla="*/ 488 h 606"/>
                <a:gd name="T54" fmla="*/ 365 w 451"/>
                <a:gd name="T55" fmla="*/ 527 h 606"/>
                <a:gd name="T56" fmla="*/ 377 w 451"/>
                <a:gd name="T57" fmla="*/ 554 h 606"/>
                <a:gd name="T58" fmla="*/ 440 w 451"/>
                <a:gd name="T59" fmla="*/ 549 h 606"/>
                <a:gd name="T60" fmla="*/ 450 w 451"/>
                <a:gd name="T61" fmla="*/ 528 h 606"/>
                <a:gd name="T62" fmla="*/ 416 w 451"/>
                <a:gd name="T63" fmla="*/ 478 h 606"/>
                <a:gd name="T64" fmla="*/ 325 w 451"/>
                <a:gd name="T65" fmla="*/ 350 h 606"/>
                <a:gd name="T66" fmla="*/ 304 w 451"/>
                <a:gd name="T67" fmla="*/ 322 h 606"/>
                <a:gd name="T68" fmla="*/ 297 w 451"/>
                <a:gd name="T69" fmla="*/ 294 h 606"/>
                <a:gd name="T70" fmla="*/ 291 w 451"/>
                <a:gd name="T71" fmla="*/ 277 h 606"/>
                <a:gd name="T72" fmla="*/ 279 w 451"/>
                <a:gd name="T73" fmla="*/ 209 h 606"/>
                <a:gd name="T74" fmla="*/ 271 w 451"/>
                <a:gd name="T75" fmla="*/ 178 h 606"/>
                <a:gd name="T76" fmla="*/ 266 w 451"/>
                <a:gd name="T77" fmla="*/ 125 h 606"/>
                <a:gd name="T78" fmla="*/ 164 w 451"/>
                <a:gd name="T79" fmla="*/ 67 h 606"/>
                <a:gd name="T80" fmla="*/ 99 w 451"/>
                <a:gd name="T81" fmla="*/ 97 h 606"/>
                <a:gd name="T82" fmla="*/ 36 w 451"/>
                <a:gd name="T83" fmla="*/ 14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1" h="606">
                  <a:moveTo>
                    <a:pt x="36" y="147"/>
                  </a:moveTo>
                  <a:cubicBezTo>
                    <a:pt x="40" y="161"/>
                    <a:pt x="35" y="175"/>
                    <a:pt x="31" y="189"/>
                  </a:cubicBezTo>
                  <a:cubicBezTo>
                    <a:pt x="24" y="209"/>
                    <a:pt x="20" y="230"/>
                    <a:pt x="17" y="251"/>
                  </a:cubicBezTo>
                  <a:cubicBezTo>
                    <a:pt x="17" y="257"/>
                    <a:pt x="16" y="262"/>
                    <a:pt x="14" y="267"/>
                  </a:cubicBezTo>
                  <a:cubicBezTo>
                    <a:pt x="12" y="272"/>
                    <a:pt x="9" y="276"/>
                    <a:pt x="6" y="280"/>
                  </a:cubicBezTo>
                  <a:cubicBezTo>
                    <a:pt x="0" y="292"/>
                    <a:pt x="0" y="306"/>
                    <a:pt x="1" y="319"/>
                  </a:cubicBezTo>
                  <a:cubicBezTo>
                    <a:pt x="2" y="327"/>
                    <a:pt x="4" y="336"/>
                    <a:pt x="5" y="345"/>
                  </a:cubicBezTo>
                  <a:cubicBezTo>
                    <a:pt x="8" y="355"/>
                    <a:pt x="10" y="366"/>
                    <a:pt x="7" y="376"/>
                  </a:cubicBezTo>
                  <a:cubicBezTo>
                    <a:pt x="12" y="375"/>
                    <a:pt x="16" y="381"/>
                    <a:pt x="15" y="387"/>
                  </a:cubicBezTo>
                  <a:cubicBezTo>
                    <a:pt x="15" y="392"/>
                    <a:pt x="13" y="397"/>
                    <a:pt x="16" y="402"/>
                  </a:cubicBezTo>
                  <a:cubicBezTo>
                    <a:pt x="22" y="404"/>
                    <a:pt x="22" y="413"/>
                    <a:pt x="22" y="420"/>
                  </a:cubicBezTo>
                  <a:cubicBezTo>
                    <a:pt x="22" y="431"/>
                    <a:pt x="24" y="443"/>
                    <a:pt x="26" y="454"/>
                  </a:cubicBezTo>
                  <a:cubicBezTo>
                    <a:pt x="36" y="500"/>
                    <a:pt x="46" y="546"/>
                    <a:pt x="57" y="591"/>
                  </a:cubicBezTo>
                  <a:cubicBezTo>
                    <a:pt x="80" y="599"/>
                    <a:pt x="107" y="606"/>
                    <a:pt x="129" y="596"/>
                  </a:cubicBezTo>
                  <a:cubicBezTo>
                    <a:pt x="134" y="595"/>
                    <a:pt x="137" y="591"/>
                    <a:pt x="138" y="587"/>
                  </a:cubicBezTo>
                  <a:cubicBezTo>
                    <a:pt x="139" y="585"/>
                    <a:pt x="138" y="582"/>
                    <a:pt x="137" y="580"/>
                  </a:cubicBezTo>
                  <a:cubicBezTo>
                    <a:pt x="127" y="542"/>
                    <a:pt x="127" y="542"/>
                    <a:pt x="127" y="542"/>
                  </a:cubicBezTo>
                  <a:cubicBezTo>
                    <a:pt x="124" y="533"/>
                    <a:pt x="123" y="523"/>
                    <a:pt x="123" y="514"/>
                  </a:cubicBezTo>
                  <a:cubicBezTo>
                    <a:pt x="124" y="507"/>
                    <a:pt x="127" y="499"/>
                    <a:pt x="124" y="493"/>
                  </a:cubicBezTo>
                  <a:cubicBezTo>
                    <a:pt x="123" y="491"/>
                    <a:pt x="121" y="489"/>
                    <a:pt x="119" y="487"/>
                  </a:cubicBezTo>
                  <a:cubicBezTo>
                    <a:pt x="114" y="479"/>
                    <a:pt x="117" y="468"/>
                    <a:pt x="117" y="459"/>
                  </a:cubicBezTo>
                  <a:cubicBezTo>
                    <a:pt x="117" y="456"/>
                    <a:pt x="117" y="454"/>
                    <a:pt x="117" y="452"/>
                  </a:cubicBezTo>
                  <a:cubicBezTo>
                    <a:pt x="116" y="450"/>
                    <a:pt x="115" y="447"/>
                    <a:pt x="114" y="445"/>
                  </a:cubicBezTo>
                  <a:cubicBezTo>
                    <a:pt x="105" y="428"/>
                    <a:pt x="101" y="409"/>
                    <a:pt x="102" y="390"/>
                  </a:cubicBezTo>
                  <a:cubicBezTo>
                    <a:pt x="102" y="388"/>
                    <a:pt x="102" y="386"/>
                    <a:pt x="101" y="383"/>
                  </a:cubicBezTo>
                  <a:cubicBezTo>
                    <a:pt x="100" y="382"/>
                    <a:pt x="99" y="381"/>
                    <a:pt x="99" y="380"/>
                  </a:cubicBezTo>
                  <a:cubicBezTo>
                    <a:pt x="99" y="379"/>
                    <a:pt x="99" y="377"/>
                    <a:pt x="100" y="375"/>
                  </a:cubicBezTo>
                  <a:cubicBezTo>
                    <a:pt x="96" y="373"/>
                    <a:pt x="94" y="370"/>
                    <a:pt x="91" y="367"/>
                  </a:cubicBezTo>
                  <a:cubicBezTo>
                    <a:pt x="97" y="364"/>
                    <a:pt x="98" y="356"/>
                    <a:pt x="95" y="351"/>
                  </a:cubicBezTo>
                  <a:cubicBezTo>
                    <a:pt x="94" y="350"/>
                    <a:pt x="94" y="349"/>
                    <a:pt x="93" y="349"/>
                  </a:cubicBezTo>
                  <a:cubicBezTo>
                    <a:pt x="96" y="348"/>
                    <a:pt x="99" y="345"/>
                    <a:pt x="98" y="341"/>
                  </a:cubicBezTo>
                  <a:cubicBezTo>
                    <a:pt x="98" y="340"/>
                    <a:pt x="97" y="339"/>
                    <a:pt x="96" y="338"/>
                  </a:cubicBezTo>
                  <a:cubicBezTo>
                    <a:pt x="95" y="337"/>
                    <a:pt x="93" y="337"/>
                    <a:pt x="92" y="335"/>
                  </a:cubicBezTo>
                  <a:cubicBezTo>
                    <a:pt x="91" y="333"/>
                    <a:pt x="92" y="331"/>
                    <a:pt x="93" y="328"/>
                  </a:cubicBezTo>
                  <a:cubicBezTo>
                    <a:pt x="99" y="317"/>
                    <a:pt x="99" y="317"/>
                    <a:pt x="99" y="317"/>
                  </a:cubicBezTo>
                  <a:cubicBezTo>
                    <a:pt x="104" y="308"/>
                    <a:pt x="105" y="298"/>
                    <a:pt x="110" y="289"/>
                  </a:cubicBezTo>
                  <a:cubicBezTo>
                    <a:pt x="117" y="277"/>
                    <a:pt x="123" y="264"/>
                    <a:pt x="127" y="251"/>
                  </a:cubicBezTo>
                  <a:cubicBezTo>
                    <a:pt x="145" y="200"/>
                    <a:pt x="145" y="200"/>
                    <a:pt x="145" y="200"/>
                  </a:cubicBezTo>
                  <a:cubicBezTo>
                    <a:pt x="158" y="211"/>
                    <a:pt x="158" y="211"/>
                    <a:pt x="158" y="211"/>
                  </a:cubicBezTo>
                  <a:cubicBezTo>
                    <a:pt x="162" y="214"/>
                    <a:pt x="165" y="218"/>
                    <a:pt x="168" y="222"/>
                  </a:cubicBezTo>
                  <a:cubicBezTo>
                    <a:pt x="170" y="227"/>
                    <a:pt x="171" y="232"/>
                    <a:pt x="171" y="236"/>
                  </a:cubicBezTo>
                  <a:cubicBezTo>
                    <a:pt x="176" y="264"/>
                    <a:pt x="193" y="288"/>
                    <a:pt x="200" y="315"/>
                  </a:cubicBezTo>
                  <a:cubicBezTo>
                    <a:pt x="201" y="321"/>
                    <a:pt x="203" y="327"/>
                    <a:pt x="206" y="333"/>
                  </a:cubicBezTo>
                  <a:cubicBezTo>
                    <a:pt x="207" y="334"/>
                    <a:pt x="208" y="336"/>
                    <a:pt x="209" y="338"/>
                  </a:cubicBezTo>
                  <a:cubicBezTo>
                    <a:pt x="210" y="340"/>
                    <a:pt x="210" y="343"/>
                    <a:pt x="210" y="346"/>
                  </a:cubicBezTo>
                  <a:cubicBezTo>
                    <a:pt x="212" y="357"/>
                    <a:pt x="218" y="368"/>
                    <a:pt x="227" y="374"/>
                  </a:cubicBezTo>
                  <a:cubicBezTo>
                    <a:pt x="233" y="378"/>
                    <a:pt x="241" y="381"/>
                    <a:pt x="244" y="388"/>
                  </a:cubicBezTo>
                  <a:cubicBezTo>
                    <a:pt x="244" y="390"/>
                    <a:pt x="245" y="392"/>
                    <a:pt x="247" y="394"/>
                  </a:cubicBezTo>
                  <a:cubicBezTo>
                    <a:pt x="250" y="397"/>
                    <a:pt x="256" y="398"/>
                    <a:pt x="257" y="402"/>
                  </a:cubicBezTo>
                  <a:cubicBezTo>
                    <a:pt x="258" y="405"/>
                    <a:pt x="257" y="408"/>
                    <a:pt x="258" y="410"/>
                  </a:cubicBezTo>
                  <a:cubicBezTo>
                    <a:pt x="259" y="411"/>
                    <a:pt x="260" y="412"/>
                    <a:pt x="261" y="412"/>
                  </a:cubicBezTo>
                  <a:cubicBezTo>
                    <a:pt x="279" y="421"/>
                    <a:pt x="279" y="421"/>
                    <a:pt x="279" y="421"/>
                  </a:cubicBezTo>
                  <a:cubicBezTo>
                    <a:pt x="299" y="431"/>
                    <a:pt x="309" y="454"/>
                    <a:pt x="324" y="471"/>
                  </a:cubicBezTo>
                  <a:cubicBezTo>
                    <a:pt x="329" y="476"/>
                    <a:pt x="333" y="482"/>
                    <a:pt x="337" y="488"/>
                  </a:cubicBezTo>
                  <a:cubicBezTo>
                    <a:pt x="344" y="500"/>
                    <a:pt x="346" y="514"/>
                    <a:pt x="357" y="521"/>
                  </a:cubicBezTo>
                  <a:cubicBezTo>
                    <a:pt x="360" y="523"/>
                    <a:pt x="363" y="525"/>
                    <a:pt x="365" y="527"/>
                  </a:cubicBezTo>
                  <a:cubicBezTo>
                    <a:pt x="368" y="531"/>
                    <a:pt x="367" y="538"/>
                    <a:pt x="367" y="543"/>
                  </a:cubicBezTo>
                  <a:cubicBezTo>
                    <a:pt x="368" y="549"/>
                    <a:pt x="372" y="556"/>
                    <a:pt x="377" y="554"/>
                  </a:cubicBezTo>
                  <a:cubicBezTo>
                    <a:pt x="375" y="561"/>
                    <a:pt x="375" y="568"/>
                    <a:pt x="377" y="575"/>
                  </a:cubicBezTo>
                  <a:cubicBezTo>
                    <a:pt x="401" y="573"/>
                    <a:pt x="423" y="564"/>
                    <a:pt x="440" y="549"/>
                  </a:cubicBezTo>
                  <a:cubicBezTo>
                    <a:pt x="446" y="544"/>
                    <a:pt x="451" y="539"/>
                    <a:pt x="451" y="532"/>
                  </a:cubicBezTo>
                  <a:cubicBezTo>
                    <a:pt x="451" y="530"/>
                    <a:pt x="451" y="529"/>
                    <a:pt x="450" y="528"/>
                  </a:cubicBezTo>
                  <a:cubicBezTo>
                    <a:pt x="449" y="527"/>
                    <a:pt x="448" y="526"/>
                    <a:pt x="446" y="525"/>
                  </a:cubicBezTo>
                  <a:cubicBezTo>
                    <a:pt x="429" y="516"/>
                    <a:pt x="424" y="495"/>
                    <a:pt x="416" y="478"/>
                  </a:cubicBezTo>
                  <a:cubicBezTo>
                    <a:pt x="409" y="463"/>
                    <a:pt x="398" y="450"/>
                    <a:pt x="388" y="436"/>
                  </a:cubicBezTo>
                  <a:cubicBezTo>
                    <a:pt x="368" y="406"/>
                    <a:pt x="355" y="370"/>
                    <a:pt x="325" y="350"/>
                  </a:cubicBezTo>
                  <a:cubicBezTo>
                    <a:pt x="318" y="346"/>
                    <a:pt x="311" y="342"/>
                    <a:pt x="307" y="335"/>
                  </a:cubicBezTo>
                  <a:cubicBezTo>
                    <a:pt x="306" y="330"/>
                    <a:pt x="305" y="326"/>
                    <a:pt x="304" y="322"/>
                  </a:cubicBezTo>
                  <a:cubicBezTo>
                    <a:pt x="303" y="318"/>
                    <a:pt x="299" y="314"/>
                    <a:pt x="295" y="314"/>
                  </a:cubicBezTo>
                  <a:cubicBezTo>
                    <a:pt x="296" y="307"/>
                    <a:pt x="297" y="301"/>
                    <a:pt x="297" y="294"/>
                  </a:cubicBezTo>
                  <a:cubicBezTo>
                    <a:pt x="297" y="291"/>
                    <a:pt x="297" y="288"/>
                    <a:pt x="296" y="285"/>
                  </a:cubicBezTo>
                  <a:cubicBezTo>
                    <a:pt x="295" y="282"/>
                    <a:pt x="293" y="279"/>
                    <a:pt x="291" y="277"/>
                  </a:cubicBezTo>
                  <a:cubicBezTo>
                    <a:pt x="283" y="263"/>
                    <a:pt x="280" y="248"/>
                    <a:pt x="280" y="233"/>
                  </a:cubicBezTo>
                  <a:cubicBezTo>
                    <a:pt x="280" y="225"/>
                    <a:pt x="282" y="217"/>
                    <a:pt x="279" y="209"/>
                  </a:cubicBezTo>
                  <a:cubicBezTo>
                    <a:pt x="278" y="205"/>
                    <a:pt x="276" y="202"/>
                    <a:pt x="274" y="198"/>
                  </a:cubicBezTo>
                  <a:cubicBezTo>
                    <a:pt x="272" y="191"/>
                    <a:pt x="271" y="185"/>
                    <a:pt x="271" y="178"/>
                  </a:cubicBezTo>
                  <a:cubicBezTo>
                    <a:pt x="269" y="151"/>
                    <a:pt x="269" y="151"/>
                    <a:pt x="269" y="151"/>
                  </a:cubicBezTo>
                  <a:cubicBezTo>
                    <a:pt x="269" y="142"/>
                    <a:pt x="268" y="134"/>
                    <a:pt x="266" y="125"/>
                  </a:cubicBezTo>
                  <a:cubicBezTo>
                    <a:pt x="260" y="105"/>
                    <a:pt x="255" y="19"/>
                    <a:pt x="236" y="9"/>
                  </a:cubicBezTo>
                  <a:cubicBezTo>
                    <a:pt x="217" y="0"/>
                    <a:pt x="185" y="66"/>
                    <a:pt x="164" y="67"/>
                  </a:cubicBezTo>
                  <a:cubicBezTo>
                    <a:pt x="155" y="67"/>
                    <a:pt x="146" y="69"/>
                    <a:pt x="137" y="72"/>
                  </a:cubicBezTo>
                  <a:cubicBezTo>
                    <a:pt x="123" y="78"/>
                    <a:pt x="111" y="87"/>
                    <a:pt x="99" y="97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3" y="136"/>
                    <a:pt x="45" y="142"/>
                    <a:pt x="36" y="147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íşľïde"/>
            <p:cNvSpPr/>
            <p:nvPr/>
          </p:nvSpPr>
          <p:spPr bwMode="auto">
            <a:xfrm>
              <a:off x="8083551" y="3800476"/>
              <a:ext cx="201613" cy="138113"/>
            </a:xfrm>
            <a:custGeom>
              <a:avLst/>
              <a:gdLst>
                <a:gd name="T0" fmla="*/ 17 w 147"/>
                <a:gd name="T1" fmla="*/ 19 h 101"/>
                <a:gd name="T2" fmla="*/ 55 w 147"/>
                <a:gd name="T3" fmla="*/ 0 h 101"/>
                <a:gd name="T4" fmla="*/ 96 w 147"/>
                <a:gd name="T5" fmla="*/ 11 h 101"/>
                <a:gd name="T6" fmla="*/ 108 w 147"/>
                <a:gd name="T7" fmla="*/ 16 h 101"/>
                <a:gd name="T8" fmla="*/ 129 w 147"/>
                <a:gd name="T9" fmla="*/ 19 h 101"/>
                <a:gd name="T10" fmla="*/ 138 w 147"/>
                <a:gd name="T11" fmla="*/ 43 h 101"/>
                <a:gd name="T12" fmla="*/ 141 w 147"/>
                <a:gd name="T13" fmla="*/ 71 h 101"/>
                <a:gd name="T14" fmla="*/ 145 w 147"/>
                <a:gd name="T15" fmla="*/ 78 h 101"/>
                <a:gd name="T16" fmla="*/ 145 w 147"/>
                <a:gd name="T17" fmla="*/ 93 h 101"/>
                <a:gd name="T18" fmla="*/ 137 w 147"/>
                <a:gd name="T19" fmla="*/ 83 h 101"/>
                <a:gd name="T20" fmla="*/ 126 w 147"/>
                <a:gd name="T21" fmla="*/ 80 h 101"/>
                <a:gd name="T22" fmla="*/ 122 w 147"/>
                <a:gd name="T23" fmla="*/ 91 h 101"/>
                <a:gd name="T24" fmla="*/ 117 w 147"/>
                <a:gd name="T25" fmla="*/ 101 h 101"/>
                <a:gd name="T26" fmla="*/ 109 w 147"/>
                <a:gd name="T27" fmla="*/ 97 h 101"/>
                <a:gd name="T28" fmla="*/ 99 w 147"/>
                <a:gd name="T29" fmla="*/ 70 h 101"/>
                <a:gd name="T30" fmla="*/ 86 w 147"/>
                <a:gd name="T31" fmla="*/ 59 h 101"/>
                <a:gd name="T32" fmla="*/ 81 w 147"/>
                <a:gd name="T33" fmla="*/ 47 h 101"/>
                <a:gd name="T34" fmla="*/ 70 w 147"/>
                <a:gd name="T35" fmla="*/ 43 h 101"/>
                <a:gd name="T36" fmla="*/ 67 w 147"/>
                <a:gd name="T37" fmla="*/ 47 h 101"/>
                <a:gd name="T38" fmla="*/ 47 w 147"/>
                <a:gd name="T39" fmla="*/ 53 h 101"/>
                <a:gd name="T40" fmla="*/ 38 w 147"/>
                <a:gd name="T41" fmla="*/ 49 h 101"/>
                <a:gd name="T42" fmla="*/ 28 w 147"/>
                <a:gd name="T43" fmla="*/ 54 h 101"/>
                <a:gd name="T44" fmla="*/ 26 w 147"/>
                <a:gd name="T45" fmla="*/ 66 h 101"/>
                <a:gd name="T46" fmla="*/ 24 w 147"/>
                <a:gd name="T47" fmla="*/ 81 h 101"/>
                <a:gd name="T48" fmla="*/ 19 w 147"/>
                <a:gd name="T49" fmla="*/ 85 h 101"/>
                <a:gd name="T50" fmla="*/ 4 w 147"/>
                <a:gd name="T51" fmla="*/ 87 h 101"/>
                <a:gd name="T52" fmla="*/ 0 w 147"/>
                <a:gd name="T53" fmla="*/ 76 h 101"/>
                <a:gd name="T54" fmla="*/ 4 w 147"/>
                <a:gd name="T55" fmla="*/ 65 h 101"/>
                <a:gd name="T56" fmla="*/ 6 w 147"/>
                <a:gd name="T57" fmla="*/ 39 h 101"/>
                <a:gd name="T58" fmla="*/ 17 w 147"/>
                <a:gd name="T59" fmla="*/ 1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" h="101">
                  <a:moveTo>
                    <a:pt x="17" y="19"/>
                  </a:moveTo>
                  <a:cubicBezTo>
                    <a:pt x="26" y="7"/>
                    <a:pt x="40" y="1"/>
                    <a:pt x="55" y="0"/>
                  </a:cubicBezTo>
                  <a:cubicBezTo>
                    <a:pt x="69" y="0"/>
                    <a:pt x="83" y="4"/>
                    <a:pt x="96" y="11"/>
                  </a:cubicBezTo>
                  <a:cubicBezTo>
                    <a:pt x="100" y="13"/>
                    <a:pt x="104" y="15"/>
                    <a:pt x="108" y="16"/>
                  </a:cubicBezTo>
                  <a:cubicBezTo>
                    <a:pt x="115" y="17"/>
                    <a:pt x="123" y="15"/>
                    <a:pt x="129" y="19"/>
                  </a:cubicBezTo>
                  <a:cubicBezTo>
                    <a:pt x="137" y="23"/>
                    <a:pt x="139" y="34"/>
                    <a:pt x="138" y="43"/>
                  </a:cubicBezTo>
                  <a:cubicBezTo>
                    <a:pt x="137" y="53"/>
                    <a:pt x="136" y="63"/>
                    <a:pt x="141" y="71"/>
                  </a:cubicBezTo>
                  <a:cubicBezTo>
                    <a:pt x="142" y="73"/>
                    <a:pt x="144" y="75"/>
                    <a:pt x="145" y="78"/>
                  </a:cubicBezTo>
                  <a:cubicBezTo>
                    <a:pt x="147" y="83"/>
                    <a:pt x="147" y="88"/>
                    <a:pt x="145" y="93"/>
                  </a:cubicBezTo>
                  <a:cubicBezTo>
                    <a:pt x="142" y="90"/>
                    <a:pt x="139" y="87"/>
                    <a:pt x="137" y="83"/>
                  </a:cubicBezTo>
                  <a:cubicBezTo>
                    <a:pt x="134" y="80"/>
                    <a:pt x="129" y="78"/>
                    <a:pt x="126" y="80"/>
                  </a:cubicBezTo>
                  <a:cubicBezTo>
                    <a:pt x="122" y="83"/>
                    <a:pt x="122" y="87"/>
                    <a:pt x="122" y="91"/>
                  </a:cubicBezTo>
                  <a:cubicBezTo>
                    <a:pt x="122" y="95"/>
                    <a:pt x="121" y="99"/>
                    <a:pt x="117" y="101"/>
                  </a:cubicBezTo>
                  <a:cubicBezTo>
                    <a:pt x="114" y="101"/>
                    <a:pt x="111" y="100"/>
                    <a:pt x="109" y="97"/>
                  </a:cubicBezTo>
                  <a:cubicBezTo>
                    <a:pt x="103" y="90"/>
                    <a:pt x="105" y="77"/>
                    <a:pt x="99" y="70"/>
                  </a:cubicBezTo>
                  <a:cubicBezTo>
                    <a:pt x="95" y="65"/>
                    <a:pt x="90" y="63"/>
                    <a:pt x="86" y="59"/>
                  </a:cubicBezTo>
                  <a:cubicBezTo>
                    <a:pt x="84" y="55"/>
                    <a:pt x="83" y="50"/>
                    <a:pt x="81" y="47"/>
                  </a:cubicBezTo>
                  <a:cubicBezTo>
                    <a:pt x="79" y="43"/>
                    <a:pt x="73" y="40"/>
                    <a:pt x="70" y="43"/>
                  </a:cubicBezTo>
                  <a:cubicBezTo>
                    <a:pt x="69" y="44"/>
                    <a:pt x="68" y="45"/>
                    <a:pt x="67" y="47"/>
                  </a:cubicBezTo>
                  <a:cubicBezTo>
                    <a:pt x="62" y="53"/>
                    <a:pt x="54" y="55"/>
                    <a:pt x="47" y="53"/>
                  </a:cubicBezTo>
                  <a:cubicBezTo>
                    <a:pt x="44" y="51"/>
                    <a:pt x="41" y="50"/>
                    <a:pt x="38" y="49"/>
                  </a:cubicBezTo>
                  <a:cubicBezTo>
                    <a:pt x="34" y="49"/>
                    <a:pt x="30" y="51"/>
                    <a:pt x="28" y="54"/>
                  </a:cubicBezTo>
                  <a:cubicBezTo>
                    <a:pt x="26" y="58"/>
                    <a:pt x="26" y="62"/>
                    <a:pt x="26" y="66"/>
                  </a:cubicBezTo>
                  <a:cubicBezTo>
                    <a:pt x="26" y="71"/>
                    <a:pt x="27" y="77"/>
                    <a:pt x="24" y="81"/>
                  </a:cubicBezTo>
                  <a:cubicBezTo>
                    <a:pt x="22" y="83"/>
                    <a:pt x="21" y="84"/>
                    <a:pt x="19" y="85"/>
                  </a:cubicBezTo>
                  <a:cubicBezTo>
                    <a:pt x="14" y="88"/>
                    <a:pt x="8" y="90"/>
                    <a:pt x="4" y="87"/>
                  </a:cubicBezTo>
                  <a:cubicBezTo>
                    <a:pt x="1" y="84"/>
                    <a:pt x="0" y="80"/>
                    <a:pt x="0" y="76"/>
                  </a:cubicBezTo>
                  <a:cubicBezTo>
                    <a:pt x="1" y="73"/>
                    <a:pt x="2" y="69"/>
                    <a:pt x="4" y="65"/>
                  </a:cubicBezTo>
                  <a:cubicBezTo>
                    <a:pt x="6" y="57"/>
                    <a:pt x="3" y="47"/>
                    <a:pt x="6" y="39"/>
                  </a:cubicBezTo>
                  <a:cubicBezTo>
                    <a:pt x="8" y="32"/>
                    <a:pt x="12" y="25"/>
                    <a:pt x="17" y="19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işļïḑe"/>
            <p:cNvSpPr/>
            <p:nvPr/>
          </p:nvSpPr>
          <p:spPr bwMode="auto">
            <a:xfrm>
              <a:off x="8153401" y="3930651"/>
              <a:ext cx="173038" cy="227013"/>
            </a:xfrm>
            <a:custGeom>
              <a:avLst/>
              <a:gdLst>
                <a:gd name="T0" fmla="*/ 1 w 125"/>
                <a:gd name="T1" fmla="*/ 117 h 165"/>
                <a:gd name="T2" fmla="*/ 1 w 125"/>
                <a:gd name="T3" fmla="*/ 123 h 165"/>
                <a:gd name="T4" fmla="*/ 4 w 125"/>
                <a:gd name="T5" fmla="*/ 126 h 165"/>
                <a:gd name="T6" fmla="*/ 35 w 125"/>
                <a:gd name="T7" fmla="*/ 136 h 165"/>
                <a:gd name="T8" fmla="*/ 39 w 125"/>
                <a:gd name="T9" fmla="*/ 137 h 165"/>
                <a:gd name="T10" fmla="*/ 41 w 125"/>
                <a:gd name="T11" fmla="*/ 146 h 165"/>
                <a:gd name="T12" fmla="*/ 39 w 125"/>
                <a:gd name="T13" fmla="*/ 155 h 165"/>
                <a:gd name="T14" fmla="*/ 52 w 125"/>
                <a:gd name="T15" fmla="*/ 164 h 165"/>
                <a:gd name="T16" fmla="*/ 75 w 125"/>
                <a:gd name="T17" fmla="*/ 159 h 165"/>
                <a:gd name="T18" fmla="*/ 85 w 125"/>
                <a:gd name="T19" fmla="*/ 145 h 165"/>
                <a:gd name="T20" fmla="*/ 122 w 125"/>
                <a:gd name="T21" fmla="*/ 33 h 165"/>
                <a:gd name="T22" fmla="*/ 124 w 125"/>
                <a:gd name="T23" fmla="*/ 25 h 165"/>
                <a:gd name="T24" fmla="*/ 122 w 125"/>
                <a:gd name="T25" fmla="*/ 18 h 165"/>
                <a:gd name="T26" fmla="*/ 112 w 125"/>
                <a:gd name="T27" fmla="*/ 15 h 165"/>
                <a:gd name="T28" fmla="*/ 110 w 125"/>
                <a:gd name="T29" fmla="*/ 10 h 165"/>
                <a:gd name="T30" fmla="*/ 100 w 125"/>
                <a:gd name="T31" fmla="*/ 5 h 165"/>
                <a:gd name="T32" fmla="*/ 93 w 125"/>
                <a:gd name="T33" fmla="*/ 0 h 165"/>
                <a:gd name="T34" fmla="*/ 86 w 125"/>
                <a:gd name="T35" fmla="*/ 4 h 165"/>
                <a:gd name="T36" fmla="*/ 66 w 125"/>
                <a:gd name="T37" fmla="*/ 36 h 165"/>
                <a:gd name="T38" fmla="*/ 38 w 125"/>
                <a:gd name="T39" fmla="*/ 88 h 165"/>
                <a:gd name="T40" fmla="*/ 29 w 125"/>
                <a:gd name="T41" fmla="*/ 71 h 165"/>
                <a:gd name="T42" fmla="*/ 16 w 125"/>
                <a:gd name="T43" fmla="*/ 82 h 165"/>
                <a:gd name="T44" fmla="*/ 1 w 125"/>
                <a:gd name="T45" fmla="*/ 11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65">
                  <a:moveTo>
                    <a:pt x="1" y="117"/>
                  </a:moveTo>
                  <a:cubicBezTo>
                    <a:pt x="0" y="119"/>
                    <a:pt x="0" y="121"/>
                    <a:pt x="1" y="123"/>
                  </a:cubicBezTo>
                  <a:cubicBezTo>
                    <a:pt x="2" y="124"/>
                    <a:pt x="3" y="125"/>
                    <a:pt x="4" y="126"/>
                  </a:cubicBezTo>
                  <a:cubicBezTo>
                    <a:pt x="14" y="132"/>
                    <a:pt x="24" y="135"/>
                    <a:pt x="35" y="136"/>
                  </a:cubicBezTo>
                  <a:cubicBezTo>
                    <a:pt x="36" y="136"/>
                    <a:pt x="38" y="136"/>
                    <a:pt x="39" y="137"/>
                  </a:cubicBezTo>
                  <a:cubicBezTo>
                    <a:pt x="41" y="139"/>
                    <a:pt x="42" y="143"/>
                    <a:pt x="41" y="146"/>
                  </a:cubicBezTo>
                  <a:cubicBezTo>
                    <a:pt x="40" y="148"/>
                    <a:pt x="39" y="152"/>
                    <a:pt x="39" y="155"/>
                  </a:cubicBezTo>
                  <a:cubicBezTo>
                    <a:pt x="40" y="160"/>
                    <a:pt x="46" y="163"/>
                    <a:pt x="52" y="164"/>
                  </a:cubicBezTo>
                  <a:cubicBezTo>
                    <a:pt x="60" y="165"/>
                    <a:pt x="69" y="164"/>
                    <a:pt x="75" y="159"/>
                  </a:cubicBezTo>
                  <a:cubicBezTo>
                    <a:pt x="80" y="155"/>
                    <a:pt x="83" y="150"/>
                    <a:pt x="85" y="145"/>
                  </a:cubicBezTo>
                  <a:cubicBezTo>
                    <a:pt x="101" y="109"/>
                    <a:pt x="106" y="69"/>
                    <a:pt x="122" y="33"/>
                  </a:cubicBezTo>
                  <a:cubicBezTo>
                    <a:pt x="123" y="31"/>
                    <a:pt x="124" y="28"/>
                    <a:pt x="124" y="25"/>
                  </a:cubicBezTo>
                  <a:cubicBezTo>
                    <a:pt x="125" y="23"/>
                    <a:pt x="124" y="20"/>
                    <a:pt x="122" y="18"/>
                  </a:cubicBezTo>
                  <a:cubicBezTo>
                    <a:pt x="119" y="17"/>
                    <a:pt x="114" y="18"/>
                    <a:pt x="112" y="15"/>
                  </a:cubicBezTo>
                  <a:cubicBezTo>
                    <a:pt x="111" y="13"/>
                    <a:pt x="111" y="11"/>
                    <a:pt x="110" y="10"/>
                  </a:cubicBezTo>
                  <a:cubicBezTo>
                    <a:pt x="108" y="7"/>
                    <a:pt x="104" y="7"/>
                    <a:pt x="100" y="5"/>
                  </a:cubicBezTo>
                  <a:cubicBezTo>
                    <a:pt x="98" y="4"/>
                    <a:pt x="96" y="1"/>
                    <a:pt x="93" y="0"/>
                  </a:cubicBezTo>
                  <a:cubicBezTo>
                    <a:pt x="90" y="0"/>
                    <a:pt x="87" y="2"/>
                    <a:pt x="86" y="4"/>
                  </a:cubicBezTo>
                  <a:cubicBezTo>
                    <a:pt x="76" y="12"/>
                    <a:pt x="71" y="25"/>
                    <a:pt x="66" y="36"/>
                  </a:cubicBezTo>
                  <a:cubicBezTo>
                    <a:pt x="58" y="54"/>
                    <a:pt x="49" y="72"/>
                    <a:pt x="38" y="88"/>
                  </a:cubicBezTo>
                  <a:cubicBezTo>
                    <a:pt x="39" y="86"/>
                    <a:pt x="32" y="72"/>
                    <a:pt x="29" y="71"/>
                  </a:cubicBezTo>
                  <a:cubicBezTo>
                    <a:pt x="24" y="70"/>
                    <a:pt x="18" y="79"/>
                    <a:pt x="16" y="82"/>
                  </a:cubicBezTo>
                  <a:cubicBezTo>
                    <a:pt x="7" y="92"/>
                    <a:pt x="2" y="104"/>
                    <a:pt x="1" y="117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ïṥ1iḑé"/>
            <p:cNvSpPr/>
            <p:nvPr/>
          </p:nvSpPr>
          <p:spPr bwMode="auto">
            <a:xfrm>
              <a:off x="8199438" y="4162426"/>
              <a:ext cx="428625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îṧľíḍê"/>
            <p:cNvSpPr/>
            <p:nvPr/>
          </p:nvSpPr>
          <p:spPr bwMode="auto">
            <a:xfrm>
              <a:off x="8275638" y="4249738"/>
              <a:ext cx="276225" cy="254000"/>
            </a:xfrm>
            <a:custGeom>
              <a:avLst/>
              <a:gdLst>
                <a:gd name="T0" fmla="*/ 90 w 174"/>
                <a:gd name="T1" fmla="*/ 0 h 160"/>
                <a:gd name="T2" fmla="*/ 0 w 174"/>
                <a:gd name="T3" fmla="*/ 160 h 160"/>
                <a:gd name="T4" fmla="*/ 174 w 174"/>
                <a:gd name="T5" fmla="*/ 35 h 160"/>
                <a:gd name="T6" fmla="*/ 36 w 174"/>
                <a:gd name="T7" fmla="*/ 142 h 160"/>
                <a:gd name="T8" fmla="*/ 19 w 174"/>
                <a:gd name="T9" fmla="*/ 125 h 160"/>
                <a:gd name="T10" fmla="*/ 36 w 174"/>
                <a:gd name="T11" fmla="*/ 142 h 160"/>
                <a:gd name="T12" fmla="*/ 19 w 174"/>
                <a:gd name="T13" fmla="*/ 106 h 160"/>
                <a:gd name="T14" fmla="*/ 36 w 174"/>
                <a:gd name="T15" fmla="*/ 89 h 160"/>
                <a:gd name="T16" fmla="*/ 36 w 174"/>
                <a:gd name="T17" fmla="*/ 71 h 160"/>
                <a:gd name="T18" fmla="*/ 19 w 174"/>
                <a:gd name="T19" fmla="*/ 54 h 160"/>
                <a:gd name="T20" fmla="*/ 36 w 174"/>
                <a:gd name="T21" fmla="*/ 71 h 160"/>
                <a:gd name="T22" fmla="*/ 19 w 174"/>
                <a:gd name="T23" fmla="*/ 35 h 160"/>
                <a:gd name="T24" fmla="*/ 36 w 174"/>
                <a:gd name="T25" fmla="*/ 18 h 160"/>
                <a:gd name="T26" fmla="*/ 71 w 174"/>
                <a:gd name="T27" fmla="*/ 142 h 160"/>
                <a:gd name="T28" fmla="*/ 54 w 174"/>
                <a:gd name="T29" fmla="*/ 125 h 160"/>
                <a:gd name="T30" fmla="*/ 71 w 174"/>
                <a:gd name="T31" fmla="*/ 142 h 160"/>
                <a:gd name="T32" fmla="*/ 54 w 174"/>
                <a:gd name="T33" fmla="*/ 106 h 160"/>
                <a:gd name="T34" fmla="*/ 71 w 174"/>
                <a:gd name="T35" fmla="*/ 89 h 160"/>
                <a:gd name="T36" fmla="*/ 71 w 174"/>
                <a:gd name="T37" fmla="*/ 71 h 160"/>
                <a:gd name="T38" fmla="*/ 54 w 174"/>
                <a:gd name="T39" fmla="*/ 54 h 160"/>
                <a:gd name="T40" fmla="*/ 71 w 174"/>
                <a:gd name="T41" fmla="*/ 71 h 160"/>
                <a:gd name="T42" fmla="*/ 54 w 174"/>
                <a:gd name="T43" fmla="*/ 35 h 160"/>
                <a:gd name="T44" fmla="*/ 71 w 174"/>
                <a:gd name="T45" fmla="*/ 18 h 160"/>
                <a:gd name="T46" fmla="*/ 156 w 174"/>
                <a:gd name="T47" fmla="*/ 142 h 160"/>
                <a:gd name="T48" fmla="*/ 90 w 174"/>
                <a:gd name="T49" fmla="*/ 125 h 160"/>
                <a:gd name="T50" fmla="*/ 107 w 174"/>
                <a:gd name="T51" fmla="*/ 106 h 160"/>
                <a:gd name="T52" fmla="*/ 90 w 174"/>
                <a:gd name="T53" fmla="*/ 89 h 160"/>
                <a:gd name="T54" fmla="*/ 107 w 174"/>
                <a:gd name="T55" fmla="*/ 71 h 160"/>
                <a:gd name="T56" fmla="*/ 90 w 174"/>
                <a:gd name="T57" fmla="*/ 54 h 160"/>
                <a:gd name="T58" fmla="*/ 156 w 174"/>
                <a:gd name="T59" fmla="*/ 142 h 160"/>
                <a:gd name="T60" fmla="*/ 122 w 174"/>
                <a:gd name="T61" fmla="*/ 71 h 160"/>
                <a:gd name="T62" fmla="*/ 141 w 174"/>
                <a:gd name="T63" fmla="*/ 89 h 160"/>
                <a:gd name="T64" fmla="*/ 141 w 174"/>
                <a:gd name="T65" fmla="*/ 106 h 160"/>
                <a:gd name="T66" fmla="*/ 122 w 174"/>
                <a:gd name="T67" fmla="*/ 125 h 160"/>
                <a:gd name="T68" fmla="*/ 141 w 174"/>
                <a:gd name="T69" fmla="*/ 10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60">
                  <a:moveTo>
                    <a:pt x="90" y="35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174" y="160"/>
                  </a:lnTo>
                  <a:lnTo>
                    <a:pt x="174" y="35"/>
                  </a:lnTo>
                  <a:lnTo>
                    <a:pt x="90" y="35"/>
                  </a:lnTo>
                  <a:close/>
                  <a:moveTo>
                    <a:pt x="36" y="142"/>
                  </a:moveTo>
                  <a:lnTo>
                    <a:pt x="19" y="142"/>
                  </a:lnTo>
                  <a:lnTo>
                    <a:pt x="19" y="125"/>
                  </a:lnTo>
                  <a:lnTo>
                    <a:pt x="36" y="125"/>
                  </a:lnTo>
                  <a:lnTo>
                    <a:pt x="36" y="142"/>
                  </a:lnTo>
                  <a:close/>
                  <a:moveTo>
                    <a:pt x="36" y="106"/>
                  </a:moveTo>
                  <a:lnTo>
                    <a:pt x="19" y="106"/>
                  </a:lnTo>
                  <a:lnTo>
                    <a:pt x="19" y="89"/>
                  </a:lnTo>
                  <a:lnTo>
                    <a:pt x="36" y="89"/>
                  </a:lnTo>
                  <a:lnTo>
                    <a:pt x="36" y="106"/>
                  </a:lnTo>
                  <a:close/>
                  <a:moveTo>
                    <a:pt x="36" y="71"/>
                  </a:moveTo>
                  <a:lnTo>
                    <a:pt x="19" y="71"/>
                  </a:lnTo>
                  <a:lnTo>
                    <a:pt x="19" y="54"/>
                  </a:lnTo>
                  <a:lnTo>
                    <a:pt x="36" y="54"/>
                  </a:lnTo>
                  <a:lnTo>
                    <a:pt x="36" y="71"/>
                  </a:lnTo>
                  <a:close/>
                  <a:moveTo>
                    <a:pt x="36" y="35"/>
                  </a:moveTo>
                  <a:lnTo>
                    <a:pt x="19" y="35"/>
                  </a:lnTo>
                  <a:lnTo>
                    <a:pt x="19" y="18"/>
                  </a:lnTo>
                  <a:lnTo>
                    <a:pt x="36" y="18"/>
                  </a:lnTo>
                  <a:lnTo>
                    <a:pt x="36" y="35"/>
                  </a:lnTo>
                  <a:close/>
                  <a:moveTo>
                    <a:pt x="71" y="142"/>
                  </a:moveTo>
                  <a:lnTo>
                    <a:pt x="54" y="142"/>
                  </a:lnTo>
                  <a:lnTo>
                    <a:pt x="54" y="125"/>
                  </a:lnTo>
                  <a:lnTo>
                    <a:pt x="71" y="125"/>
                  </a:lnTo>
                  <a:lnTo>
                    <a:pt x="71" y="142"/>
                  </a:lnTo>
                  <a:close/>
                  <a:moveTo>
                    <a:pt x="71" y="106"/>
                  </a:moveTo>
                  <a:lnTo>
                    <a:pt x="54" y="106"/>
                  </a:lnTo>
                  <a:lnTo>
                    <a:pt x="54" y="89"/>
                  </a:lnTo>
                  <a:lnTo>
                    <a:pt x="71" y="89"/>
                  </a:lnTo>
                  <a:lnTo>
                    <a:pt x="71" y="106"/>
                  </a:lnTo>
                  <a:close/>
                  <a:moveTo>
                    <a:pt x="71" y="71"/>
                  </a:moveTo>
                  <a:lnTo>
                    <a:pt x="54" y="71"/>
                  </a:lnTo>
                  <a:lnTo>
                    <a:pt x="54" y="54"/>
                  </a:lnTo>
                  <a:lnTo>
                    <a:pt x="71" y="54"/>
                  </a:lnTo>
                  <a:lnTo>
                    <a:pt x="71" y="71"/>
                  </a:lnTo>
                  <a:close/>
                  <a:moveTo>
                    <a:pt x="71" y="35"/>
                  </a:moveTo>
                  <a:lnTo>
                    <a:pt x="54" y="35"/>
                  </a:lnTo>
                  <a:lnTo>
                    <a:pt x="54" y="18"/>
                  </a:lnTo>
                  <a:lnTo>
                    <a:pt x="71" y="18"/>
                  </a:lnTo>
                  <a:lnTo>
                    <a:pt x="71" y="35"/>
                  </a:lnTo>
                  <a:close/>
                  <a:moveTo>
                    <a:pt x="156" y="142"/>
                  </a:moveTo>
                  <a:lnTo>
                    <a:pt x="90" y="142"/>
                  </a:lnTo>
                  <a:lnTo>
                    <a:pt x="90" y="125"/>
                  </a:lnTo>
                  <a:lnTo>
                    <a:pt x="107" y="125"/>
                  </a:lnTo>
                  <a:lnTo>
                    <a:pt x="107" y="106"/>
                  </a:lnTo>
                  <a:lnTo>
                    <a:pt x="90" y="106"/>
                  </a:lnTo>
                  <a:lnTo>
                    <a:pt x="90" y="89"/>
                  </a:lnTo>
                  <a:lnTo>
                    <a:pt x="107" y="89"/>
                  </a:lnTo>
                  <a:lnTo>
                    <a:pt x="107" y="71"/>
                  </a:lnTo>
                  <a:lnTo>
                    <a:pt x="90" y="71"/>
                  </a:lnTo>
                  <a:lnTo>
                    <a:pt x="90" y="54"/>
                  </a:lnTo>
                  <a:lnTo>
                    <a:pt x="156" y="54"/>
                  </a:lnTo>
                  <a:lnTo>
                    <a:pt x="156" y="142"/>
                  </a:lnTo>
                  <a:close/>
                  <a:moveTo>
                    <a:pt x="141" y="71"/>
                  </a:moveTo>
                  <a:lnTo>
                    <a:pt x="122" y="71"/>
                  </a:lnTo>
                  <a:lnTo>
                    <a:pt x="122" y="89"/>
                  </a:lnTo>
                  <a:lnTo>
                    <a:pt x="141" y="89"/>
                  </a:lnTo>
                  <a:lnTo>
                    <a:pt x="141" y="71"/>
                  </a:lnTo>
                  <a:close/>
                  <a:moveTo>
                    <a:pt x="141" y="106"/>
                  </a:moveTo>
                  <a:lnTo>
                    <a:pt x="122" y="106"/>
                  </a:lnTo>
                  <a:lnTo>
                    <a:pt x="122" y="125"/>
                  </a:lnTo>
                  <a:lnTo>
                    <a:pt x="141" y="125"/>
                  </a:lnTo>
                  <a:lnTo>
                    <a:pt x="141" y="10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íṣḻîḑe"/>
            <p:cNvSpPr/>
            <p:nvPr/>
          </p:nvSpPr>
          <p:spPr bwMode="auto">
            <a:xfrm>
              <a:off x="8594726" y="4375151"/>
              <a:ext cx="106363" cy="117475"/>
            </a:xfrm>
            <a:custGeom>
              <a:avLst/>
              <a:gdLst>
                <a:gd name="T0" fmla="*/ 22 w 77"/>
                <a:gd name="T1" fmla="*/ 17 h 86"/>
                <a:gd name="T2" fmla="*/ 7 w 77"/>
                <a:gd name="T3" fmla="*/ 33 h 86"/>
                <a:gd name="T4" fmla="*/ 0 w 77"/>
                <a:gd name="T5" fmla="*/ 53 h 86"/>
                <a:gd name="T6" fmla="*/ 2 w 77"/>
                <a:gd name="T7" fmla="*/ 59 h 86"/>
                <a:gd name="T8" fmla="*/ 8 w 77"/>
                <a:gd name="T9" fmla="*/ 60 h 86"/>
                <a:gd name="T10" fmla="*/ 11 w 77"/>
                <a:gd name="T11" fmla="*/ 58 h 86"/>
                <a:gd name="T12" fmla="*/ 20 w 77"/>
                <a:gd name="T13" fmla="*/ 48 h 86"/>
                <a:gd name="T14" fmla="*/ 24 w 77"/>
                <a:gd name="T15" fmla="*/ 46 h 86"/>
                <a:gd name="T16" fmla="*/ 26 w 77"/>
                <a:gd name="T17" fmla="*/ 47 h 86"/>
                <a:gd name="T18" fmla="*/ 30 w 77"/>
                <a:gd name="T19" fmla="*/ 53 h 86"/>
                <a:gd name="T20" fmla="*/ 26 w 77"/>
                <a:gd name="T21" fmla="*/ 65 h 86"/>
                <a:gd name="T22" fmla="*/ 19 w 77"/>
                <a:gd name="T23" fmla="*/ 75 h 86"/>
                <a:gd name="T24" fmla="*/ 19 w 77"/>
                <a:gd name="T25" fmla="*/ 79 h 86"/>
                <a:gd name="T26" fmla="*/ 21 w 77"/>
                <a:gd name="T27" fmla="*/ 81 h 86"/>
                <a:gd name="T28" fmla="*/ 47 w 77"/>
                <a:gd name="T29" fmla="*/ 82 h 86"/>
                <a:gd name="T30" fmla="*/ 63 w 77"/>
                <a:gd name="T31" fmla="*/ 74 h 86"/>
                <a:gd name="T32" fmla="*/ 70 w 77"/>
                <a:gd name="T33" fmla="*/ 72 h 86"/>
                <a:gd name="T34" fmla="*/ 76 w 77"/>
                <a:gd name="T35" fmla="*/ 62 h 86"/>
                <a:gd name="T36" fmla="*/ 76 w 77"/>
                <a:gd name="T37" fmla="*/ 51 h 86"/>
                <a:gd name="T38" fmla="*/ 67 w 77"/>
                <a:gd name="T39" fmla="*/ 7 h 86"/>
                <a:gd name="T40" fmla="*/ 65 w 77"/>
                <a:gd name="T41" fmla="*/ 5 h 86"/>
                <a:gd name="T42" fmla="*/ 62 w 77"/>
                <a:gd name="T43" fmla="*/ 4 h 86"/>
                <a:gd name="T44" fmla="*/ 37 w 77"/>
                <a:gd name="T45" fmla="*/ 2 h 86"/>
                <a:gd name="T46" fmla="*/ 31 w 77"/>
                <a:gd name="T47" fmla="*/ 8 h 86"/>
                <a:gd name="T48" fmla="*/ 22 w 77"/>
                <a:gd name="T49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86">
                  <a:moveTo>
                    <a:pt x="22" y="17"/>
                  </a:moveTo>
                  <a:cubicBezTo>
                    <a:pt x="17" y="22"/>
                    <a:pt x="12" y="27"/>
                    <a:pt x="7" y="33"/>
                  </a:cubicBezTo>
                  <a:cubicBezTo>
                    <a:pt x="3" y="38"/>
                    <a:pt x="0" y="45"/>
                    <a:pt x="0" y="53"/>
                  </a:cubicBezTo>
                  <a:cubicBezTo>
                    <a:pt x="0" y="55"/>
                    <a:pt x="1" y="57"/>
                    <a:pt x="2" y="59"/>
                  </a:cubicBezTo>
                  <a:cubicBezTo>
                    <a:pt x="4" y="60"/>
                    <a:pt x="6" y="61"/>
                    <a:pt x="8" y="60"/>
                  </a:cubicBezTo>
                  <a:cubicBezTo>
                    <a:pt x="9" y="60"/>
                    <a:pt x="10" y="59"/>
                    <a:pt x="11" y="58"/>
                  </a:cubicBezTo>
                  <a:cubicBezTo>
                    <a:pt x="13" y="54"/>
                    <a:pt x="16" y="51"/>
                    <a:pt x="20" y="48"/>
                  </a:cubicBezTo>
                  <a:cubicBezTo>
                    <a:pt x="21" y="47"/>
                    <a:pt x="22" y="45"/>
                    <a:pt x="24" y="46"/>
                  </a:cubicBezTo>
                  <a:cubicBezTo>
                    <a:pt x="25" y="46"/>
                    <a:pt x="25" y="47"/>
                    <a:pt x="26" y="47"/>
                  </a:cubicBezTo>
                  <a:cubicBezTo>
                    <a:pt x="28" y="49"/>
                    <a:pt x="29" y="51"/>
                    <a:pt x="30" y="53"/>
                  </a:cubicBezTo>
                  <a:cubicBezTo>
                    <a:pt x="30" y="57"/>
                    <a:pt x="29" y="62"/>
                    <a:pt x="26" y="65"/>
                  </a:cubicBezTo>
                  <a:cubicBezTo>
                    <a:pt x="23" y="68"/>
                    <a:pt x="20" y="71"/>
                    <a:pt x="19" y="75"/>
                  </a:cubicBezTo>
                  <a:cubicBezTo>
                    <a:pt x="18" y="76"/>
                    <a:pt x="18" y="78"/>
                    <a:pt x="19" y="79"/>
                  </a:cubicBezTo>
                  <a:cubicBezTo>
                    <a:pt x="19" y="80"/>
                    <a:pt x="20" y="80"/>
                    <a:pt x="21" y="81"/>
                  </a:cubicBezTo>
                  <a:cubicBezTo>
                    <a:pt x="29" y="85"/>
                    <a:pt x="38" y="86"/>
                    <a:pt x="47" y="82"/>
                  </a:cubicBezTo>
                  <a:cubicBezTo>
                    <a:pt x="52" y="80"/>
                    <a:pt x="57" y="76"/>
                    <a:pt x="63" y="74"/>
                  </a:cubicBezTo>
                  <a:cubicBezTo>
                    <a:pt x="65" y="74"/>
                    <a:pt x="67" y="73"/>
                    <a:pt x="70" y="72"/>
                  </a:cubicBezTo>
                  <a:cubicBezTo>
                    <a:pt x="73" y="70"/>
                    <a:pt x="75" y="66"/>
                    <a:pt x="76" y="62"/>
                  </a:cubicBezTo>
                  <a:cubicBezTo>
                    <a:pt x="77" y="59"/>
                    <a:pt x="77" y="55"/>
                    <a:pt x="76" y="51"/>
                  </a:cubicBezTo>
                  <a:cubicBezTo>
                    <a:pt x="76" y="36"/>
                    <a:pt x="72" y="21"/>
                    <a:pt x="67" y="7"/>
                  </a:cubicBezTo>
                  <a:cubicBezTo>
                    <a:pt x="66" y="6"/>
                    <a:pt x="66" y="5"/>
                    <a:pt x="65" y="5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5" y="3"/>
                    <a:pt x="44" y="0"/>
                    <a:pt x="37" y="2"/>
                  </a:cubicBezTo>
                  <a:cubicBezTo>
                    <a:pt x="35" y="4"/>
                    <a:pt x="33" y="5"/>
                    <a:pt x="31" y="8"/>
                  </a:cubicBezTo>
                  <a:cubicBezTo>
                    <a:pt x="30" y="9"/>
                    <a:pt x="22" y="15"/>
                    <a:pt x="22" y="17"/>
                  </a:cubicBezTo>
                  <a:close/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ïSļíḍè"/>
            <p:cNvSpPr/>
            <p:nvPr/>
          </p:nvSpPr>
          <p:spPr bwMode="auto">
            <a:xfrm>
              <a:off x="8486776" y="4033838"/>
              <a:ext cx="209550" cy="368300"/>
            </a:xfrm>
            <a:custGeom>
              <a:avLst/>
              <a:gdLst>
                <a:gd name="T0" fmla="*/ 99 w 153"/>
                <a:gd name="T1" fmla="*/ 259 h 268"/>
                <a:gd name="T2" fmla="*/ 103 w 153"/>
                <a:gd name="T3" fmla="*/ 235 h 268"/>
                <a:gd name="T4" fmla="*/ 95 w 153"/>
                <a:gd name="T5" fmla="*/ 216 h 268"/>
                <a:gd name="T6" fmla="*/ 98 w 153"/>
                <a:gd name="T7" fmla="*/ 209 h 268"/>
                <a:gd name="T8" fmla="*/ 88 w 153"/>
                <a:gd name="T9" fmla="*/ 190 h 268"/>
                <a:gd name="T10" fmla="*/ 92 w 153"/>
                <a:gd name="T11" fmla="*/ 183 h 268"/>
                <a:gd name="T12" fmla="*/ 82 w 153"/>
                <a:gd name="T13" fmla="*/ 168 h 268"/>
                <a:gd name="T14" fmla="*/ 83 w 153"/>
                <a:gd name="T15" fmla="*/ 161 h 268"/>
                <a:gd name="T16" fmla="*/ 80 w 153"/>
                <a:gd name="T17" fmla="*/ 154 h 268"/>
                <a:gd name="T18" fmla="*/ 72 w 153"/>
                <a:gd name="T19" fmla="*/ 135 h 268"/>
                <a:gd name="T20" fmla="*/ 75 w 153"/>
                <a:gd name="T21" fmla="*/ 126 h 268"/>
                <a:gd name="T22" fmla="*/ 70 w 153"/>
                <a:gd name="T23" fmla="*/ 115 h 268"/>
                <a:gd name="T24" fmla="*/ 70 w 153"/>
                <a:gd name="T25" fmla="*/ 110 h 268"/>
                <a:gd name="T26" fmla="*/ 61 w 153"/>
                <a:gd name="T27" fmla="*/ 102 h 268"/>
                <a:gd name="T28" fmla="*/ 61 w 153"/>
                <a:gd name="T29" fmla="*/ 97 h 268"/>
                <a:gd name="T30" fmla="*/ 55 w 153"/>
                <a:gd name="T31" fmla="*/ 91 h 268"/>
                <a:gd name="T32" fmla="*/ 46 w 153"/>
                <a:gd name="T33" fmla="*/ 88 h 268"/>
                <a:gd name="T34" fmla="*/ 40 w 153"/>
                <a:gd name="T35" fmla="*/ 86 h 268"/>
                <a:gd name="T36" fmla="*/ 38 w 153"/>
                <a:gd name="T37" fmla="*/ 88 h 268"/>
                <a:gd name="T38" fmla="*/ 28 w 153"/>
                <a:gd name="T39" fmla="*/ 87 h 268"/>
                <a:gd name="T40" fmla="*/ 12 w 153"/>
                <a:gd name="T41" fmla="*/ 59 h 268"/>
                <a:gd name="T42" fmla="*/ 8 w 153"/>
                <a:gd name="T43" fmla="*/ 26 h 268"/>
                <a:gd name="T44" fmla="*/ 5 w 153"/>
                <a:gd name="T45" fmla="*/ 16 h 268"/>
                <a:gd name="T46" fmla="*/ 0 w 153"/>
                <a:gd name="T47" fmla="*/ 6 h 268"/>
                <a:gd name="T48" fmla="*/ 18 w 153"/>
                <a:gd name="T49" fmla="*/ 5 h 268"/>
                <a:gd name="T50" fmla="*/ 32 w 153"/>
                <a:gd name="T51" fmla="*/ 8 h 268"/>
                <a:gd name="T52" fmla="*/ 47 w 153"/>
                <a:gd name="T53" fmla="*/ 14 h 268"/>
                <a:gd name="T54" fmla="*/ 106 w 153"/>
                <a:gd name="T55" fmla="*/ 38 h 268"/>
                <a:gd name="T56" fmla="*/ 123 w 153"/>
                <a:gd name="T57" fmla="*/ 52 h 268"/>
                <a:gd name="T58" fmla="*/ 132 w 153"/>
                <a:gd name="T59" fmla="*/ 54 h 268"/>
                <a:gd name="T60" fmla="*/ 145 w 153"/>
                <a:gd name="T61" fmla="*/ 75 h 268"/>
                <a:gd name="T62" fmla="*/ 148 w 153"/>
                <a:gd name="T63" fmla="*/ 81 h 268"/>
                <a:gd name="T64" fmla="*/ 149 w 153"/>
                <a:gd name="T65" fmla="*/ 89 h 268"/>
                <a:gd name="T66" fmla="*/ 150 w 153"/>
                <a:gd name="T67" fmla="*/ 108 h 268"/>
                <a:gd name="T68" fmla="*/ 148 w 153"/>
                <a:gd name="T69" fmla="*/ 203 h 268"/>
                <a:gd name="T70" fmla="*/ 148 w 153"/>
                <a:gd name="T71" fmla="*/ 234 h 268"/>
                <a:gd name="T72" fmla="*/ 151 w 153"/>
                <a:gd name="T73" fmla="*/ 242 h 268"/>
                <a:gd name="T74" fmla="*/ 152 w 153"/>
                <a:gd name="T75" fmla="*/ 252 h 268"/>
                <a:gd name="T76" fmla="*/ 153 w 153"/>
                <a:gd name="T77" fmla="*/ 264 h 268"/>
                <a:gd name="T78" fmla="*/ 152 w 153"/>
                <a:gd name="T79" fmla="*/ 267 h 268"/>
                <a:gd name="T80" fmla="*/ 149 w 153"/>
                <a:gd name="T81" fmla="*/ 268 h 268"/>
                <a:gd name="T82" fmla="*/ 98 w 153"/>
                <a:gd name="T83" fmla="*/ 26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268">
                  <a:moveTo>
                    <a:pt x="99" y="259"/>
                  </a:moveTo>
                  <a:cubicBezTo>
                    <a:pt x="99" y="252"/>
                    <a:pt x="90" y="236"/>
                    <a:pt x="103" y="235"/>
                  </a:cubicBezTo>
                  <a:cubicBezTo>
                    <a:pt x="103" y="228"/>
                    <a:pt x="93" y="223"/>
                    <a:pt x="95" y="216"/>
                  </a:cubicBezTo>
                  <a:cubicBezTo>
                    <a:pt x="96" y="213"/>
                    <a:pt x="98" y="211"/>
                    <a:pt x="98" y="209"/>
                  </a:cubicBezTo>
                  <a:cubicBezTo>
                    <a:pt x="99" y="201"/>
                    <a:pt x="86" y="197"/>
                    <a:pt x="88" y="190"/>
                  </a:cubicBezTo>
                  <a:cubicBezTo>
                    <a:pt x="89" y="188"/>
                    <a:pt x="92" y="186"/>
                    <a:pt x="92" y="183"/>
                  </a:cubicBezTo>
                  <a:cubicBezTo>
                    <a:pt x="94" y="177"/>
                    <a:pt x="82" y="174"/>
                    <a:pt x="82" y="168"/>
                  </a:cubicBezTo>
                  <a:cubicBezTo>
                    <a:pt x="82" y="166"/>
                    <a:pt x="83" y="163"/>
                    <a:pt x="83" y="161"/>
                  </a:cubicBezTo>
                  <a:cubicBezTo>
                    <a:pt x="83" y="159"/>
                    <a:pt x="81" y="156"/>
                    <a:pt x="80" y="154"/>
                  </a:cubicBezTo>
                  <a:cubicBezTo>
                    <a:pt x="76" y="148"/>
                    <a:pt x="78" y="138"/>
                    <a:pt x="72" y="135"/>
                  </a:cubicBezTo>
                  <a:cubicBezTo>
                    <a:pt x="76" y="136"/>
                    <a:pt x="77" y="130"/>
                    <a:pt x="75" y="126"/>
                  </a:cubicBezTo>
                  <a:cubicBezTo>
                    <a:pt x="74" y="122"/>
                    <a:pt x="70" y="119"/>
                    <a:pt x="70" y="115"/>
                  </a:cubicBezTo>
                  <a:cubicBezTo>
                    <a:pt x="70" y="113"/>
                    <a:pt x="70" y="112"/>
                    <a:pt x="70" y="110"/>
                  </a:cubicBezTo>
                  <a:cubicBezTo>
                    <a:pt x="69" y="106"/>
                    <a:pt x="62" y="106"/>
                    <a:pt x="61" y="102"/>
                  </a:cubicBezTo>
                  <a:cubicBezTo>
                    <a:pt x="61" y="100"/>
                    <a:pt x="61" y="99"/>
                    <a:pt x="61" y="97"/>
                  </a:cubicBezTo>
                  <a:cubicBezTo>
                    <a:pt x="61" y="94"/>
                    <a:pt x="58" y="92"/>
                    <a:pt x="55" y="91"/>
                  </a:cubicBezTo>
                  <a:cubicBezTo>
                    <a:pt x="52" y="91"/>
                    <a:pt x="49" y="90"/>
                    <a:pt x="46" y="88"/>
                  </a:cubicBezTo>
                  <a:cubicBezTo>
                    <a:pt x="44" y="87"/>
                    <a:pt x="42" y="84"/>
                    <a:pt x="40" y="86"/>
                  </a:cubicBezTo>
                  <a:cubicBezTo>
                    <a:pt x="39" y="86"/>
                    <a:pt x="39" y="87"/>
                    <a:pt x="38" y="88"/>
                  </a:cubicBezTo>
                  <a:cubicBezTo>
                    <a:pt x="36" y="90"/>
                    <a:pt x="31" y="89"/>
                    <a:pt x="28" y="87"/>
                  </a:cubicBezTo>
                  <a:cubicBezTo>
                    <a:pt x="19" y="81"/>
                    <a:pt x="14" y="70"/>
                    <a:pt x="12" y="59"/>
                  </a:cubicBezTo>
                  <a:cubicBezTo>
                    <a:pt x="10" y="48"/>
                    <a:pt x="10" y="37"/>
                    <a:pt x="8" y="26"/>
                  </a:cubicBezTo>
                  <a:cubicBezTo>
                    <a:pt x="7" y="23"/>
                    <a:pt x="6" y="19"/>
                    <a:pt x="5" y="16"/>
                  </a:cubicBezTo>
                  <a:cubicBezTo>
                    <a:pt x="3" y="13"/>
                    <a:pt x="1" y="10"/>
                    <a:pt x="0" y="6"/>
                  </a:cubicBezTo>
                  <a:cubicBezTo>
                    <a:pt x="0" y="0"/>
                    <a:pt x="13" y="4"/>
                    <a:pt x="18" y="5"/>
                  </a:cubicBezTo>
                  <a:cubicBezTo>
                    <a:pt x="23" y="5"/>
                    <a:pt x="27" y="6"/>
                    <a:pt x="32" y="8"/>
                  </a:cubicBezTo>
                  <a:cubicBezTo>
                    <a:pt x="37" y="9"/>
                    <a:pt x="42" y="12"/>
                    <a:pt x="47" y="14"/>
                  </a:cubicBezTo>
                  <a:cubicBezTo>
                    <a:pt x="67" y="23"/>
                    <a:pt x="90" y="24"/>
                    <a:pt x="106" y="38"/>
                  </a:cubicBezTo>
                  <a:cubicBezTo>
                    <a:pt x="111" y="43"/>
                    <a:pt x="116" y="50"/>
                    <a:pt x="123" y="52"/>
                  </a:cubicBezTo>
                  <a:cubicBezTo>
                    <a:pt x="126" y="52"/>
                    <a:pt x="129" y="53"/>
                    <a:pt x="132" y="54"/>
                  </a:cubicBezTo>
                  <a:cubicBezTo>
                    <a:pt x="139" y="58"/>
                    <a:pt x="140" y="68"/>
                    <a:pt x="145" y="75"/>
                  </a:cubicBezTo>
                  <a:cubicBezTo>
                    <a:pt x="146" y="77"/>
                    <a:pt x="147" y="79"/>
                    <a:pt x="148" y="81"/>
                  </a:cubicBezTo>
                  <a:cubicBezTo>
                    <a:pt x="149" y="83"/>
                    <a:pt x="149" y="86"/>
                    <a:pt x="149" y="89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1" y="140"/>
                    <a:pt x="152" y="171"/>
                    <a:pt x="148" y="203"/>
                  </a:cubicBezTo>
                  <a:cubicBezTo>
                    <a:pt x="147" y="213"/>
                    <a:pt x="145" y="224"/>
                    <a:pt x="148" y="234"/>
                  </a:cubicBezTo>
                  <a:cubicBezTo>
                    <a:pt x="149" y="237"/>
                    <a:pt x="150" y="239"/>
                    <a:pt x="151" y="242"/>
                  </a:cubicBezTo>
                  <a:cubicBezTo>
                    <a:pt x="152" y="245"/>
                    <a:pt x="152" y="249"/>
                    <a:pt x="152" y="252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3" y="265"/>
                    <a:pt x="153" y="266"/>
                    <a:pt x="152" y="267"/>
                  </a:cubicBezTo>
                  <a:cubicBezTo>
                    <a:pt x="151" y="268"/>
                    <a:pt x="150" y="268"/>
                    <a:pt x="149" y="268"/>
                  </a:cubicBezTo>
                  <a:cubicBezTo>
                    <a:pt x="132" y="266"/>
                    <a:pt x="114" y="257"/>
                    <a:pt x="98" y="263"/>
                  </a:cubicBezTo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ïşľiḑè"/>
            <p:cNvSpPr/>
            <p:nvPr/>
          </p:nvSpPr>
          <p:spPr bwMode="auto">
            <a:xfrm>
              <a:off x="8175626" y="4314826"/>
              <a:ext cx="39688" cy="73025"/>
            </a:xfrm>
            <a:custGeom>
              <a:avLst/>
              <a:gdLst>
                <a:gd name="T0" fmla="*/ 6 w 29"/>
                <a:gd name="T1" fmla="*/ 5 h 54"/>
                <a:gd name="T2" fmla="*/ 4 w 29"/>
                <a:gd name="T3" fmla="*/ 6 h 54"/>
                <a:gd name="T4" fmla="*/ 4 w 29"/>
                <a:gd name="T5" fmla="*/ 23 h 54"/>
                <a:gd name="T6" fmla="*/ 5 w 29"/>
                <a:gd name="T7" fmla="*/ 24 h 54"/>
                <a:gd name="T8" fmla="*/ 4 w 29"/>
                <a:gd name="T9" fmla="*/ 27 h 54"/>
                <a:gd name="T10" fmla="*/ 5 w 29"/>
                <a:gd name="T11" fmla="*/ 37 h 54"/>
                <a:gd name="T12" fmla="*/ 9 w 29"/>
                <a:gd name="T13" fmla="*/ 40 h 54"/>
                <a:gd name="T14" fmla="*/ 9 w 29"/>
                <a:gd name="T15" fmla="*/ 48 h 54"/>
                <a:gd name="T16" fmla="*/ 17 w 29"/>
                <a:gd name="T17" fmla="*/ 54 h 54"/>
                <a:gd name="T18" fmla="*/ 25 w 29"/>
                <a:gd name="T19" fmla="*/ 52 h 54"/>
                <a:gd name="T20" fmla="*/ 25 w 29"/>
                <a:gd name="T21" fmla="*/ 45 h 54"/>
                <a:gd name="T22" fmla="*/ 19 w 29"/>
                <a:gd name="T23" fmla="*/ 39 h 54"/>
                <a:gd name="T24" fmla="*/ 27 w 29"/>
                <a:gd name="T25" fmla="*/ 32 h 54"/>
                <a:gd name="T26" fmla="*/ 22 w 29"/>
                <a:gd name="T27" fmla="*/ 22 h 54"/>
                <a:gd name="T28" fmla="*/ 21 w 29"/>
                <a:gd name="T29" fmla="*/ 20 h 54"/>
                <a:gd name="T30" fmla="*/ 22 w 29"/>
                <a:gd name="T31" fmla="*/ 17 h 54"/>
                <a:gd name="T32" fmla="*/ 22 w 29"/>
                <a:gd name="T33" fmla="*/ 1 h 54"/>
                <a:gd name="T34" fmla="*/ 14 w 29"/>
                <a:gd name="T35" fmla="*/ 1 h 54"/>
                <a:gd name="T36" fmla="*/ 10 w 29"/>
                <a:gd name="T37" fmla="*/ 4 h 54"/>
                <a:gd name="T38" fmla="*/ 6 w 29"/>
                <a:gd name="T3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54">
                  <a:moveTo>
                    <a:pt x="6" y="5"/>
                  </a:moveTo>
                  <a:cubicBezTo>
                    <a:pt x="5" y="5"/>
                    <a:pt x="4" y="6"/>
                    <a:pt x="4" y="6"/>
                  </a:cubicBezTo>
                  <a:cubicBezTo>
                    <a:pt x="0" y="11"/>
                    <a:pt x="0" y="18"/>
                    <a:pt x="4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2" y="30"/>
                    <a:pt x="3" y="34"/>
                    <a:pt x="5" y="37"/>
                  </a:cubicBezTo>
                  <a:cubicBezTo>
                    <a:pt x="7" y="38"/>
                    <a:pt x="8" y="39"/>
                    <a:pt x="9" y="40"/>
                  </a:cubicBezTo>
                  <a:cubicBezTo>
                    <a:pt x="10" y="42"/>
                    <a:pt x="9" y="45"/>
                    <a:pt x="9" y="48"/>
                  </a:cubicBezTo>
                  <a:cubicBezTo>
                    <a:pt x="9" y="52"/>
                    <a:pt x="13" y="53"/>
                    <a:pt x="17" y="54"/>
                  </a:cubicBezTo>
                  <a:cubicBezTo>
                    <a:pt x="20" y="54"/>
                    <a:pt x="23" y="54"/>
                    <a:pt x="25" y="52"/>
                  </a:cubicBezTo>
                  <a:cubicBezTo>
                    <a:pt x="26" y="50"/>
                    <a:pt x="26" y="47"/>
                    <a:pt x="25" y="45"/>
                  </a:cubicBezTo>
                  <a:cubicBezTo>
                    <a:pt x="23" y="43"/>
                    <a:pt x="21" y="41"/>
                    <a:pt x="19" y="39"/>
                  </a:cubicBezTo>
                  <a:cubicBezTo>
                    <a:pt x="23" y="39"/>
                    <a:pt x="27" y="36"/>
                    <a:pt x="27" y="32"/>
                  </a:cubicBezTo>
                  <a:cubicBezTo>
                    <a:pt x="27" y="28"/>
                    <a:pt x="25" y="24"/>
                    <a:pt x="22" y="22"/>
                  </a:cubicBezTo>
                  <a:cubicBezTo>
                    <a:pt x="22" y="21"/>
                    <a:pt x="21" y="21"/>
                    <a:pt x="21" y="20"/>
                  </a:cubicBezTo>
                  <a:cubicBezTo>
                    <a:pt x="20" y="19"/>
                    <a:pt x="21" y="18"/>
                    <a:pt x="22" y="17"/>
                  </a:cubicBezTo>
                  <a:cubicBezTo>
                    <a:pt x="26" y="13"/>
                    <a:pt x="29" y="3"/>
                    <a:pt x="22" y="1"/>
                  </a:cubicBezTo>
                  <a:cubicBezTo>
                    <a:pt x="19" y="0"/>
                    <a:pt x="16" y="0"/>
                    <a:pt x="14" y="1"/>
                  </a:cubicBezTo>
                  <a:cubicBezTo>
                    <a:pt x="12" y="2"/>
                    <a:pt x="12" y="3"/>
                    <a:pt x="10" y="4"/>
                  </a:cubicBezTo>
                  <a:cubicBezTo>
                    <a:pt x="9" y="4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ïślîde"/>
            <p:cNvSpPr/>
            <p:nvPr/>
          </p:nvSpPr>
          <p:spPr bwMode="auto">
            <a:xfrm>
              <a:off x="8250238" y="3941763"/>
              <a:ext cx="41275" cy="85725"/>
            </a:xfrm>
            <a:custGeom>
              <a:avLst/>
              <a:gdLst>
                <a:gd name="T0" fmla="*/ 10 w 30"/>
                <a:gd name="T1" fmla="*/ 42 h 62"/>
                <a:gd name="T2" fmla="*/ 0 w 30"/>
                <a:gd name="T3" fmla="*/ 62 h 62"/>
                <a:gd name="T4" fmla="*/ 10 w 30"/>
                <a:gd name="T5" fmla="*/ 42 h 62"/>
                <a:gd name="T6" fmla="*/ 30 w 30"/>
                <a:gd name="T7" fmla="*/ 0 h 62"/>
                <a:gd name="T8" fmla="*/ 20 w 30"/>
                <a:gd name="T9" fmla="*/ 5 h 62"/>
                <a:gd name="T10" fmla="*/ 16 w 30"/>
                <a:gd name="T11" fmla="*/ 18 h 62"/>
                <a:gd name="T12" fmla="*/ 10 w 30"/>
                <a:gd name="T13" fmla="*/ 42 h 62"/>
                <a:gd name="T14" fmla="*/ 30 w 30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62">
                  <a:moveTo>
                    <a:pt x="10" y="4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4" y="55"/>
                    <a:pt x="7" y="49"/>
                    <a:pt x="10" y="42"/>
                  </a:cubicBezTo>
                  <a:moveTo>
                    <a:pt x="30" y="0"/>
                  </a:moveTo>
                  <a:cubicBezTo>
                    <a:pt x="26" y="0"/>
                    <a:pt x="22" y="2"/>
                    <a:pt x="20" y="5"/>
                  </a:cubicBezTo>
                  <a:cubicBezTo>
                    <a:pt x="17" y="9"/>
                    <a:pt x="16" y="14"/>
                    <a:pt x="16" y="18"/>
                  </a:cubicBezTo>
                  <a:cubicBezTo>
                    <a:pt x="14" y="26"/>
                    <a:pt x="12" y="34"/>
                    <a:pt x="10" y="42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îS1iďe"/>
            <p:cNvSpPr/>
            <p:nvPr/>
          </p:nvSpPr>
          <p:spPr bwMode="auto">
            <a:xfrm>
              <a:off x="8269288" y="3957638"/>
              <a:ext cx="41275" cy="68263"/>
            </a:xfrm>
            <a:custGeom>
              <a:avLst/>
              <a:gdLst>
                <a:gd name="T0" fmla="*/ 9 w 30"/>
                <a:gd name="T1" fmla="*/ 35 h 50"/>
                <a:gd name="T2" fmla="*/ 0 w 30"/>
                <a:gd name="T3" fmla="*/ 50 h 50"/>
                <a:gd name="T4" fmla="*/ 9 w 30"/>
                <a:gd name="T5" fmla="*/ 35 h 50"/>
                <a:gd name="T6" fmla="*/ 30 w 30"/>
                <a:gd name="T7" fmla="*/ 0 h 50"/>
                <a:gd name="T8" fmla="*/ 17 w 30"/>
                <a:gd name="T9" fmla="*/ 8 h 50"/>
                <a:gd name="T10" fmla="*/ 14 w 30"/>
                <a:gd name="T11" fmla="*/ 21 h 50"/>
                <a:gd name="T12" fmla="*/ 9 w 30"/>
                <a:gd name="T13" fmla="*/ 35 h 50"/>
                <a:gd name="T14" fmla="*/ 30 w 30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0">
                  <a:moveTo>
                    <a:pt x="9" y="35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4" y="45"/>
                    <a:pt x="6" y="40"/>
                    <a:pt x="9" y="35"/>
                  </a:cubicBezTo>
                  <a:moveTo>
                    <a:pt x="30" y="0"/>
                  </a:moveTo>
                  <a:cubicBezTo>
                    <a:pt x="25" y="0"/>
                    <a:pt x="20" y="3"/>
                    <a:pt x="17" y="8"/>
                  </a:cubicBezTo>
                  <a:cubicBezTo>
                    <a:pt x="15" y="12"/>
                    <a:pt x="14" y="16"/>
                    <a:pt x="14" y="21"/>
                  </a:cubicBezTo>
                  <a:cubicBezTo>
                    <a:pt x="12" y="26"/>
                    <a:pt x="11" y="31"/>
                    <a:pt x="9" y="35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íşļîḑè"/>
            <p:cNvSpPr/>
            <p:nvPr/>
          </p:nvSpPr>
          <p:spPr bwMode="auto">
            <a:xfrm>
              <a:off x="4498976" y="4246563"/>
              <a:ext cx="392113" cy="520700"/>
            </a:xfrm>
            <a:custGeom>
              <a:avLst/>
              <a:gdLst>
                <a:gd name="T0" fmla="*/ 193 w 286"/>
                <a:gd name="T1" fmla="*/ 43 h 379"/>
                <a:gd name="T2" fmla="*/ 181 w 286"/>
                <a:gd name="T3" fmla="*/ 118 h 379"/>
                <a:gd name="T4" fmla="*/ 186 w 286"/>
                <a:gd name="T5" fmla="*/ 133 h 379"/>
                <a:gd name="T6" fmla="*/ 171 w 286"/>
                <a:gd name="T7" fmla="*/ 174 h 379"/>
                <a:gd name="T8" fmla="*/ 99 w 286"/>
                <a:gd name="T9" fmla="*/ 280 h 379"/>
                <a:gd name="T10" fmla="*/ 89 w 286"/>
                <a:gd name="T11" fmla="*/ 292 h 379"/>
                <a:gd name="T12" fmla="*/ 36 w 286"/>
                <a:gd name="T13" fmla="*/ 307 h 379"/>
                <a:gd name="T14" fmla="*/ 1 w 286"/>
                <a:gd name="T15" fmla="*/ 322 h 379"/>
                <a:gd name="T16" fmla="*/ 1 w 286"/>
                <a:gd name="T17" fmla="*/ 326 h 379"/>
                <a:gd name="T18" fmla="*/ 27 w 286"/>
                <a:gd name="T19" fmla="*/ 338 h 379"/>
                <a:gd name="T20" fmla="*/ 24 w 286"/>
                <a:gd name="T21" fmla="*/ 346 h 379"/>
                <a:gd name="T22" fmla="*/ 14 w 286"/>
                <a:gd name="T23" fmla="*/ 356 h 379"/>
                <a:gd name="T24" fmla="*/ 16 w 286"/>
                <a:gd name="T25" fmla="*/ 362 h 379"/>
                <a:gd name="T26" fmla="*/ 28 w 286"/>
                <a:gd name="T27" fmla="*/ 371 h 379"/>
                <a:gd name="T28" fmla="*/ 99 w 286"/>
                <a:gd name="T29" fmla="*/ 347 h 379"/>
                <a:gd name="T30" fmla="*/ 149 w 286"/>
                <a:gd name="T31" fmla="*/ 287 h 379"/>
                <a:gd name="T32" fmla="*/ 181 w 286"/>
                <a:gd name="T33" fmla="*/ 259 h 379"/>
                <a:gd name="T34" fmla="*/ 233 w 286"/>
                <a:gd name="T35" fmla="*/ 191 h 379"/>
                <a:gd name="T36" fmla="*/ 245 w 286"/>
                <a:gd name="T37" fmla="*/ 167 h 379"/>
                <a:gd name="T38" fmla="*/ 248 w 286"/>
                <a:gd name="T39" fmla="*/ 142 h 379"/>
                <a:gd name="T40" fmla="*/ 265 w 286"/>
                <a:gd name="T41" fmla="*/ 114 h 379"/>
                <a:gd name="T42" fmla="*/ 285 w 286"/>
                <a:gd name="T43" fmla="*/ 54 h 379"/>
                <a:gd name="T44" fmla="*/ 249 w 286"/>
                <a:gd name="T45" fmla="*/ 3 h 379"/>
                <a:gd name="T46" fmla="*/ 229 w 286"/>
                <a:gd name="T47" fmla="*/ 2 h 379"/>
                <a:gd name="T48" fmla="*/ 209 w 286"/>
                <a:gd name="T49" fmla="*/ 18 h 379"/>
                <a:gd name="T50" fmla="*/ 196 w 286"/>
                <a:gd name="T51" fmla="*/ 34 h 379"/>
                <a:gd name="T52" fmla="*/ 188 w 286"/>
                <a:gd name="T53" fmla="*/ 46 h 379"/>
                <a:gd name="T54" fmla="*/ 190 w 286"/>
                <a:gd name="T55" fmla="*/ 59 h 379"/>
                <a:gd name="T56" fmla="*/ 193 w 286"/>
                <a:gd name="T57" fmla="*/ 4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379">
                  <a:moveTo>
                    <a:pt x="193" y="43"/>
                  </a:moveTo>
                  <a:cubicBezTo>
                    <a:pt x="195" y="69"/>
                    <a:pt x="176" y="93"/>
                    <a:pt x="181" y="118"/>
                  </a:cubicBezTo>
                  <a:cubicBezTo>
                    <a:pt x="183" y="123"/>
                    <a:pt x="185" y="128"/>
                    <a:pt x="186" y="133"/>
                  </a:cubicBezTo>
                  <a:cubicBezTo>
                    <a:pt x="188" y="148"/>
                    <a:pt x="179" y="162"/>
                    <a:pt x="171" y="174"/>
                  </a:cubicBezTo>
                  <a:cubicBezTo>
                    <a:pt x="99" y="280"/>
                    <a:pt x="99" y="280"/>
                    <a:pt x="99" y="280"/>
                  </a:cubicBezTo>
                  <a:cubicBezTo>
                    <a:pt x="96" y="284"/>
                    <a:pt x="93" y="289"/>
                    <a:pt x="89" y="292"/>
                  </a:cubicBezTo>
                  <a:cubicBezTo>
                    <a:pt x="75" y="304"/>
                    <a:pt x="54" y="303"/>
                    <a:pt x="36" y="307"/>
                  </a:cubicBezTo>
                  <a:cubicBezTo>
                    <a:pt x="24" y="310"/>
                    <a:pt x="12" y="315"/>
                    <a:pt x="1" y="322"/>
                  </a:cubicBezTo>
                  <a:cubicBezTo>
                    <a:pt x="0" y="323"/>
                    <a:pt x="0" y="325"/>
                    <a:pt x="1" y="326"/>
                  </a:cubicBezTo>
                  <a:cubicBezTo>
                    <a:pt x="7" y="334"/>
                    <a:pt x="17" y="338"/>
                    <a:pt x="27" y="338"/>
                  </a:cubicBezTo>
                  <a:cubicBezTo>
                    <a:pt x="29" y="340"/>
                    <a:pt x="27" y="344"/>
                    <a:pt x="24" y="346"/>
                  </a:cubicBezTo>
                  <a:cubicBezTo>
                    <a:pt x="20" y="349"/>
                    <a:pt x="15" y="349"/>
                    <a:pt x="14" y="356"/>
                  </a:cubicBezTo>
                  <a:cubicBezTo>
                    <a:pt x="14" y="358"/>
                    <a:pt x="15" y="360"/>
                    <a:pt x="16" y="362"/>
                  </a:cubicBezTo>
                  <a:cubicBezTo>
                    <a:pt x="19" y="367"/>
                    <a:pt x="23" y="370"/>
                    <a:pt x="28" y="371"/>
                  </a:cubicBezTo>
                  <a:cubicBezTo>
                    <a:pt x="53" y="379"/>
                    <a:pt x="80" y="365"/>
                    <a:pt x="99" y="347"/>
                  </a:cubicBezTo>
                  <a:cubicBezTo>
                    <a:pt x="117" y="329"/>
                    <a:pt x="131" y="306"/>
                    <a:pt x="149" y="287"/>
                  </a:cubicBezTo>
                  <a:cubicBezTo>
                    <a:pt x="159" y="277"/>
                    <a:pt x="170" y="268"/>
                    <a:pt x="181" y="259"/>
                  </a:cubicBezTo>
                  <a:cubicBezTo>
                    <a:pt x="202" y="239"/>
                    <a:pt x="218" y="215"/>
                    <a:pt x="233" y="191"/>
                  </a:cubicBezTo>
                  <a:cubicBezTo>
                    <a:pt x="238" y="184"/>
                    <a:pt x="242" y="176"/>
                    <a:pt x="245" y="167"/>
                  </a:cubicBezTo>
                  <a:cubicBezTo>
                    <a:pt x="247" y="159"/>
                    <a:pt x="246" y="151"/>
                    <a:pt x="248" y="142"/>
                  </a:cubicBezTo>
                  <a:cubicBezTo>
                    <a:pt x="251" y="132"/>
                    <a:pt x="259" y="123"/>
                    <a:pt x="265" y="114"/>
                  </a:cubicBezTo>
                  <a:cubicBezTo>
                    <a:pt x="278" y="97"/>
                    <a:pt x="286" y="75"/>
                    <a:pt x="285" y="54"/>
                  </a:cubicBezTo>
                  <a:cubicBezTo>
                    <a:pt x="283" y="32"/>
                    <a:pt x="270" y="11"/>
                    <a:pt x="249" y="3"/>
                  </a:cubicBezTo>
                  <a:cubicBezTo>
                    <a:pt x="243" y="1"/>
                    <a:pt x="236" y="0"/>
                    <a:pt x="229" y="2"/>
                  </a:cubicBezTo>
                  <a:cubicBezTo>
                    <a:pt x="221" y="5"/>
                    <a:pt x="215" y="12"/>
                    <a:pt x="209" y="18"/>
                  </a:cubicBezTo>
                  <a:cubicBezTo>
                    <a:pt x="196" y="34"/>
                    <a:pt x="196" y="34"/>
                    <a:pt x="196" y="34"/>
                  </a:cubicBezTo>
                  <a:cubicBezTo>
                    <a:pt x="192" y="37"/>
                    <a:pt x="189" y="42"/>
                    <a:pt x="188" y="46"/>
                  </a:cubicBezTo>
                  <a:cubicBezTo>
                    <a:pt x="186" y="51"/>
                    <a:pt x="187" y="56"/>
                    <a:pt x="190" y="59"/>
                  </a:cubicBezTo>
                  <a:cubicBezTo>
                    <a:pt x="193" y="43"/>
                    <a:pt x="193" y="43"/>
                    <a:pt x="193" y="43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íṩľîďé"/>
            <p:cNvSpPr/>
            <p:nvPr/>
          </p:nvSpPr>
          <p:spPr bwMode="auto">
            <a:xfrm>
              <a:off x="4498976" y="4248151"/>
              <a:ext cx="392113" cy="511175"/>
            </a:xfrm>
            <a:custGeom>
              <a:avLst/>
              <a:gdLst>
                <a:gd name="T0" fmla="*/ 237 w 285"/>
                <a:gd name="T1" fmla="*/ 0 h 372"/>
                <a:gd name="T2" fmla="*/ 229 w 285"/>
                <a:gd name="T3" fmla="*/ 1 h 372"/>
                <a:gd name="T4" fmla="*/ 209 w 285"/>
                <a:gd name="T5" fmla="*/ 17 h 372"/>
                <a:gd name="T6" fmla="*/ 196 w 285"/>
                <a:gd name="T7" fmla="*/ 33 h 372"/>
                <a:gd name="T8" fmla="*/ 188 w 285"/>
                <a:gd name="T9" fmla="*/ 45 h 372"/>
                <a:gd name="T10" fmla="*/ 187 w 285"/>
                <a:gd name="T11" fmla="*/ 50 h 372"/>
                <a:gd name="T12" fmla="*/ 190 w 285"/>
                <a:gd name="T13" fmla="*/ 58 h 372"/>
                <a:gd name="T14" fmla="*/ 193 w 285"/>
                <a:gd name="T15" fmla="*/ 42 h 372"/>
                <a:gd name="T16" fmla="*/ 193 w 285"/>
                <a:gd name="T17" fmla="*/ 47 h 372"/>
                <a:gd name="T18" fmla="*/ 180 w 285"/>
                <a:gd name="T19" fmla="*/ 107 h 372"/>
                <a:gd name="T20" fmla="*/ 181 w 285"/>
                <a:gd name="T21" fmla="*/ 117 h 372"/>
                <a:gd name="T22" fmla="*/ 186 w 285"/>
                <a:gd name="T23" fmla="*/ 132 h 372"/>
                <a:gd name="T24" fmla="*/ 186 w 285"/>
                <a:gd name="T25" fmla="*/ 137 h 372"/>
                <a:gd name="T26" fmla="*/ 171 w 285"/>
                <a:gd name="T27" fmla="*/ 173 h 372"/>
                <a:gd name="T28" fmla="*/ 99 w 285"/>
                <a:gd name="T29" fmla="*/ 279 h 372"/>
                <a:gd name="T30" fmla="*/ 89 w 285"/>
                <a:gd name="T31" fmla="*/ 291 h 372"/>
                <a:gd name="T32" fmla="*/ 36 w 285"/>
                <a:gd name="T33" fmla="*/ 306 h 372"/>
                <a:gd name="T34" fmla="*/ 1 w 285"/>
                <a:gd name="T35" fmla="*/ 321 h 372"/>
                <a:gd name="T36" fmla="*/ 0 w 285"/>
                <a:gd name="T37" fmla="*/ 323 h 372"/>
                <a:gd name="T38" fmla="*/ 1 w 285"/>
                <a:gd name="T39" fmla="*/ 325 h 372"/>
                <a:gd name="T40" fmla="*/ 25 w 285"/>
                <a:gd name="T41" fmla="*/ 337 h 372"/>
                <a:gd name="T42" fmla="*/ 27 w 285"/>
                <a:gd name="T43" fmla="*/ 337 h 372"/>
                <a:gd name="T44" fmla="*/ 28 w 285"/>
                <a:gd name="T45" fmla="*/ 339 h 372"/>
                <a:gd name="T46" fmla="*/ 24 w 285"/>
                <a:gd name="T47" fmla="*/ 345 h 372"/>
                <a:gd name="T48" fmla="*/ 14 w 285"/>
                <a:gd name="T49" fmla="*/ 355 h 372"/>
                <a:gd name="T50" fmla="*/ 14 w 285"/>
                <a:gd name="T51" fmla="*/ 356 h 372"/>
                <a:gd name="T52" fmla="*/ 16 w 285"/>
                <a:gd name="T53" fmla="*/ 361 h 372"/>
                <a:gd name="T54" fmla="*/ 28 w 285"/>
                <a:gd name="T55" fmla="*/ 370 h 372"/>
                <a:gd name="T56" fmla="*/ 43 w 285"/>
                <a:gd name="T57" fmla="*/ 372 h 372"/>
                <a:gd name="T58" fmla="*/ 99 w 285"/>
                <a:gd name="T59" fmla="*/ 346 h 372"/>
                <a:gd name="T60" fmla="*/ 149 w 285"/>
                <a:gd name="T61" fmla="*/ 286 h 372"/>
                <a:gd name="T62" fmla="*/ 181 w 285"/>
                <a:gd name="T63" fmla="*/ 258 h 372"/>
                <a:gd name="T64" fmla="*/ 233 w 285"/>
                <a:gd name="T65" fmla="*/ 190 h 372"/>
                <a:gd name="T66" fmla="*/ 245 w 285"/>
                <a:gd name="T67" fmla="*/ 166 h 372"/>
                <a:gd name="T68" fmla="*/ 248 w 285"/>
                <a:gd name="T69" fmla="*/ 141 h 372"/>
                <a:gd name="T70" fmla="*/ 265 w 285"/>
                <a:gd name="T71" fmla="*/ 113 h 372"/>
                <a:gd name="T72" fmla="*/ 285 w 285"/>
                <a:gd name="T73" fmla="*/ 58 h 372"/>
                <a:gd name="T74" fmla="*/ 285 w 285"/>
                <a:gd name="T75" fmla="*/ 53 h 372"/>
                <a:gd name="T76" fmla="*/ 249 w 285"/>
                <a:gd name="T77" fmla="*/ 2 h 372"/>
                <a:gd name="T78" fmla="*/ 237 w 285"/>
                <a:gd name="T7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" h="372">
                  <a:moveTo>
                    <a:pt x="237" y="0"/>
                  </a:moveTo>
                  <a:cubicBezTo>
                    <a:pt x="235" y="0"/>
                    <a:pt x="232" y="1"/>
                    <a:pt x="229" y="1"/>
                  </a:cubicBezTo>
                  <a:cubicBezTo>
                    <a:pt x="221" y="4"/>
                    <a:pt x="215" y="11"/>
                    <a:pt x="209" y="17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2" y="36"/>
                    <a:pt x="189" y="41"/>
                    <a:pt x="188" y="45"/>
                  </a:cubicBezTo>
                  <a:cubicBezTo>
                    <a:pt x="187" y="46"/>
                    <a:pt x="187" y="48"/>
                    <a:pt x="187" y="50"/>
                  </a:cubicBezTo>
                  <a:cubicBezTo>
                    <a:pt x="187" y="53"/>
                    <a:pt x="188" y="56"/>
                    <a:pt x="190" y="58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4"/>
                    <a:pt x="193" y="45"/>
                    <a:pt x="193" y="47"/>
                  </a:cubicBezTo>
                  <a:cubicBezTo>
                    <a:pt x="193" y="67"/>
                    <a:pt x="180" y="87"/>
                    <a:pt x="180" y="107"/>
                  </a:cubicBezTo>
                  <a:cubicBezTo>
                    <a:pt x="180" y="111"/>
                    <a:pt x="181" y="114"/>
                    <a:pt x="181" y="117"/>
                  </a:cubicBezTo>
                  <a:cubicBezTo>
                    <a:pt x="183" y="122"/>
                    <a:pt x="185" y="127"/>
                    <a:pt x="186" y="132"/>
                  </a:cubicBezTo>
                  <a:cubicBezTo>
                    <a:pt x="186" y="134"/>
                    <a:pt x="186" y="136"/>
                    <a:pt x="186" y="137"/>
                  </a:cubicBezTo>
                  <a:cubicBezTo>
                    <a:pt x="186" y="150"/>
                    <a:pt x="178" y="162"/>
                    <a:pt x="171" y="173"/>
                  </a:cubicBezTo>
                  <a:cubicBezTo>
                    <a:pt x="99" y="279"/>
                    <a:pt x="99" y="279"/>
                    <a:pt x="99" y="279"/>
                  </a:cubicBezTo>
                  <a:cubicBezTo>
                    <a:pt x="96" y="283"/>
                    <a:pt x="93" y="288"/>
                    <a:pt x="89" y="291"/>
                  </a:cubicBezTo>
                  <a:cubicBezTo>
                    <a:pt x="75" y="303"/>
                    <a:pt x="54" y="302"/>
                    <a:pt x="36" y="306"/>
                  </a:cubicBezTo>
                  <a:cubicBezTo>
                    <a:pt x="24" y="309"/>
                    <a:pt x="12" y="314"/>
                    <a:pt x="1" y="321"/>
                  </a:cubicBezTo>
                  <a:cubicBezTo>
                    <a:pt x="1" y="322"/>
                    <a:pt x="0" y="323"/>
                    <a:pt x="0" y="323"/>
                  </a:cubicBezTo>
                  <a:cubicBezTo>
                    <a:pt x="0" y="324"/>
                    <a:pt x="1" y="324"/>
                    <a:pt x="1" y="325"/>
                  </a:cubicBezTo>
                  <a:cubicBezTo>
                    <a:pt x="7" y="332"/>
                    <a:pt x="16" y="337"/>
                    <a:pt x="25" y="337"/>
                  </a:cubicBezTo>
                  <a:cubicBezTo>
                    <a:pt x="26" y="337"/>
                    <a:pt x="26" y="337"/>
                    <a:pt x="27" y="337"/>
                  </a:cubicBezTo>
                  <a:cubicBezTo>
                    <a:pt x="28" y="338"/>
                    <a:pt x="28" y="338"/>
                    <a:pt x="28" y="339"/>
                  </a:cubicBezTo>
                  <a:cubicBezTo>
                    <a:pt x="28" y="341"/>
                    <a:pt x="26" y="344"/>
                    <a:pt x="24" y="345"/>
                  </a:cubicBezTo>
                  <a:cubicBezTo>
                    <a:pt x="20" y="348"/>
                    <a:pt x="15" y="348"/>
                    <a:pt x="14" y="355"/>
                  </a:cubicBezTo>
                  <a:cubicBezTo>
                    <a:pt x="14" y="355"/>
                    <a:pt x="14" y="356"/>
                    <a:pt x="14" y="356"/>
                  </a:cubicBezTo>
                  <a:cubicBezTo>
                    <a:pt x="14" y="358"/>
                    <a:pt x="15" y="360"/>
                    <a:pt x="16" y="361"/>
                  </a:cubicBezTo>
                  <a:cubicBezTo>
                    <a:pt x="19" y="366"/>
                    <a:pt x="23" y="369"/>
                    <a:pt x="28" y="370"/>
                  </a:cubicBezTo>
                  <a:cubicBezTo>
                    <a:pt x="33" y="372"/>
                    <a:pt x="38" y="372"/>
                    <a:pt x="43" y="372"/>
                  </a:cubicBezTo>
                  <a:cubicBezTo>
                    <a:pt x="63" y="372"/>
                    <a:pt x="84" y="361"/>
                    <a:pt x="99" y="346"/>
                  </a:cubicBezTo>
                  <a:cubicBezTo>
                    <a:pt x="117" y="328"/>
                    <a:pt x="131" y="305"/>
                    <a:pt x="149" y="286"/>
                  </a:cubicBezTo>
                  <a:cubicBezTo>
                    <a:pt x="159" y="276"/>
                    <a:pt x="170" y="267"/>
                    <a:pt x="181" y="258"/>
                  </a:cubicBezTo>
                  <a:cubicBezTo>
                    <a:pt x="202" y="238"/>
                    <a:pt x="218" y="214"/>
                    <a:pt x="233" y="190"/>
                  </a:cubicBezTo>
                  <a:cubicBezTo>
                    <a:pt x="238" y="183"/>
                    <a:pt x="242" y="175"/>
                    <a:pt x="245" y="166"/>
                  </a:cubicBezTo>
                  <a:cubicBezTo>
                    <a:pt x="247" y="158"/>
                    <a:pt x="246" y="150"/>
                    <a:pt x="248" y="141"/>
                  </a:cubicBezTo>
                  <a:cubicBezTo>
                    <a:pt x="251" y="131"/>
                    <a:pt x="259" y="122"/>
                    <a:pt x="265" y="113"/>
                  </a:cubicBezTo>
                  <a:cubicBezTo>
                    <a:pt x="277" y="97"/>
                    <a:pt x="285" y="78"/>
                    <a:pt x="285" y="58"/>
                  </a:cubicBezTo>
                  <a:cubicBezTo>
                    <a:pt x="285" y="56"/>
                    <a:pt x="285" y="55"/>
                    <a:pt x="285" y="53"/>
                  </a:cubicBezTo>
                  <a:cubicBezTo>
                    <a:pt x="283" y="31"/>
                    <a:pt x="270" y="10"/>
                    <a:pt x="249" y="2"/>
                  </a:cubicBezTo>
                  <a:cubicBezTo>
                    <a:pt x="246" y="1"/>
                    <a:pt x="242" y="0"/>
                    <a:pt x="237" y="0"/>
                  </a:cubicBezTo>
                </a:path>
              </a:pathLst>
            </a:custGeom>
            <a:solidFill>
              <a:srgbClr val="EE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íṡ1îḍé"/>
            <p:cNvSpPr/>
            <p:nvPr/>
          </p:nvSpPr>
          <p:spPr bwMode="auto">
            <a:xfrm>
              <a:off x="3957638" y="4227513"/>
              <a:ext cx="311150" cy="573088"/>
            </a:xfrm>
            <a:custGeom>
              <a:avLst/>
              <a:gdLst>
                <a:gd name="T0" fmla="*/ 39 w 226"/>
                <a:gd name="T1" fmla="*/ 165 h 417"/>
                <a:gd name="T2" fmla="*/ 52 w 226"/>
                <a:gd name="T3" fmla="*/ 202 h 417"/>
                <a:gd name="T4" fmla="*/ 85 w 226"/>
                <a:gd name="T5" fmla="*/ 263 h 417"/>
                <a:gd name="T6" fmla="*/ 112 w 226"/>
                <a:gd name="T7" fmla="*/ 299 h 417"/>
                <a:gd name="T8" fmla="*/ 143 w 226"/>
                <a:gd name="T9" fmla="*/ 346 h 417"/>
                <a:gd name="T10" fmla="*/ 145 w 226"/>
                <a:gd name="T11" fmla="*/ 379 h 417"/>
                <a:gd name="T12" fmla="*/ 159 w 226"/>
                <a:gd name="T13" fmla="*/ 408 h 417"/>
                <a:gd name="T14" fmla="*/ 181 w 226"/>
                <a:gd name="T15" fmla="*/ 415 h 417"/>
                <a:gd name="T16" fmla="*/ 196 w 226"/>
                <a:gd name="T17" fmla="*/ 412 h 417"/>
                <a:gd name="T18" fmla="*/ 198 w 226"/>
                <a:gd name="T19" fmla="*/ 405 h 417"/>
                <a:gd name="T20" fmla="*/ 199 w 226"/>
                <a:gd name="T21" fmla="*/ 389 h 417"/>
                <a:gd name="T22" fmla="*/ 204 w 226"/>
                <a:gd name="T23" fmla="*/ 381 h 417"/>
                <a:gd name="T24" fmla="*/ 212 w 226"/>
                <a:gd name="T25" fmla="*/ 388 h 417"/>
                <a:gd name="T26" fmla="*/ 224 w 226"/>
                <a:gd name="T27" fmla="*/ 384 h 417"/>
                <a:gd name="T28" fmla="*/ 224 w 226"/>
                <a:gd name="T29" fmla="*/ 384 h 417"/>
                <a:gd name="T30" fmla="*/ 224 w 226"/>
                <a:gd name="T31" fmla="*/ 370 h 417"/>
                <a:gd name="T32" fmla="*/ 190 w 226"/>
                <a:gd name="T33" fmla="*/ 328 h 417"/>
                <a:gd name="T34" fmla="*/ 174 w 226"/>
                <a:gd name="T35" fmla="*/ 319 h 417"/>
                <a:gd name="T36" fmla="*/ 161 w 226"/>
                <a:gd name="T37" fmla="*/ 302 h 417"/>
                <a:gd name="T38" fmla="*/ 79 w 226"/>
                <a:gd name="T39" fmla="*/ 148 h 417"/>
                <a:gd name="T40" fmla="*/ 70 w 226"/>
                <a:gd name="T41" fmla="*/ 118 h 417"/>
                <a:gd name="T42" fmla="*/ 71 w 226"/>
                <a:gd name="T43" fmla="*/ 86 h 417"/>
                <a:gd name="T44" fmla="*/ 66 w 226"/>
                <a:gd name="T45" fmla="*/ 29 h 417"/>
                <a:gd name="T46" fmla="*/ 61 w 226"/>
                <a:gd name="T47" fmla="*/ 15 h 417"/>
                <a:gd name="T48" fmla="*/ 18 w 226"/>
                <a:gd name="T49" fmla="*/ 9 h 417"/>
                <a:gd name="T50" fmla="*/ 1 w 226"/>
                <a:gd name="T51" fmla="*/ 40 h 417"/>
                <a:gd name="T52" fmla="*/ 10 w 226"/>
                <a:gd name="T53" fmla="*/ 72 h 417"/>
                <a:gd name="T54" fmla="*/ 39 w 226"/>
                <a:gd name="T55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417">
                  <a:moveTo>
                    <a:pt x="39" y="165"/>
                  </a:moveTo>
                  <a:cubicBezTo>
                    <a:pt x="43" y="177"/>
                    <a:pt x="47" y="190"/>
                    <a:pt x="52" y="202"/>
                  </a:cubicBezTo>
                  <a:cubicBezTo>
                    <a:pt x="61" y="224"/>
                    <a:pt x="72" y="244"/>
                    <a:pt x="85" y="263"/>
                  </a:cubicBezTo>
                  <a:cubicBezTo>
                    <a:pt x="94" y="276"/>
                    <a:pt x="103" y="288"/>
                    <a:pt x="112" y="299"/>
                  </a:cubicBezTo>
                  <a:cubicBezTo>
                    <a:pt x="125" y="313"/>
                    <a:pt x="138" y="328"/>
                    <a:pt x="143" y="346"/>
                  </a:cubicBezTo>
                  <a:cubicBezTo>
                    <a:pt x="145" y="357"/>
                    <a:pt x="144" y="368"/>
                    <a:pt x="145" y="379"/>
                  </a:cubicBezTo>
                  <a:cubicBezTo>
                    <a:pt x="146" y="390"/>
                    <a:pt x="150" y="402"/>
                    <a:pt x="159" y="408"/>
                  </a:cubicBezTo>
                  <a:cubicBezTo>
                    <a:pt x="166" y="412"/>
                    <a:pt x="173" y="415"/>
                    <a:pt x="181" y="415"/>
                  </a:cubicBezTo>
                  <a:cubicBezTo>
                    <a:pt x="186" y="416"/>
                    <a:pt x="193" y="417"/>
                    <a:pt x="196" y="412"/>
                  </a:cubicBezTo>
                  <a:cubicBezTo>
                    <a:pt x="197" y="410"/>
                    <a:pt x="198" y="408"/>
                    <a:pt x="198" y="405"/>
                  </a:cubicBezTo>
                  <a:cubicBezTo>
                    <a:pt x="199" y="389"/>
                    <a:pt x="199" y="389"/>
                    <a:pt x="199" y="389"/>
                  </a:cubicBezTo>
                  <a:cubicBezTo>
                    <a:pt x="199" y="386"/>
                    <a:pt x="201" y="381"/>
                    <a:pt x="204" y="381"/>
                  </a:cubicBezTo>
                  <a:cubicBezTo>
                    <a:pt x="207" y="381"/>
                    <a:pt x="209" y="386"/>
                    <a:pt x="212" y="388"/>
                  </a:cubicBezTo>
                  <a:cubicBezTo>
                    <a:pt x="216" y="390"/>
                    <a:pt x="222" y="389"/>
                    <a:pt x="224" y="384"/>
                  </a:cubicBezTo>
                  <a:cubicBezTo>
                    <a:pt x="224" y="384"/>
                    <a:pt x="224" y="384"/>
                    <a:pt x="224" y="384"/>
                  </a:cubicBezTo>
                  <a:cubicBezTo>
                    <a:pt x="226" y="379"/>
                    <a:pt x="226" y="374"/>
                    <a:pt x="224" y="370"/>
                  </a:cubicBezTo>
                  <a:cubicBezTo>
                    <a:pt x="220" y="352"/>
                    <a:pt x="207" y="336"/>
                    <a:pt x="190" y="328"/>
                  </a:cubicBezTo>
                  <a:cubicBezTo>
                    <a:pt x="184" y="325"/>
                    <a:pt x="179" y="322"/>
                    <a:pt x="174" y="319"/>
                  </a:cubicBezTo>
                  <a:cubicBezTo>
                    <a:pt x="168" y="314"/>
                    <a:pt x="164" y="309"/>
                    <a:pt x="161" y="302"/>
                  </a:cubicBezTo>
                  <a:cubicBezTo>
                    <a:pt x="130" y="253"/>
                    <a:pt x="100" y="202"/>
                    <a:pt x="79" y="148"/>
                  </a:cubicBezTo>
                  <a:cubicBezTo>
                    <a:pt x="74" y="139"/>
                    <a:pt x="71" y="129"/>
                    <a:pt x="70" y="118"/>
                  </a:cubicBezTo>
                  <a:cubicBezTo>
                    <a:pt x="70" y="107"/>
                    <a:pt x="70" y="97"/>
                    <a:pt x="71" y="86"/>
                  </a:cubicBezTo>
                  <a:cubicBezTo>
                    <a:pt x="73" y="67"/>
                    <a:pt x="71" y="48"/>
                    <a:pt x="66" y="29"/>
                  </a:cubicBezTo>
                  <a:cubicBezTo>
                    <a:pt x="65" y="24"/>
                    <a:pt x="63" y="19"/>
                    <a:pt x="61" y="15"/>
                  </a:cubicBezTo>
                  <a:cubicBezTo>
                    <a:pt x="52" y="2"/>
                    <a:pt x="31" y="0"/>
                    <a:pt x="18" y="9"/>
                  </a:cubicBezTo>
                  <a:cubicBezTo>
                    <a:pt x="8" y="16"/>
                    <a:pt x="2" y="28"/>
                    <a:pt x="1" y="40"/>
                  </a:cubicBezTo>
                  <a:cubicBezTo>
                    <a:pt x="0" y="51"/>
                    <a:pt x="7" y="62"/>
                    <a:pt x="10" y="72"/>
                  </a:cubicBezTo>
                  <a:cubicBezTo>
                    <a:pt x="20" y="103"/>
                    <a:pt x="29" y="134"/>
                    <a:pt x="39" y="165"/>
                  </a:cubicBezTo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iṡliḑe"/>
            <p:cNvSpPr/>
            <p:nvPr/>
          </p:nvSpPr>
          <p:spPr bwMode="auto">
            <a:xfrm>
              <a:off x="3959226" y="4232276"/>
              <a:ext cx="307975" cy="566738"/>
            </a:xfrm>
            <a:custGeom>
              <a:avLst/>
              <a:gdLst>
                <a:gd name="T0" fmla="*/ 36 w 224"/>
                <a:gd name="T1" fmla="*/ 0 h 413"/>
                <a:gd name="T2" fmla="*/ 17 w 224"/>
                <a:gd name="T3" fmla="*/ 6 h 413"/>
                <a:gd name="T4" fmla="*/ 0 w 224"/>
                <a:gd name="T5" fmla="*/ 37 h 413"/>
                <a:gd name="T6" fmla="*/ 0 w 224"/>
                <a:gd name="T7" fmla="*/ 39 h 413"/>
                <a:gd name="T8" fmla="*/ 9 w 224"/>
                <a:gd name="T9" fmla="*/ 69 h 413"/>
                <a:gd name="T10" fmla="*/ 38 w 224"/>
                <a:gd name="T11" fmla="*/ 162 h 413"/>
                <a:gd name="T12" fmla="*/ 51 w 224"/>
                <a:gd name="T13" fmla="*/ 199 h 413"/>
                <a:gd name="T14" fmla="*/ 84 w 224"/>
                <a:gd name="T15" fmla="*/ 260 h 413"/>
                <a:gd name="T16" fmla="*/ 111 w 224"/>
                <a:gd name="T17" fmla="*/ 296 h 413"/>
                <a:gd name="T18" fmla="*/ 142 w 224"/>
                <a:gd name="T19" fmla="*/ 343 h 413"/>
                <a:gd name="T20" fmla="*/ 144 w 224"/>
                <a:gd name="T21" fmla="*/ 376 h 413"/>
                <a:gd name="T22" fmla="*/ 158 w 224"/>
                <a:gd name="T23" fmla="*/ 405 h 413"/>
                <a:gd name="T24" fmla="*/ 180 w 224"/>
                <a:gd name="T25" fmla="*/ 412 h 413"/>
                <a:gd name="T26" fmla="*/ 186 w 224"/>
                <a:gd name="T27" fmla="*/ 413 h 413"/>
                <a:gd name="T28" fmla="*/ 195 w 224"/>
                <a:gd name="T29" fmla="*/ 409 h 413"/>
                <a:gd name="T30" fmla="*/ 197 w 224"/>
                <a:gd name="T31" fmla="*/ 403 h 413"/>
                <a:gd name="T32" fmla="*/ 197 w 224"/>
                <a:gd name="T33" fmla="*/ 402 h 413"/>
                <a:gd name="T34" fmla="*/ 197 w 224"/>
                <a:gd name="T35" fmla="*/ 402 h 413"/>
                <a:gd name="T36" fmla="*/ 197 w 224"/>
                <a:gd name="T37" fmla="*/ 402 h 413"/>
                <a:gd name="T38" fmla="*/ 198 w 224"/>
                <a:gd name="T39" fmla="*/ 386 h 413"/>
                <a:gd name="T40" fmla="*/ 203 w 224"/>
                <a:gd name="T41" fmla="*/ 378 h 413"/>
                <a:gd name="T42" fmla="*/ 211 w 224"/>
                <a:gd name="T43" fmla="*/ 385 h 413"/>
                <a:gd name="T44" fmla="*/ 215 w 224"/>
                <a:gd name="T45" fmla="*/ 386 h 413"/>
                <a:gd name="T46" fmla="*/ 223 w 224"/>
                <a:gd name="T47" fmla="*/ 381 h 413"/>
                <a:gd name="T48" fmla="*/ 223 w 224"/>
                <a:gd name="T49" fmla="*/ 381 h 413"/>
                <a:gd name="T50" fmla="*/ 224 w 224"/>
                <a:gd name="T51" fmla="*/ 373 h 413"/>
                <a:gd name="T52" fmla="*/ 223 w 224"/>
                <a:gd name="T53" fmla="*/ 367 h 413"/>
                <a:gd name="T54" fmla="*/ 189 w 224"/>
                <a:gd name="T55" fmla="*/ 325 h 413"/>
                <a:gd name="T56" fmla="*/ 173 w 224"/>
                <a:gd name="T57" fmla="*/ 316 h 413"/>
                <a:gd name="T58" fmla="*/ 160 w 224"/>
                <a:gd name="T59" fmla="*/ 299 h 413"/>
                <a:gd name="T60" fmla="*/ 78 w 224"/>
                <a:gd name="T61" fmla="*/ 145 h 413"/>
                <a:gd name="T62" fmla="*/ 69 w 224"/>
                <a:gd name="T63" fmla="*/ 115 h 413"/>
                <a:gd name="T64" fmla="*/ 69 w 224"/>
                <a:gd name="T65" fmla="*/ 107 h 413"/>
                <a:gd name="T66" fmla="*/ 70 w 224"/>
                <a:gd name="T67" fmla="*/ 83 h 413"/>
                <a:gd name="T68" fmla="*/ 71 w 224"/>
                <a:gd name="T69" fmla="*/ 71 h 413"/>
                <a:gd name="T70" fmla="*/ 65 w 224"/>
                <a:gd name="T71" fmla="*/ 26 h 413"/>
                <a:gd name="T72" fmla="*/ 60 w 224"/>
                <a:gd name="T73" fmla="*/ 12 h 413"/>
                <a:gd name="T74" fmla="*/ 36 w 224"/>
                <a:gd name="T7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413">
                  <a:moveTo>
                    <a:pt x="36" y="0"/>
                  </a:moveTo>
                  <a:cubicBezTo>
                    <a:pt x="29" y="0"/>
                    <a:pt x="23" y="2"/>
                    <a:pt x="17" y="6"/>
                  </a:cubicBezTo>
                  <a:cubicBezTo>
                    <a:pt x="7" y="13"/>
                    <a:pt x="1" y="25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49"/>
                    <a:pt x="6" y="60"/>
                    <a:pt x="9" y="69"/>
                  </a:cubicBezTo>
                  <a:cubicBezTo>
                    <a:pt x="19" y="100"/>
                    <a:pt x="28" y="131"/>
                    <a:pt x="38" y="162"/>
                  </a:cubicBezTo>
                  <a:cubicBezTo>
                    <a:pt x="42" y="174"/>
                    <a:pt x="46" y="187"/>
                    <a:pt x="51" y="199"/>
                  </a:cubicBezTo>
                  <a:cubicBezTo>
                    <a:pt x="60" y="221"/>
                    <a:pt x="71" y="241"/>
                    <a:pt x="84" y="260"/>
                  </a:cubicBezTo>
                  <a:cubicBezTo>
                    <a:pt x="93" y="273"/>
                    <a:pt x="102" y="285"/>
                    <a:pt x="111" y="296"/>
                  </a:cubicBezTo>
                  <a:cubicBezTo>
                    <a:pt x="124" y="310"/>
                    <a:pt x="137" y="325"/>
                    <a:pt x="142" y="343"/>
                  </a:cubicBezTo>
                  <a:cubicBezTo>
                    <a:pt x="144" y="354"/>
                    <a:pt x="143" y="365"/>
                    <a:pt x="144" y="376"/>
                  </a:cubicBezTo>
                  <a:cubicBezTo>
                    <a:pt x="145" y="387"/>
                    <a:pt x="149" y="399"/>
                    <a:pt x="158" y="405"/>
                  </a:cubicBezTo>
                  <a:cubicBezTo>
                    <a:pt x="165" y="409"/>
                    <a:pt x="172" y="412"/>
                    <a:pt x="180" y="412"/>
                  </a:cubicBezTo>
                  <a:cubicBezTo>
                    <a:pt x="182" y="413"/>
                    <a:pt x="184" y="413"/>
                    <a:pt x="186" y="413"/>
                  </a:cubicBezTo>
                  <a:cubicBezTo>
                    <a:pt x="190" y="413"/>
                    <a:pt x="193" y="412"/>
                    <a:pt x="195" y="409"/>
                  </a:cubicBezTo>
                  <a:cubicBezTo>
                    <a:pt x="196" y="407"/>
                    <a:pt x="197" y="405"/>
                    <a:pt x="197" y="403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8" y="386"/>
                    <a:pt x="198" y="386"/>
                    <a:pt x="198" y="386"/>
                  </a:cubicBezTo>
                  <a:cubicBezTo>
                    <a:pt x="198" y="383"/>
                    <a:pt x="200" y="378"/>
                    <a:pt x="203" y="378"/>
                  </a:cubicBezTo>
                  <a:cubicBezTo>
                    <a:pt x="206" y="378"/>
                    <a:pt x="208" y="383"/>
                    <a:pt x="211" y="385"/>
                  </a:cubicBezTo>
                  <a:cubicBezTo>
                    <a:pt x="212" y="386"/>
                    <a:pt x="214" y="386"/>
                    <a:pt x="215" y="386"/>
                  </a:cubicBezTo>
                  <a:cubicBezTo>
                    <a:pt x="218" y="386"/>
                    <a:pt x="221" y="384"/>
                    <a:pt x="223" y="381"/>
                  </a:cubicBezTo>
                  <a:cubicBezTo>
                    <a:pt x="223" y="381"/>
                    <a:pt x="223" y="381"/>
                    <a:pt x="223" y="381"/>
                  </a:cubicBezTo>
                  <a:cubicBezTo>
                    <a:pt x="224" y="379"/>
                    <a:pt x="224" y="376"/>
                    <a:pt x="224" y="373"/>
                  </a:cubicBezTo>
                  <a:cubicBezTo>
                    <a:pt x="224" y="371"/>
                    <a:pt x="224" y="369"/>
                    <a:pt x="223" y="367"/>
                  </a:cubicBezTo>
                  <a:cubicBezTo>
                    <a:pt x="219" y="349"/>
                    <a:pt x="206" y="333"/>
                    <a:pt x="189" y="325"/>
                  </a:cubicBezTo>
                  <a:cubicBezTo>
                    <a:pt x="183" y="322"/>
                    <a:pt x="178" y="319"/>
                    <a:pt x="173" y="316"/>
                  </a:cubicBezTo>
                  <a:cubicBezTo>
                    <a:pt x="167" y="311"/>
                    <a:pt x="163" y="306"/>
                    <a:pt x="160" y="299"/>
                  </a:cubicBezTo>
                  <a:cubicBezTo>
                    <a:pt x="129" y="250"/>
                    <a:pt x="99" y="199"/>
                    <a:pt x="78" y="145"/>
                  </a:cubicBezTo>
                  <a:cubicBezTo>
                    <a:pt x="73" y="136"/>
                    <a:pt x="70" y="126"/>
                    <a:pt x="69" y="115"/>
                  </a:cubicBezTo>
                  <a:cubicBezTo>
                    <a:pt x="69" y="112"/>
                    <a:pt x="69" y="110"/>
                    <a:pt x="69" y="107"/>
                  </a:cubicBezTo>
                  <a:cubicBezTo>
                    <a:pt x="69" y="99"/>
                    <a:pt x="69" y="91"/>
                    <a:pt x="70" y="83"/>
                  </a:cubicBezTo>
                  <a:cubicBezTo>
                    <a:pt x="71" y="79"/>
                    <a:pt x="71" y="75"/>
                    <a:pt x="71" y="71"/>
                  </a:cubicBezTo>
                  <a:cubicBezTo>
                    <a:pt x="71" y="56"/>
                    <a:pt x="69" y="41"/>
                    <a:pt x="65" y="26"/>
                  </a:cubicBezTo>
                  <a:cubicBezTo>
                    <a:pt x="64" y="21"/>
                    <a:pt x="62" y="16"/>
                    <a:pt x="60" y="12"/>
                  </a:cubicBezTo>
                  <a:cubicBezTo>
                    <a:pt x="54" y="4"/>
                    <a:pt x="45" y="0"/>
                    <a:pt x="36" y="0"/>
                  </a:cubicBezTo>
                </a:path>
              </a:pathLst>
            </a:custGeom>
            <a:solidFill>
              <a:srgbClr val="995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íŝļïdé"/>
            <p:cNvSpPr/>
            <p:nvPr/>
          </p:nvSpPr>
          <p:spPr bwMode="auto">
            <a:xfrm>
              <a:off x="4757738" y="5065713"/>
              <a:ext cx="258763" cy="95250"/>
            </a:xfrm>
            <a:custGeom>
              <a:avLst/>
              <a:gdLst>
                <a:gd name="T0" fmla="*/ 65 w 189"/>
                <a:gd name="T1" fmla="*/ 30 h 69"/>
                <a:gd name="T2" fmla="*/ 11 w 189"/>
                <a:gd name="T3" fmla="*/ 38 h 69"/>
                <a:gd name="T4" fmla="*/ 3 w 189"/>
                <a:gd name="T5" fmla="*/ 39 h 69"/>
                <a:gd name="T6" fmla="*/ 7 w 189"/>
                <a:gd name="T7" fmla="*/ 50 h 69"/>
                <a:gd name="T8" fmla="*/ 44 w 189"/>
                <a:gd name="T9" fmla="*/ 65 h 69"/>
                <a:gd name="T10" fmla="*/ 80 w 189"/>
                <a:gd name="T11" fmla="*/ 68 h 69"/>
                <a:gd name="T12" fmla="*/ 178 w 189"/>
                <a:gd name="T13" fmla="*/ 64 h 69"/>
                <a:gd name="T14" fmla="*/ 183 w 189"/>
                <a:gd name="T15" fmla="*/ 63 h 69"/>
                <a:gd name="T16" fmla="*/ 187 w 189"/>
                <a:gd name="T17" fmla="*/ 56 h 69"/>
                <a:gd name="T18" fmla="*/ 179 w 189"/>
                <a:gd name="T19" fmla="*/ 33 h 69"/>
                <a:gd name="T20" fmla="*/ 156 w 189"/>
                <a:gd name="T21" fmla="*/ 21 h 69"/>
                <a:gd name="T22" fmla="*/ 127 w 189"/>
                <a:gd name="T23" fmla="*/ 10 h 69"/>
                <a:gd name="T24" fmla="*/ 103 w 189"/>
                <a:gd name="T25" fmla="*/ 1 h 69"/>
                <a:gd name="T26" fmla="*/ 65 w 189"/>
                <a:gd name="T2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69">
                  <a:moveTo>
                    <a:pt x="65" y="30"/>
                  </a:moveTo>
                  <a:cubicBezTo>
                    <a:pt x="49" y="39"/>
                    <a:pt x="30" y="40"/>
                    <a:pt x="11" y="38"/>
                  </a:cubicBezTo>
                  <a:cubicBezTo>
                    <a:pt x="9" y="37"/>
                    <a:pt x="5" y="37"/>
                    <a:pt x="3" y="39"/>
                  </a:cubicBezTo>
                  <a:cubicBezTo>
                    <a:pt x="0" y="43"/>
                    <a:pt x="4" y="47"/>
                    <a:pt x="7" y="50"/>
                  </a:cubicBezTo>
                  <a:cubicBezTo>
                    <a:pt x="18" y="58"/>
                    <a:pt x="30" y="63"/>
                    <a:pt x="44" y="65"/>
                  </a:cubicBezTo>
                  <a:cubicBezTo>
                    <a:pt x="56" y="67"/>
                    <a:pt x="68" y="68"/>
                    <a:pt x="80" y="68"/>
                  </a:cubicBezTo>
                  <a:cubicBezTo>
                    <a:pt x="112" y="68"/>
                    <a:pt x="145" y="69"/>
                    <a:pt x="178" y="64"/>
                  </a:cubicBezTo>
                  <a:cubicBezTo>
                    <a:pt x="180" y="64"/>
                    <a:pt x="182" y="63"/>
                    <a:pt x="183" y="63"/>
                  </a:cubicBezTo>
                  <a:cubicBezTo>
                    <a:pt x="185" y="61"/>
                    <a:pt x="187" y="59"/>
                    <a:pt x="187" y="56"/>
                  </a:cubicBezTo>
                  <a:cubicBezTo>
                    <a:pt x="189" y="48"/>
                    <a:pt x="186" y="39"/>
                    <a:pt x="179" y="33"/>
                  </a:cubicBezTo>
                  <a:cubicBezTo>
                    <a:pt x="172" y="28"/>
                    <a:pt x="164" y="23"/>
                    <a:pt x="156" y="21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1" y="7"/>
                    <a:pt x="110" y="0"/>
                    <a:pt x="103" y="1"/>
                  </a:cubicBezTo>
                  <a:cubicBezTo>
                    <a:pt x="89" y="2"/>
                    <a:pt x="76" y="23"/>
                    <a:pt x="65" y="3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iṧlíďè"/>
            <p:cNvSpPr/>
            <p:nvPr/>
          </p:nvSpPr>
          <p:spPr bwMode="auto">
            <a:xfrm>
              <a:off x="4864101" y="5140326"/>
              <a:ext cx="239713" cy="125413"/>
            </a:xfrm>
            <a:custGeom>
              <a:avLst/>
              <a:gdLst>
                <a:gd name="T0" fmla="*/ 58 w 174"/>
                <a:gd name="T1" fmla="*/ 43 h 92"/>
                <a:gd name="T2" fmla="*/ 11 w 174"/>
                <a:gd name="T3" fmla="*/ 61 h 92"/>
                <a:gd name="T4" fmla="*/ 0 w 174"/>
                <a:gd name="T5" fmla="*/ 66 h 92"/>
                <a:gd name="T6" fmla="*/ 1 w 174"/>
                <a:gd name="T7" fmla="*/ 70 h 92"/>
                <a:gd name="T8" fmla="*/ 26 w 174"/>
                <a:gd name="T9" fmla="*/ 89 h 92"/>
                <a:gd name="T10" fmla="*/ 56 w 174"/>
                <a:gd name="T11" fmla="*/ 91 h 92"/>
                <a:gd name="T12" fmla="*/ 85 w 174"/>
                <a:gd name="T13" fmla="*/ 89 h 92"/>
                <a:gd name="T14" fmla="*/ 102 w 174"/>
                <a:gd name="T15" fmla="*/ 88 h 92"/>
                <a:gd name="T16" fmla="*/ 119 w 174"/>
                <a:gd name="T17" fmla="*/ 85 h 92"/>
                <a:gd name="T18" fmla="*/ 161 w 174"/>
                <a:gd name="T19" fmla="*/ 83 h 92"/>
                <a:gd name="T20" fmla="*/ 172 w 174"/>
                <a:gd name="T21" fmla="*/ 81 h 92"/>
                <a:gd name="T22" fmla="*/ 172 w 174"/>
                <a:gd name="T23" fmla="*/ 69 h 92"/>
                <a:gd name="T24" fmla="*/ 170 w 174"/>
                <a:gd name="T25" fmla="*/ 43 h 92"/>
                <a:gd name="T26" fmla="*/ 141 w 174"/>
                <a:gd name="T27" fmla="*/ 11 h 92"/>
                <a:gd name="T28" fmla="*/ 92 w 174"/>
                <a:gd name="T29" fmla="*/ 9 h 92"/>
                <a:gd name="T30" fmla="*/ 58 w 174"/>
                <a:gd name="T31" fmla="*/ 4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92">
                  <a:moveTo>
                    <a:pt x="58" y="43"/>
                  </a:moveTo>
                  <a:cubicBezTo>
                    <a:pt x="45" y="54"/>
                    <a:pt x="28" y="61"/>
                    <a:pt x="11" y="61"/>
                  </a:cubicBezTo>
                  <a:cubicBezTo>
                    <a:pt x="6" y="61"/>
                    <a:pt x="0" y="61"/>
                    <a:pt x="0" y="66"/>
                  </a:cubicBezTo>
                  <a:cubicBezTo>
                    <a:pt x="0" y="67"/>
                    <a:pt x="0" y="68"/>
                    <a:pt x="1" y="70"/>
                  </a:cubicBezTo>
                  <a:cubicBezTo>
                    <a:pt x="7" y="79"/>
                    <a:pt x="16" y="86"/>
                    <a:pt x="26" y="89"/>
                  </a:cubicBezTo>
                  <a:cubicBezTo>
                    <a:pt x="36" y="91"/>
                    <a:pt x="46" y="92"/>
                    <a:pt x="56" y="91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91" y="89"/>
                    <a:pt x="96" y="89"/>
                    <a:pt x="102" y="88"/>
                  </a:cubicBezTo>
                  <a:cubicBezTo>
                    <a:pt x="107" y="87"/>
                    <a:pt x="113" y="86"/>
                    <a:pt x="119" y="85"/>
                  </a:cubicBezTo>
                  <a:cubicBezTo>
                    <a:pt x="133" y="83"/>
                    <a:pt x="147" y="83"/>
                    <a:pt x="161" y="83"/>
                  </a:cubicBezTo>
                  <a:cubicBezTo>
                    <a:pt x="165" y="84"/>
                    <a:pt x="169" y="83"/>
                    <a:pt x="172" y="81"/>
                  </a:cubicBezTo>
                  <a:cubicBezTo>
                    <a:pt x="174" y="77"/>
                    <a:pt x="173" y="73"/>
                    <a:pt x="172" y="69"/>
                  </a:cubicBezTo>
                  <a:cubicBezTo>
                    <a:pt x="170" y="60"/>
                    <a:pt x="172" y="51"/>
                    <a:pt x="170" y="43"/>
                  </a:cubicBezTo>
                  <a:cubicBezTo>
                    <a:pt x="168" y="28"/>
                    <a:pt x="155" y="16"/>
                    <a:pt x="141" y="11"/>
                  </a:cubicBezTo>
                  <a:cubicBezTo>
                    <a:pt x="127" y="6"/>
                    <a:pt x="104" y="0"/>
                    <a:pt x="92" y="9"/>
                  </a:cubicBezTo>
                  <a:cubicBezTo>
                    <a:pt x="78" y="17"/>
                    <a:pt x="70" y="32"/>
                    <a:pt x="58" y="4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îsľïďe"/>
            <p:cNvSpPr/>
            <p:nvPr/>
          </p:nvSpPr>
          <p:spPr bwMode="auto">
            <a:xfrm>
              <a:off x="4832351" y="4454526"/>
              <a:ext cx="288925" cy="676275"/>
            </a:xfrm>
            <a:custGeom>
              <a:avLst/>
              <a:gdLst>
                <a:gd name="T0" fmla="*/ 24 w 210"/>
                <a:gd name="T1" fmla="*/ 164 h 492"/>
                <a:gd name="T2" fmla="*/ 3 w 210"/>
                <a:gd name="T3" fmla="*/ 217 h 492"/>
                <a:gd name="T4" fmla="*/ 14 w 210"/>
                <a:gd name="T5" fmla="*/ 247 h 492"/>
                <a:gd name="T6" fmla="*/ 26 w 210"/>
                <a:gd name="T7" fmla="*/ 288 h 492"/>
                <a:gd name="T8" fmla="*/ 38 w 210"/>
                <a:gd name="T9" fmla="*/ 351 h 492"/>
                <a:gd name="T10" fmla="*/ 41 w 210"/>
                <a:gd name="T11" fmla="*/ 422 h 492"/>
                <a:gd name="T12" fmla="*/ 36 w 210"/>
                <a:gd name="T13" fmla="*/ 438 h 492"/>
                <a:gd name="T14" fmla="*/ 31 w 210"/>
                <a:gd name="T15" fmla="*/ 444 h 492"/>
                <a:gd name="T16" fmla="*/ 32 w 210"/>
                <a:gd name="T17" fmla="*/ 450 h 492"/>
                <a:gd name="T18" fmla="*/ 68 w 210"/>
                <a:gd name="T19" fmla="*/ 482 h 492"/>
                <a:gd name="T20" fmla="*/ 116 w 210"/>
                <a:gd name="T21" fmla="*/ 491 h 492"/>
                <a:gd name="T22" fmla="*/ 123 w 210"/>
                <a:gd name="T23" fmla="*/ 490 h 492"/>
                <a:gd name="T24" fmla="*/ 128 w 210"/>
                <a:gd name="T25" fmla="*/ 485 h 492"/>
                <a:gd name="T26" fmla="*/ 133 w 210"/>
                <a:gd name="T27" fmla="*/ 409 h 492"/>
                <a:gd name="T28" fmla="*/ 137 w 210"/>
                <a:gd name="T29" fmla="*/ 345 h 492"/>
                <a:gd name="T30" fmla="*/ 130 w 210"/>
                <a:gd name="T31" fmla="*/ 293 h 492"/>
                <a:gd name="T32" fmla="*/ 138 w 210"/>
                <a:gd name="T33" fmla="*/ 209 h 492"/>
                <a:gd name="T34" fmla="*/ 151 w 210"/>
                <a:gd name="T35" fmla="*/ 145 h 492"/>
                <a:gd name="T36" fmla="*/ 165 w 210"/>
                <a:gd name="T37" fmla="*/ 109 h 492"/>
                <a:gd name="T38" fmla="*/ 184 w 210"/>
                <a:gd name="T39" fmla="*/ 84 h 492"/>
                <a:gd name="T40" fmla="*/ 206 w 210"/>
                <a:gd name="T41" fmla="*/ 2 h 492"/>
                <a:gd name="T42" fmla="*/ 162 w 210"/>
                <a:gd name="T43" fmla="*/ 14 h 492"/>
                <a:gd name="T44" fmla="*/ 122 w 210"/>
                <a:gd name="T45" fmla="*/ 40 h 492"/>
                <a:gd name="T46" fmla="*/ 96 w 210"/>
                <a:gd name="T47" fmla="*/ 71 h 492"/>
                <a:gd name="T48" fmla="*/ 62 w 210"/>
                <a:gd name="T49" fmla="*/ 114 h 492"/>
                <a:gd name="T50" fmla="*/ 24 w 210"/>
                <a:gd name="T51" fmla="*/ 16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492">
                  <a:moveTo>
                    <a:pt x="24" y="164"/>
                  </a:moveTo>
                  <a:cubicBezTo>
                    <a:pt x="12" y="180"/>
                    <a:pt x="0" y="198"/>
                    <a:pt x="3" y="217"/>
                  </a:cubicBezTo>
                  <a:cubicBezTo>
                    <a:pt x="4" y="228"/>
                    <a:pt x="10" y="237"/>
                    <a:pt x="14" y="247"/>
                  </a:cubicBezTo>
                  <a:cubicBezTo>
                    <a:pt x="20" y="260"/>
                    <a:pt x="24" y="274"/>
                    <a:pt x="26" y="288"/>
                  </a:cubicBezTo>
                  <a:cubicBezTo>
                    <a:pt x="31" y="309"/>
                    <a:pt x="35" y="330"/>
                    <a:pt x="38" y="351"/>
                  </a:cubicBezTo>
                  <a:cubicBezTo>
                    <a:pt x="41" y="375"/>
                    <a:pt x="42" y="399"/>
                    <a:pt x="41" y="422"/>
                  </a:cubicBezTo>
                  <a:cubicBezTo>
                    <a:pt x="40" y="428"/>
                    <a:pt x="40" y="434"/>
                    <a:pt x="36" y="438"/>
                  </a:cubicBezTo>
                  <a:cubicBezTo>
                    <a:pt x="34" y="440"/>
                    <a:pt x="32" y="441"/>
                    <a:pt x="31" y="444"/>
                  </a:cubicBezTo>
                  <a:cubicBezTo>
                    <a:pt x="31" y="446"/>
                    <a:pt x="31" y="448"/>
                    <a:pt x="32" y="450"/>
                  </a:cubicBezTo>
                  <a:cubicBezTo>
                    <a:pt x="40" y="465"/>
                    <a:pt x="52" y="476"/>
                    <a:pt x="68" y="482"/>
                  </a:cubicBezTo>
                  <a:cubicBezTo>
                    <a:pt x="83" y="488"/>
                    <a:pt x="100" y="491"/>
                    <a:pt x="116" y="491"/>
                  </a:cubicBezTo>
                  <a:cubicBezTo>
                    <a:pt x="118" y="492"/>
                    <a:pt x="121" y="491"/>
                    <a:pt x="123" y="490"/>
                  </a:cubicBezTo>
                  <a:cubicBezTo>
                    <a:pt x="125" y="489"/>
                    <a:pt x="127" y="487"/>
                    <a:pt x="128" y="485"/>
                  </a:cubicBezTo>
                  <a:cubicBezTo>
                    <a:pt x="140" y="462"/>
                    <a:pt x="133" y="434"/>
                    <a:pt x="133" y="409"/>
                  </a:cubicBezTo>
                  <a:cubicBezTo>
                    <a:pt x="133" y="387"/>
                    <a:pt x="138" y="366"/>
                    <a:pt x="137" y="345"/>
                  </a:cubicBezTo>
                  <a:cubicBezTo>
                    <a:pt x="137" y="327"/>
                    <a:pt x="132" y="311"/>
                    <a:pt x="130" y="293"/>
                  </a:cubicBezTo>
                  <a:cubicBezTo>
                    <a:pt x="128" y="265"/>
                    <a:pt x="133" y="237"/>
                    <a:pt x="138" y="209"/>
                  </a:cubicBezTo>
                  <a:cubicBezTo>
                    <a:pt x="142" y="188"/>
                    <a:pt x="146" y="167"/>
                    <a:pt x="151" y="145"/>
                  </a:cubicBezTo>
                  <a:cubicBezTo>
                    <a:pt x="154" y="132"/>
                    <a:pt x="158" y="120"/>
                    <a:pt x="165" y="109"/>
                  </a:cubicBezTo>
                  <a:cubicBezTo>
                    <a:pt x="170" y="100"/>
                    <a:pt x="178" y="92"/>
                    <a:pt x="184" y="84"/>
                  </a:cubicBezTo>
                  <a:cubicBezTo>
                    <a:pt x="202" y="61"/>
                    <a:pt x="210" y="31"/>
                    <a:pt x="206" y="2"/>
                  </a:cubicBezTo>
                  <a:cubicBezTo>
                    <a:pt x="206" y="0"/>
                    <a:pt x="165" y="13"/>
                    <a:pt x="162" y="14"/>
                  </a:cubicBezTo>
                  <a:cubicBezTo>
                    <a:pt x="147" y="21"/>
                    <a:pt x="133" y="29"/>
                    <a:pt x="122" y="40"/>
                  </a:cubicBezTo>
                  <a:cubicBezTo>
                    <a:pt x="112" y="49"/>
                    <a:pt x="105" y="61"/>
                    <a:pt x="96" y="71"/>
                  </a:cubicBezTo>
                  <a:cubicBezTo>
                    <a:pt x="85" y="85"/>
                    <a:pt x="73" y="100"/>
                    <a:pt x="62" y="114"/>
                  </a:cubicBezTo>
                  <a:cubicBezTo>
                    <a:pt x="49" y="131"/>
                    <a:pt x="36" y="147"/>
                    <a:pt x="24" y="164"/>
                  </a:cubicBezTo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ïṡlïdé"/>
            <p:cNvSpPr/>
            <p:nvPr/>
          </p:nvSpPr>
          <p:spPr bwMode="auto">
            <a:xfrm>
              <a:off x="4835526" y="4457701"/>
              <a:ext cx="280988" cy="671513"/>
            </a:xfrm>
            <a:custGeom>
              <a:avLst/>
              <a:gdLst>
                <a:gd name="T0" fmla="*/ 203 w 205"/>
                <a:gd name="T1" fmla="*/ 0 h 489"/>
                <a:gd name="T2" fmla="*/ 160 w 205"/>
                <a:gd name="T3" fmla="*/ 12 h 489"/>
                <a:gd name="T4" fmla="*/ 120 w 205"/>
                <a:gd name="T5" fmla="*/ 38 h 489"/>
                <a:gd name="T6" fmla="*/ 94 w 205"/>
                <a:gd name="T7" fmla="*/ 69 h 489"/>
                <a:gd name="T8" fmla="*/ 60 w 205"/>
                <a:gd name="T9" fmla="*/ 112 h 489"/>
                <a:gd name="T10" fmla="*/ 22 w 205"/>
                <a:gd name="T11" fmla="*/ 162 h 489"/>
                <a:gd name="T12" fmla="*/ 0 w 205"/>
                <a:gd name="T13" fmla="*/ 210 h 489"/>
                <a:gd name="T14" fmla="*/ 1 w 205"/>
                <a:gd name="T15" fmla="*/ 215 h 489"/>
                <a:gd name="T16" fmla="*/ 12 w 205"/>
                <a:gd name="T17" fmla="*/ 245 h 489"/>
                <a:gd name="T18" fmla="*/ 24 w 205"/>
                <a:gd name="T19" fmla="*/ 286 h 489"/>
                <a:gd name="T20" fmla="*/ 36 w 205"/>
                <a:gd name="T21" fmla="*/ 349 h 489"/>
                <a:gd name="T22" fmla="*/ 39 w 205"/>
                <a:gd name="T23" fmla="*/ 399 h 489"/>
                <a:gd name="T24" fmla="*/ 39 w 205"/>
                <a:gd name="T25" fmla="*/ 420 h 489"/>
                <a:gd name="T26" fmla="*/ 34 w 205"/>
                <a:gd name="T27" fmla="*/ 436 h 489"/>
                <a:gd name="T28" fmla="*/ 29 w 205"/>
                <a:gd name="T29" fmla="*/ 442 h 489"/>
                <a:gd name="T30" fmla="*/ 29 w 205"/>
                <a:gd name="T31" fmla="*/ 443 h 489"/>
                <a:gd name="T32" fmla="*/ 30 w 205"/>
                <a:gd name="T33" fmla="*/ 448 h 489"/>
                <a:gd name="T34" fmla="*/ 66 w 205"/>
                <a:gd name="T35" fmla="*/ 480 h 489"/>
                <a:gd name="T36" fmla="*/ 114 w 205"/>
                <a:gd name="T37" fmla="*/ 489 h 489"/>
                <a:gd name="T38" fmla="*/ 116 w 205"/>
                <a:gd name="T39" fmla="*/ 489 h 489"/>
                <a:gd name="T40" fmla="*/ 121 w 205"/>
                <a:gd name="T41" fmla="*/ 488 h 489"/>
                <a:gd name="T42" fmla="*/ 126 w 205"/>
                <a:gd name="T43" fmla="*/ 483 h 489"/>
                <a:gd name="T44" fmla="*/ 133 w 205"/>
                <a:gd name="T45" fmla="*/ 448 h 489"/>
                <a:gd name="T46" fmla="*/ 131 w 205"/>
                <a:gd name="T47" fmla="*/ 408 h 489"/>
                <a:gd name="T48" fmla="*/ 131 w 205"/>
                <a:gd name="T49" fmla="*/ 407 h 489"/>
                <a:gd name="T50" fmla="*/ 136 w 205"/>
                <a:gd name="T51" fmla="*/ 348 h 489"/>
                <a:gd name="T52" fmla="*/ 135 w 205"/>
                <a:gd name="T53" fmla="*/ 343 h 489"/>
                <a:gd name="T54" fmla="*/ 128 w 205"/>
                <a:gd name="T55" fmla="*/ 291 h 489"/>
                <a:gd name="T56" fmla="*/ 128 w 205"/>
                <a:gd name="T57" fmla="*/ 275 h 489"/>
                <a:gd name="T58" fmla="*/ 136 w 205"/>
                <a:gd name="T59" fmla="*/ 207 h 489"/>
                <a:gd name="T60" fmla="*/ 149 w 205"/>
                <a:gd name="T61" fmla="*/ 143 h 489"/>
                <a:gd name="T62" fmla="*/ 163 w 205"/>
                <a:gd name="T63" fmla="*/ 107 h 489"/>
                <a:gd name="T64" fmla="*/ 182 w 205"/>
                <a:gd name="T65" fmla="*/ 82 h 489"/>
                <a:gd name="T66" fmla="*/ 205 w 205"/>
                <a:gd name="T67" fmla="*/ 14 h 489"/>
                <a:gd name="T68" fmla="*/ 204 w 205"/>
                <a:gd name="T69" fmla="*/ 0 h 489"/>
                <a:gd name="T70" fmla="*/ 203 w 205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5" h="489">
                  <a:moveTo>
                    <a:pt x="203" y="0"/>
                  </a:moveTo>
                  <a:cubicBezTo>
                    <a:pt x="196" y="0"/>
                    <a:pt x="163" y="11"/>
                    <a:pt x="160" y="12"/>
                  </a:cubicBezTo>
                  <a:cubicBezTo>
                    <a:pt x="145" y="19"/>
                    <a:pt x="131" y="27"/>
                    <a:pt x="120" y="38"/>
                  </a:cubicBezTo>
                  <a:cubicBezTo>
                    <a:pt x="110" y="47"/>
                    <a:pt x="103" y="59"/>
                    <a:pt x="94" y="69"/>
                  </a:cubicBezTo>
                  <a:cubicBezTo>
                    <a:pt x="83" y="83"/>
                    <a:pt x="71" y="98"/>
                    <a:pt x="60" y="112"/>
                  </a:cubicBezTo>
                  <a:cubicBezTo>
                    <a:pt x="47" y="129"/>
                    <a:pt x="34" y="145"/>
                    <a:pt x="22" y="162"/>
                  </a:cubicBezTo>
                  <a:cubicBezTo>
                    <a:pt x="11" y="176"/>
                    <a:pt x="0" y="192"/>
                    <a:pt x="0" y="210"/>
                  </a:cubicBezTo>
                  <a:cubicBezTo>
                    <a:pt x="0" y="212"/>
                    <a:pt x="0" y="213"/>
                    <a:pt x="1" y="215"/>
                  </a:cubicBezTo>
                  <a:cubicBezTo>
                    <a:pt x="2" y="226"/>
                    <a:pt x="8" y="235"/>
                    <a:pt x="12" y="245"/>
                  </a:cubicBezTo>
                  <a:cubicBezTo>
                    <a:pt x="18" y="258"/>
                    <a:pt x="22" y="272"/>
                    <a:pt x="24" y="286"/>
                  </a:cubicBezTo>
                  <a:cubicBezTo>
                    <a:pt x="29" y="307"/>
                    <a:pt x="33" y="328"/>
                    <a:pt x="36" y="349"/>
                  </a:cubicBezTo>
                  <a:cubicBezTo>
                    <a:pt x="38" y="365"/>
                    <a:pt x="39" y="382"/>
                    <a:pt x="39" y="399"/>
                  </a:cubicBezTo>
                  <a:cubicBezTo>
                    <a:pt x="39" y="406"/>
                    <a:pt x="39" y="413"/>
                    <a:pt x="39" y="420"/>
                  </a:cubicBezTo>
                  <a:cubicBezTo>
                    <a:pt x="38" y="426"/>
                    <a:pt x="38" y="432"/>
                    <a:pt x="34" y="436"/>
                  </a:cubicBezTo>
                  <a:cubicBezTo>
                    <a:pt x="32" y="438"/>
                    <a:pt x="30" y="439"/>
                    <a:pt x="29" y="442"/>
                  </a:cubicBezTo>
                  <a:cubicBezTo>
                    <a:pt x="29" y="442"/>
                    <a:pt x="29" y="443"/>
                    <a:pt x="29" y="443"/>
                  </a:cubicBezTo>
                  <a:cubicBezTo>
                    <a:pt x="29" y="445"/>
                    <a:pt x="29" y="446"/>
                    <a:pt x="30" y="448"/>
                  </a:cubicBezTo>
                  <a:cubicBezTo>
                    <a:pt x="38" y="463"/>
                    <a:pt x="50" y="474"/>
                    <a:pt x="66" y="480"/>
                  </a:cubicBezTo>
                  <a:cubicBezTo>
                    <a:pt x="81" y="486"/>
                    <a:pt x="98" y="489"/>
                    <a:pt x="114" y="489"/>
                  </a:cubicBezTo>
                  <a:cubicBezTo>
                    <a:pt x="115" y="489"/>
                    <a:pt x="115" y="489"/>
                    <a:pt x="116" y="489"/>
                  </a:cubicBezTo>
                  <a:cubicBezTo>
                    <a:pt x="117" y="489"/>
                    <a:pt x="119" y="489"/>
                    <a:pt x="121" y="488"/>
                  </a:cubicBezTo>
                  <a:cubicBezTo>
                    <a:pt x="123" y="487"/>
                    <a:pt x="125" y="485"/>
                    <a:pt x="126" y="483"/>
                  </a:cubicBezTo>
                  <a:cubicBezTo>
                    <a:pt x="131" y="472"/>
                    <a:pt x="133" y="460"/>
                    <a:pt x="133" y="448"/>
                  </a:cubicBezTo>
                  <a:cubicBezTo>
                    <a:pt x="133" y="435"/>
                    <a:pt x="131" y="421"/>
                    <a:pt x="131" y="408"/>
                  </a:cubicBezTo>
                  <a:cubicBezTo>
                    <a:pt x="131" y="408"/>
                    <a:pt x="131" y="407"/>
                    <a:pt x="131" y="407"/>
                  </a:cubicBezTo>
                  <a:cubicBezTo>
                    <a:pt x="131" y="387"/>
                    <a:pt x="136" y="367"/>
                    <a:pt x="136" y="348"/>
                  </a:cubicBezTo>
                  <a:cubicBezTo>
                    <a:pt x="136" y="346"/>
                    <a:pt x="136" y="344"/>
                    <a:pt x="135" y="343"/>
                  </a:cubicBezTo>
                  <a:cubicBezTo>
                    <a:pt x="135" y="325"/>
                    <a:pt x="130" y="309"/>
                    <a:pt x="128" y="291"/>
                  </a:cubicBezTo>
                  <a:cubicBezTo>
                    <a:pt x="128" y="286"/>
                    <a:pt x="128" y="281"/>
                    <a:pt x="128" y="275"/>
                  </a:cubicBezTo>
                  <a:cubicBezTo>
                    <a:pt x="128" y="253"/>
                    <a:pt x="132" y="230"/>
                    <a:pt x="136" y="207"/>
                  </a:cubicBezTo>
                  <a:cubicBezTo>
                    <a:pt x="140" y="186"/>
                    <a:pt x="144" y="165"/>
                    <a:pt x="149" y="143"/>
                  </a:cubicBezTo>
                  <a:cubicBezTo>
                    <a:pt x="152" y="130"/>
                    <a:pt x="156" y="118"/>
                    <a:pt x="163" y="107"/>
                  </a:cubicBezTo>
                  <a:cubicBezTo>
                    <a:pt x="168" y="98"/>
                    <a:pt x="176" y="90"/>
                    <a:pt x="182" y="82"/>
                  </a:cubicBezTo>
                  <a:cubicBezTo>
                    <a:pt x="197" y="62"/>
                    <a:pt x="205" y="39"/>
                    <a:pt x="205" y="14"/>
                  </a:cubicBezTo>
                  <a:cubicBezTo>
                    <a:pt x="205" y="10"/>
                    <a:pt x="205" y="5"/>
                    <a:pt x="204" y="0"/>
                  </a:cubicBezTo>
                  <a:cubicBezTo>
                    <a:pt x="204" y="0"/>
                    <a:pt x="204" y="0"/>
                    <a:pt x="203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işļídè"/>
            <p:cNvSpPr/>
            <p:nvPr/>
          </p:nvSpPr>
          <p:spPr bwMode="auto">
            <a:xfrm>
              <a:off x="4900613" y="4427538"/>
              <a:ext cx="358775" cy="774700"/>
            </a:xfrm>
            <a:custGeom>
              <a:avLst/>
              <a:gdLst>
                <a:gd name="T0" fmla="*/ 60 w 260"/>
                <a:gd name="T1" fmla="*/ 62 h 565"/>
                <a:gd name="T2" fmla="*/ 75 w 260"/>
                <a:gd name="T3" fmla="*/ 96 h 565"/>
                <a:gd name="T4" fmla="*/ 63 w 260"/>
                <a:gd name="T5" fmla="*/ 123 h 565"/>
                <a:gd name="T6" fmla="*/ 51 w 260"/>
                <a:gd name="T7" fmla="*/ 151 h 565"/>
                <a:gd name="T8" fmla="*/ 15 w 260"/>
                <a:gd name="T9" fmla="*/ 223 h 565"/>
                <a:gd name="T10" fmla="*/ 2 w 260"/>
                <a:gd name="T11" fmla="*/ 258 h 565"/>
                <a:gd name="T12" fmla="*/ 8 w 260"/>
                <a:gd name="T13" fmla="*/ 275 h 565"/>
                <a:gd name="T14" fmla="*/ 29 w 260"/>
                <a:gd name="T15" fmla="*/ 316 h 565"/>
                <a:gd name="T16" fmla="*/ 39 w 260"/>
                <a:gd name="T17" fmla="*/ 342 h 565"/>
                <a:gd name="T18" fmla="*/ 42 w 260"/>
                <a:gd name="T19" fmla="*/ 365 h 565"/>
                <a:gd name="T20" fmla="*/ 50 w 260"/>
                <a:gd name="T21" fmla="*/ 440 h 565"/>
                <a:gd name="T22" fmla="*/ 46 w 260"/>
                <a:gd name="T23" fmla="*/ 443 h 565"/>
                <a:gd name="T24" fmla="*/ 58 w 260"/>
                <a:gd name="T25" fmla="*/ 483 h 565"/>
                <a:gd name="T26" fmla="*/ 58 w 260"/>
                <a:gd name="T27" fmla="*/ 505 h 565"/>
                <a:gd name="T28" fmla="*/ 61 w 260"/>
                <a:gd name="T29" fmla="*/ 514 h 565"/>
                <a:gd name="T30" fmla="*/ 60 w 260"/>
                <a:gd name="T31" fmla="*/ 520 h 565"/>
                <a:gd name="T32" fmla="*/ 70 w 260"/>
                <a:gd name="T33" fmla="*/ 533 h 565"/>
                <a:gd name="T34" fmla="*/ 87 w 260"/>
                <a:gd name="T35" fmla="*/ 536 h 565"/>
                <a:gd name="T36" fmla="*/ 115 w 260"/>
                <a:gd name="T37" fmla="*/ 555 h 565"/>
                <a:gd name="T38" fmla="*/ 146 w 260"/>
                <a:gd name="T39" fmla="*/ 565 h 565"/>
                <a:gd name="T40" fmla="*/ 151 w 260"/>
                <a:gd name="T41" fmla="*/ 564 h 565"/>
                <a:gd name="T42" fmla="*/ 153 w 260"/>
                <a:gd name="T43" fmla="*/ 558 h 565"/>
                <a:gd name="T44" fmla="*/ 142 w 260"/>
                <a:gd name="T45" fmla="*/ 531 h 565"/>
                <a:gd name="T46" fmla="*/ 138 w 260"/>
                <a:gd name="T47" fmla="*/ 527 h 565"/>
                <a:gd name="T48" fmla="*/ 138 w 260"/>
                <a:gd name="T49" fmla="*/ 522 h 565"/>
                <a:gd name="T50" fmla="*/ 136 w 260"/>
                <a:gd name="T51" fmla="*/ 454 h 565"/>
                <a:gd name="T52" fmla="*/ 135 w 260"/>
                <a:gd name="T53" fmla="*/ 433 h 565"/>
                <a:gd name="T54" fmla="*/ 137 w 260"/>
                <a:gd name="T55" fmla="*/ 415 h 565"/>
                <a:gd name="T56" fmla="*/ 132 w 260"/>
                <a:gd name="T57" fmla="*/ 398 h 565"/>
                <a:gd name="T58" fmla="*/ 129 w 260"/>
                <a:gd name="T59" fmla="*/ 366 h 565"/>
                <a:gd name="T60" fmla="*/ 120 w 260"/>
                <a:gd name="T61" fmla="*/ 311 h 565"/>
                <a:gd name="T62" fmla="*/ 112 w 260"/>
                <a:gd name="T63" fmla="*/ 292 h 565"/>
                <a:gd name="T64" fmla="*/ 102 w 260"/>
                <a:gd name="T65" fmla="*/ 277 h 565"/>
                <a:gd name="T66" fmla="*/ 106 w 260"/>
                <a:gd name="T67" fmla="*/ 271 h 565"/>
                <a:gd name="T68" fmla="*/ 111 w 260"/>
                <a:gd name="T69" fmla="*/ 253 h 565"/>
                <a:gd name="T70" fmla="*/ 120 w 260"/>
                <a:gd name="T71" fmla="*/ 249 h 565"/>
                <a:gd name="T72" fmla="*/ 192 w 260"/>
                <a:gd name="T73" fmla="*/ 167 h 565"/>
                <a:gd name="T74" fmla="*/ 196 w 260"/>
                <a:gd name="T75" fmla="*/ 159 h 565"/>
                <a:gd name="T76" fmla="*/ 209 w 260"/>
                <a:gd name="T77" fmla="*/ 151 h 565"/>
                <a:gd name="T78" fmla="*/ 244 w 260"/>
                <a:gd name="T79" fmla="*/ 115 h 565"/>
                <a:gd name="T80" fmla="*/ 257 w 260"/>
                <a:gd name="T81" fmla="*/ 89 h 565"/>
                <a:gd name="T82" fmla="*/ 259 w 260"/>
                <a:gd name="T83" fmla="*/ 71 h 565"/>
                <a:gd name="T84" fmla="*/ 260 w 260"/>
                <a:gd name="T85" fmla="*/ 39 h 565"/>
                <a:gd name="T86" fmla="*/ 259 w 260"/>
                <a:gd name="T87" fmla="*/ 33 h 565"/>
                <a:gd name="T88" fmla="*/ 256 w 260"/>
                <a:gd name="T89" fmla="*/ 28 h 565"/>
                <a:gd name="T90" fmla="*/ 222 w 260"/>
                <a:gd name="T91" fmla="*/ 9 h 565"/>
                <a:gd name="T92" fmla="*/ 195 w 260"/>
                <a:gd name="T93" fmla="*/ 7 h 565"/>
                <a:gd name="T94" fmla="*/ 143 w 260"/>
                <a:gd name="T95" fmla="*/ 2 h 565"/>
                <a:gd name="T96" fmla="*/ 79 w 260"/>
                <a:gd name="T97" fmla="*/ 46 h 565"/>
                <a:gd name="T98" fmla="*/ 60 w 260"/>
                <a:gd name="T99" fmla="*/ 6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565">
                  <a:moveTo>
                    <a:pt x="60" y="62"/>
                  </a:moveTo>
                  <a:cubicBezTo>
                    <a:pt x="63" y="75"/>
                    <a:pt x="75" y="84"/>
                    <a:pt x="75" y="96"/>
                  </a:cubicBezTo>
                  <a:cubicBezTo>
                    <a:pt x="75" y="106"/>
                    <a:pt x="68" y="115"/>
                    <a:pt x="63" y="123"/>
                  </a:cubicBezTo>
                  <a:cubicBezTo>
                    <a:pt x="58" y="132"/>
                    <a:pt x="54" y="142"/>
                    <a:pt x="51" y="151"/>
                  </a:cubicBezTo>
                  <a:cubicBezTo>
                    <a:pt x="41" y="176"/>
                    <a:pt x="29" y="200"/>
                    <a:pt x="15" y="223"/>
                  </a:cubicBezTo>
                  <a:cubicBezTo>
                    <a:pt x="8" y="234"/>
                    <a:pt x="0" y="245"/>
                    <a:pt x="2" y="258"/>
                  </a:cubicBezTo>
                  <a:cubicBezTo>
                    <a:pt x="3" y="264"/>
                    <a:pt x="5" y="270"/>
                    <a:pt x="8" y="275"/>
                  </a:cubicBezTo>
                  <a:cubicBezTo>
                    <a:pt x="29" y="316"/>
                    <a:pt x="29" y="316"/>
                    <a:pt x="29" y="316"/>
                  </a:cubicBezTo>
                  <a:cubicBezTo>
                    <a:pt x="33" y="324"/>
                    <a:pt x="37" y="333"/>
                    <a:pt x="39" y="342"/>
                  </a:cubicBezTo>
                  <a:cubicBezTo>
                    <a:pt x="41" y="349"/>
                    <a:pt x="41" y="358"/>
                    <a:pt x="42" y="365"/>
                  </a:cubicBezTo>
                  <a:cubicBezTo>
                    <a:pt x="46" y="390"/>
                    <a:pt x="57" y="416"/>
                    <a:pt x="50" y="440"/>
                  </a:cubicBezTo>
                  <a:cubicBezTo>
                    <a:pt x="50" y="442"/>
                    <a:pt x="47" y="444"/>
                    <a:pt x="46" y="443"/>
                  </a:cubicBezTo>
                  <a:cubicBezTo>
                    <a:pt x="53" y="456"/>
                    <a:pt x="58" y="469"/>
                    <a:pt x="58" y="483"/>
                  </a:cubicBezTo>
                  <a:cubicBezTo>
                    <a:pt x="57" y="491"/>
                    <a:pt x="55" y="498"/>
                    <a:pt x="58" y="505"/>
                  </a:cubicBezTo>
                  <a:cubicBezTo>
                    <a:pt x="59" y="508"/>
                    <a:pt x="60" y="511"/>
                    <a:pt x="61" y="514"/>
                  </a:cubicBezTo>
                  <a:cubicBezTo>
                    <a:pt x="61" y="516"/>
                    <a:pt x="60" y="518"/>
                    <a:pt x="60" y="520"/>
                  </a:cubicBezTo>
                  <a:cubicBezTo>
                    <a:pt x="59" y="526"/>
                    <a:pt x="64" y="531"/>
                    <a:pt x="70" y="533"/>
                  </a:cubicBezTo>
                  <a:cubicBezTo>
                    <a:pt x="76" y="534"/>
                    <a:pt x="82" y="534"/>
                    <a:pt x="87" y="536"/>
                  </a:cubicBezTo>
                  <a:cubicBezTo>
                    <a:pt x="98" y="539"/>
                    <a:pt x="105" y="548"/>
                    <a:pt x="115" y="555"/>
                  </a:cubicBezTo>
                  <a:cubicBezTo>
                    <a:pt x="124" y="561"/>
                    <a:pt x="135" y="565"/>
                    <a:pt x="146" y="565"/>
                  </a:cubicBezTo>
                  <a:cubicBezTo>
                    <a:pt x="148" y="565"/>
                    <a:pt x="149" y="565"/>
                    <a:pt x="151" y="564"/>
                  </a:cubicBezTo>
                  <a:cubicBezTo>
                    <a:pt x="152" y="563"/>
                    <a:pt x="153" y="561"/>
                    <a:pt x="153" y="558"/>
                  </a:cubicBezTo>
                  <a:cubicBezTo>
                    <a:pt x="154" y="548"/>
                    <a:pt x="150" y="538"/>
                    <a:pt x="142" y="531"/>
                  </a:cubicBezTo>
                  <a:cubicBezTo>
                    <a:pt x="140" y="530"/>
                    <a:pt x="139" y="529"/>
                    <a:pt x="138" y="527"/>
                  </a:cubicBezTo>
                  <a:cubicBezTo>
                    <a:pt x="138" y="525"/>
                    <a:pt x="137" y="523"/>
                    <a:pt x="138" y="522"/>
                  </a:cubicBezTo>
                  <a:cubicBezTo>
                    <a:pt x="139" y="499"/>
                    <a:pt x="139" y="477"/>
                    <a:pt x="136" y="454"/>
                  </a:cubicBezTo>
                  <a:cubicBezTo>
                    <a:pt x="135" y="447"/>
                    <a:pt x="135" y="440"/>
                    <a:pt x="135" y="433"/>
                  </a:cubicBezTo>
                  <a:cubicBezTo>
                    <a:pt x="137" y="427"/>
                    <a:pt x="137" y="421"/>
                    <a:pt x="137" y="415"/>
                  </a:cubicBezTo>
                  <a:cubicBezTo>
                    <a:pt x="136" y="409"/>
                    <a:pt x="134" y="404"/>
                    <a:pt x="132" y="398"/>
                  </a:cubicBezTo>
                  <a:cubicBezTo>
                    <a:pt x="129" y="388"/>
                    <a:pt x="129" y="377"/>
                    <a:pt x="129" y="366"/>
                  </a:cubicBezTo>
                  <a:cubicBezTo>
                    <a:pt x="128" y="348"/>
                    <a:pt x="125" y="329"/>
                    <a:pt x="120" y="311"/>
                  </a:cubicBezTo>
                  <a:cubicBezTo>
                    <a:pt x="119" y="304"/>
                    <a:pt x="116" y="297"/>
                    <a:pt x="112" y="292"/>
                  </a:cubicBezTo>
                  <a:cubicBezTo>
                    <a:pt x="107" y="287"/>
                    <a:pt x="100" y="283"/>
                    <a:pt x="102" y="277"/>
                  </a:cubicBezTo>
                  <a:cubicBezTo>
                    <a:pt x="103" y="275"/>
                    <a:pt x="104" y="273"/>
                    <a:pt x="106" y="271"/>
                  </a:cubicBezTo>
                  <a:cubicBezTo>
                    <a:pt x="110" y="266"/>
                    <a:pt x="112" y="260"/>
                    <a:pt x="111" y="253"/>
                  </a:cubicBezTo>
                  <a:cubicBezTo>
                    <a:pt x="115" y="254"/>
                    <a:pt x="118" y="252"/>
                    <a:pt x="120" y="249"/>
                  </a:cubicBezTo>
                  <a:cubicBezTo>
                    <a:pt x="154" y="232"/>
                    <a:pt x="180" y="202"/>
                    <a:pt x="192" y="167"/>
                  </a:cubicBezTo>
                  <a:cubicBezTo>
                    <a:pt x="193" y="164"/>
                    <a:pt x="194" y="162"/>
                    <a:pt x="196" y="159"/>
                  </a:cubicBezTo>
                  <a:cubicBezTo>
                    <a:pt x="199" y="155"/>
                    <a:pt x="204" y="153"/>
                    <a:pt x="209" y="151"/>
                  </a:cubicBezTo>
                  <a:cubicBezTo>
                    <a:pt x="224" y="143"/>
                    <a:pt x="234" y="129"/>
                    <a:pt x="244" y="115"/>
                  </a:cubicBezTo>
                  <a:cubicBezTo>
                    <a:pt x="250" y="107"/>
                    <a:pt x="254" y="99"/>
                    <a:pt x="257" y="89"/>
                  </a:cubicBezTo>
                  <a:cubicBezTo>
                    <a:pt x="258" y="83"/>
                    <a:pt x="259" y="77"/>
                    <a:pt x="259" y="71"/>
                  </a:cubicBezTo>
                  <a:cubicBezTo>
                    <a:pt x="260" y="39"/>
                    <a:pt x="260" y="39"/>
                    <a:pt x="260" y="39"/>
                  </a:cubicBezTo>
                  <a:cubicBezTo>
                    <a:pt x="260" y="37"/>
                    <a:pt x="260" y="35"/>
                    <a:pt x="259" y="33"/>
                  </a:cubicBezTo>
                  <a:cubicBezTo>
                    <a:pt x="258" y="31"/>
                    <a:pt x="257" y="29"/>
                    <a:pt x="256" y="28"/>
                  </a:cubicBezTo>
                  <a:cubicBezTo>
                    <a:pt x="247" y="18"/>
                    <a:pt x="235" y="11"/>
                    <a:pt x="222" y="9"/>
                  </a:cubicBezTo>
                  <a:cubicBezTo>
                    <a:pt x="213" y="8"/>
                    <a:pt x="204" y="8"/>
                    <a:pt x="195" y="7"/>
                  </a:cubicBezTo>
                  <a:cubicBezTo>
                    <a:pt x="178" y="6"/>
                    <a:pt x="161" y="0"/>
                    <a:pt x="143" y="2"/>
                  </a:cubicBezTo>
                  <a:cubicBezTo>
                    <a:pt x="116" y="4"/>
                    <a:pt x="92" y="22"/>
                    <a:pt x="79" y="46"/>
                  </a:cubicBezTo>
                  <a:cubicBezTo>
                    <a:pt x="75" y="55"/>
                    <a:pt x="70" y="62"/>
                    <a:pt x="60" y="62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iṩľîdê"/>
            <p:cNvSpPr/>
            <p:nvPr/>
          </p:nvSpPr>
          <p:spPr bwMode="auto">
            <a:xfrm>
              <a:off x="3738563" y="5056188"/>
              <a:ext cx="176213" cy="138113"/>
            </a:xfrm>
            <a:custGeom>
              <a:avLst/>
              <a:gdLst>
                <a:gd name="T0" fmla="*/ 9 w 128"/>
                <a:gd name="T1" fmla="*/ 94 h 101"/>
                <a:gd name="T2" fmla="*/ 27 w 128"/>
                <a:gd name="T3" fmla="*/ 96 h 101"/>
                <a:gd name="T4" fmla="*/ 40 w 128"/>
                <a:gd name="T5" fmla="*/ 90 h 101"/>
                <a:gd name="T6" fmla="*/ 47 w 128"/>
                <a:gd name="T7" fmla="*/ 92 h 101"/>
                <a:gd name="T8" fmla="*/ 50 w 128"/>
                <a:gd name="T9" fmla="*/ 95 h 101"/>
                <a:gd name="T10" fmla="*/ 58 w 128"/>
                <a:gd name="T11" fmla="*/ 97 h 101"/>
                <a:gd name="T12" fmla="*/ 84 w 128"/>
                <a:gd name="T13" fmla="*/ 99 h 101"/>
                <a:gd name="T14" fmla="*/ 119 w 128"/>
                <a:gd name="T15" fmla="*/ 97 h 101"/>
                <a:gd name="T16" fmla="*/ 125 w 128"/>
                <a:gd name="T17" fmla="*/ 93 h 101"/>
                <a:gd name="T18" fmla="*/ 121 w 128"/>
                <a:gd name="T19" fmla="*/ 79 h 101"/>
                <a:gd name="T20" fmla="*/ 107 w 128"/>
                <a:gd name="T21" fmla="*/ 72 h 101"/>
                <a:gd name="T22" fmla="*/ 92 w 128"/>
                <a:gd name="T23" fmla="*/ 41 h 101"/>
                <a:gd name="T24" fmla="*/ 79 w 128"/>
                <a:gd name="T25" fmla="*/ 23 h 101"/>
                <a:gd name="T26" fmla="*/ 67 w 128"/>
                <a:gd name="T27" fmla="*/ 10 h 101"/>
                <a:gd name="T28" fmla="*/ 31 w 128"/>
                <a:gd name="T29" fmla="*/ 1 h 101"/>
                <a:gd name="T30" fmla="*/ 8 w 128"/>
                <a:gd name="T31" fmla="*/ 8 h 101"/>
                <a:gd name="T32" fmla="*/ 4 w 128"/>
                <a:gd name="T33" fmla="*/ 48 h 101"/>
                <a:gd name="T34" fmla="*/ 9 w 128"/>
                <a:gd name="T35" fmla="*/ 9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01">
                  <a:moveTo>
                    <a:pt x="9" y="94"/>
                  </a:moveTo>
                  <a:cubicBezTo>
                    <a:pt x="15" y="96"/>
                    <a:pt x="21" y="97"/>
                    <a:pt x="27" y="96"/>
                  </a:cubicBezTo>
                  <a:cubicBezTo>
                    <a:pt x="28" y="91"/>
                    <a:pt x="35" y="90"/>
                    <a:pt x="40" y="90"/>
                  </a:cubicBezTo>
                  <a:cubicBezTo>
                    <a:pt x="42" y="90"/>
                    <a:pt x="45" y="91"/>
                    <a:pt x="47" y="92"/>
                  </a:cubicBezTo>
                  <a:cubicBezTo>
                    <a:pt x="48" y="93"/>
                    <a:pt x="49" y="94"/>
                    <a:pt x="50" y="95"/>
                  </a:cubicBezTo>
                  <a:cubicBezTo>
                    <a:pt x="53" y="96"/>
                    <a:pt x="55" y="97"/>
                    <a:pt x="58" y="97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96" y="100"/>
                    <a:pt x="108" y="101"/>
                    <a:pt x="119" y="97"/>
                  </a:cubicBezTo>
                  <a:cubicBezTo>
                    <a:pt x="121" y="96"/>
                    <a:pt x="123" y="95"/>
                    <a:pt x="125" y="93"/>
                  </a:cubicBezTo>
                  <a:cubicBezTo>
                    <a:pt x="128" y="89"/>
                    <a:pt x="125" y="82"/>
                    <a:pt x="121" y="79"/>
                  </a:cubicBezTo>
                  <a:cubicBezTo>
                    <a:pt x="117" y="76"/>
                    <a:pt x="111" y="75"/>
                    <a:pt x="107" y="72"/>
                  </a:cubicBezTo>
                  <a:cubicBezTo>
                    <a:pt x="98" y="65"/>
                    <a:pt x="97" y="52"/>
                    <a:pt x="92" y="41"/>
                  </a:cubicBezTo>
                  <a:cubicBezTo>
                    <a:pt x="88" y="34"/>
                    <a:pt x="84" y="28"/>
                    <a:pt x="79" y="23"/>
                  </a:cubicBezTo>
                  <a:cubicBezTo>
                    <a:pt x="76" y="18"/>
                    <a:pt x="71" y="14"/>
                    <a:pt x="67" y="10"/>
                  </a:cubicBezTo>
                  <a:cubicBezTo>
                    <a:pt x="56" y="2"/>
                    <a:pt x="44" y="2"/>
                    <a:pt x="31" y="1"/>
                  </a:cubicBezTo>
                  <a:cubicBezTo>
                    <a:pt x="23" y="0"/>
                    <a:pt x="14" y="0"/>
                    <a:pt x="8" y="8"/>
                  </a:cubicBezTo>
                  <a:cubicBezTo>
                    <a:pt x="0" y="17"/>
                    <a:pt x="3" y="37"/>
                    <a:pt x="4" y="48"/>
                  </a:cubicBezTo>
                  <a:cubicBezTo>
                    <a:pt x="4" y="64"/>
                    <a:pt x="6" y="79"/>
                    <a:pt x="9" y="94"/>
                  </a:cubicBezTo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ïṥľïḑe"/>
            <p:cNvSpPr/>
            <p:nvPr/>
          </p:nvSpPr>
          <p:spPr bwMode="auto">
            <a:xfrm>
              <a:off x="3743326" y="5057776"/>
              <a:ext cx="168275" cy="134938"/>
            </a:xfrm>
            <a:custGeom>
              <a:avLst/>
              <a:gdLst>
                <a:gd name="T0" fmla="*/ 21 w 123"/>
                <a:gd name="T1" fmla="*/ 0 h 99"/>
                <a:gd name="T2" fmla="*/ 5 w 123"/>
                <a:gd name="T3" fmla="*/ 7 h 99"/>
                <a:gd name="T4" fmla="*/ 0 w 123"/>
                <a:gd name="T5" fmla="*/ 28 h 99"/>
                <a:gd name="T6" fmla="*/ 1 w 123"/>
                <a:gd name="T7" fmla="*/ 47 h 99"/>
                <a:gd name="T8" fmla="*/ 6 w 123"/>
                <a:gd name="T9" fmla="*/ 93 h 99"/>
                <a:gd name="T10" fmla="*/ 20 w 123"/>
                <a:gd name="T11" fmla="*/ 96 h 99"/>
                <a:gd name="T12" fmla="*/ 24 w 123"/>
                <a:gd name="T13" fmla="*/ 95 h 99"/>
                <a:gd name="T14" fmla="*/ 35 w 123"/>
                <a:gd name="T15" fmla="*/ 89 h 99"/>
                <a:gd name="T16" fmla="*/ 37 w 123"/>
                <a:gd name="T17" fmla="*/ 89 h 99"/>
                <a:gd name="T18" fmla="*/ 37 w 123"/>
                <a:gd name="T19" fmla="*/ 89 h 99"/>
                <a:gd name="T20" fmla="*/ 44 w 123"/>
                <a:gd name="T21" fmla="*/ 91 h 99"/>
                <a:gd name="T22" fmla="*/ 47 w 123"/>
                <a:gd name="T23" fmla="*/ 94 h 99"/>
                <a:gd name="T24" fmla="*/ 55 w 123"/>
                <a:gd name="T25" fmla="*/ 96 h 99"/>
                <a:gd name="T26" fmla="*/ 81 w 123"/>
                <a:gd name="T27" fmla="*/ 98 h 99"/>
                <a:gd name="T28" fmla="*/ 96 w 123"/>
                <a:gd name="T29" fmla="*/ 99 h 99"/>
                <a:gd name="T30" fmla="*/ 116 w 123"/>
                <a:gd name="T31" fmla="*/ 96 h 99"/>
                <a:gd name="T32" fmla="*/ 122 w 123"/>
                <a:gd name="T33" fmla="*/ 92 h 99"/>
                <a:gd name="T34" fmla="*/ 123 w 123"/>
                <a:gd name="T35" fmla="*/ 88 h 99"/>
                <a:gd name="T36" fmla="*/ 118 w 123"/>
                <a:gd name="T37" fmla="*/ 78 h 99"/>
                <a:gd name="T38" fmla="*/ 104 w 123"/>
                <a:gd name="T39" fmla="*/ 71 h 99"/>
                <a:gd name="T40" fmla="*/ 91 w 123"/>
                <a:gd name="T41" fmla="*/ 45 h 99"/>
                <a:gd name="T42" fmla="*/ 89 w 123"/>
                <a:gd name="T43" fmla="*/ 40 h 99"/>
                <a:gd name="T44" fmla="*/ 76 w 123"/>
                <a:gd name="T45" fmla="*/ 22 h 99"/>
                <a:gd name="T46" fmla="*/ 70 w 123"/>
                <a:gd name="T47" fmla="*/ 14 h 99"/>
                <a:gd name="T48" fmla="*/ 68 w 123"/>
                <a:gd name="T49" fmla="*/ 16 h 99"/>
                <a:gd name="T50" fmla="*/ 60 w 123"/>
                <a:gd name="T51" fmla="*/ 17 h 99"/>
                <a:gd name="T52" fmla="*/ 55 w 123"/>
                <a:gd name="T53" fmla="*/ 17 h 99"/>
                <a:gd name="T54" fmla="*/ 33 w 123"/>
                <a:gd name="T55" fmla="*/ 12 h 99"/>
                <a:gd name="T56" fmla="*/ 27 w 123"/>
                <a:gd name="T57" fmla="*/ 9 h 99"/>
                <a:gd name="T58" fmla="*/ 21 w 123"/>
                <a:gd name="T59" fmla="*/ 0 h 99"/>
                <a:gd name="T60" fmla="*/ 21 w 123"/>
                <a:gd name="T6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3" h="99">
                  <a:moveTo>
                    <a:pt x="21" y="0"/>
                  </a:moveTo>
                  <a:cubicBezTo>
                    <a:pt x="15" y="0"/>
                    <a:pt x="10" y="1"/>
                    <a:pt x="5" y="7"/>
                  </a:cubicBezTo>
                  <a:cubicBezTo>
                    <a:pt x="1" y="12"/>
                    <a:pt x="0" y="20"/>
                    <a:pt x="0" y="28"/>
                  </a:cubicBezTo>
                  <a:cubicBezTo>
                    <a:pt x="0" y="35"/>
                    <a:pt x="1" y="42"/>
                    <a:pt x="1" y="47"/>
                  </a:cubicBezTo>
                  <a:cubicBezTo>
                    <a:pt x="1" y="63"/>
                    <a:pt x="3" y="78"/>
                    <a:pt x="6" y="93"/>
                  </a:cubicBezTo>
                  <a:cubicBezTo>
                    <a:pt x="10" y="95"/>
                    <a:pt x="15" y="96"/>
                    <a:pt x="20" y="96"/>
                  </a:cubicBezTo>
                  <a:cubicBezTo>
                    <a:pt x="22" y="96"/>
                    <a:pt x="23" y="96"/>
                    <a:pt x="24" y="95"/>
                  </a:cubicBezTo>
                  <a:cubicBezTo>
                    <a:pt x="25" y="91"/>
                    <a:pt x="30" y="89"/>
                    <a:pt x="35" y="89"/>
                  </a:cubicBezTo>
                  <a:cubicBezTo>
                    <a:pt x="36" y="89"/>
                    <a:pt x="36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0" y="89"/>
                    <a:pt x="42" y="90"/>
                    <a:pt x="44" y="91"/>
                  </a:cubicBezTo>
                  <a:cubicBezTo>
                    <a:pt x="45" y="92"/>
                    <a:pt x="46" y="93"/>
                    <a:pt x="47" y="94"/>
                  </a:cubicBezTo>
                  <a:cubicBezTo>
                    <a:pt x="50" y="95"/>
                    <a:pt x="52" y="96"/>
                    <a:pt x="55" y="96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6" y="98"/>
                    <a:pt x="91" y="99"/>
                    <a:pt x="96" y="99"/>
                  </a:cubicBezTo>
                  <a:cubicBezTo>
                    <a:pt x="103" y="99"/>
                    <a:pt x="110" y="98"/>
                    <a:pt x="116" y="96"/>
                  </a:cubicBezTo>
                  <a:cubicBezTo>
                    <a:pt x="118" y="95"/>
                    <a:pt x="120" y="94"/>
                    <a:pt x="122" y="92"/>
                  </a:cubicBezTo>
                  <a:cubicBezTo>
                    <a:pt x="123" y="91"/>
                    <a:pt x="123" y="89"/>
                    <a:pt x="123" y="88"/>
                  </a:cubicBezTo>
                  <a:cubicBezTo>
                    <a:pt x="123" y="84"/>
                    <a:pt x="121" y="81"/>
                    <a:pt x="118" y="78"/>
                  </a:cubicBezTo>
                  <a:cubicBezTo>
                    <a:pt x="114" y="75"/>
                    <a:pt x="108" y="74"/>
                    <a:pt x="104" y="71"/>
                  </a:cubicBezTo>
                  <a:cubicBezTo>
                    <a:pt x="96" y="65"/>
                    <a:pt x="94" y="54"/>
                    <a:pt x="91" y="45"/>
                  </a:cubicBezTo>
                  <a:cubicBezTo>
                    <a:pt x="90" y="43"/>
                    <a:pt x="90" y="42"/>
                    <a:pt x="89" y="40"/>
                  </a:cubicBezTo>
                  <a:cubicBezTo>
                    <a:pt x="85" y="33"/>
                    <a:pt x="81" y="27"/>
                    <a:pt x="76" y="22"/>
                  </a:cubicBezTo>
                  <a:cubicBezTo>
                    <a:pt x="74" y="19"/>
                    <a:pt x="72" y="17"/>
                    <a:pt x="70" y="14"/>
                  </a:cubicBezTo>
                  <a:cubicBezTo>
                    <a:pt x="69" y="15"/>
                    <a:pt x="68" y="16"/>
                    <a:pt x="68" y="16"/>
                  </a:cubicBezTo>
                  <a:cubicBezTo>
                    <a:pt x="65" y="17"/>
                    <a:pt x="62" y="17"/>
                    <a:pt x="60" y="17"/>
                  </a:cubicBezTo>
                  <a:cubicBezTo>
                    <a:pt x="58" y="17"/>
                    <a:pt x="56" y="17"/>
                    <a:pt x="55" y="17"/>
                  </a:cubicBezTo>
                  <a:cubicBezTo>
                    <a:pt x="48" y="16"/>
                    <a:pt x="40" y="14"/>
                    <a:pt x="33" y="12"/>
                  </a:cubicBezTo>
                  <a:cubicBezTo>
                    <a:pt x="31" y="12"/>
                    <a:pt x="29" y="11"/>
                    <a:pt x="27" y="9"/>
                  </a:cubicBezTo>
                  <a:cubicBezTo>
                    <a:pt x="24" y="7"/>
                    <a:pt x="22" y="3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4D4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íSľîdè"/>
            <p:cNvSpPr/>
            <p:nvPr/>
          </p:nvSpPr>
          <p:spPr bwMode="auto">
            <a:xfrm>
              <a:off x="3676651" y="4448176"/>
              <a:ext cx="177800" cy="633413"/>
            </a:xfrm>
            <a:custGeom>
              <a:avLst/>
              <a:gdLst>
                <a:gd name="T0" fmla="*/ 65 w 129"/>
                <a:gd name="T1" fmla="*/ 21 h 461"/>
                <a:gd name="T2" fmla="*/ 54 w 129"/>
                <a:gd name="T3" fmla="*/ 43 h 461"/>
                <a:gd name="T4" fmla="*/ 65 w 129"/>
                <a:gd name="T5" fmla="*/ 66 h 461"/>
                <a:gd name="T6" fmla="*/ 92 w 129"/>
                <a:gd name="T7" fmla="*/ 133 h 461"/>
                <a:gd name="T8" fmla="*/ 117 w 129"/>
                <a:gd name="T9" fmla="*/ 181 h 461"/>
                <a:gd name="T10" fmla="*/ 124 w 129"/>
                <a:gd name="T11" fmla="*/ 233 h 461"/>
                <a:gd name="T12" fmla="*/ 115 w 129"/>
                <a:gd name="T13" fmla="*/ 258 h 461"/>
                <a:gd name="T14" fmla="*/ 110 w 129"/>
                <a:gd name="T15" fmla="*/ 286 h 461"/>
                <a:gd name="T16" fmla="*/ 108 w 129"/>
                <a:gd name="T17" fmla="*/ 383 h 461"/>
                <a:gd name="T18" fmla="*/ 110 w 129"/>
                <a:gd name="T19" fmla="*/ 394 h 461"/>
                <a:gd name="T20" fmla="*/ 113 w 129"/>
                <a:gd name="T21" fmla="*/ 404 h 461"/>
                <a:gd name="T22" fmla="*/ 111 w 129"/>
                <a:gd name="T23" fmla="*/ 408 h 461"/>
                <a:gd name="T24" fmla="*/ 116 w 129"/>
                <a:gd name="T25" fmla="*/ 418 h 461"/>
                <a:gd name="T26" fmla="*/ 110 w 129"/>
                <a:gd name="T27" fmla="*/ 422 h 461"/>
                <a:gd name="T28" fmla="*/ 116 w 129"/>
                <a:gd name="T29" fmla="*/ 435 h 461"/>
                <a:gd name="T30" fmla="*/ 115 w 129"/>
                <a:gd name="T31" fmla="*/ 442 h 461"/>
                <a:gd name="T32" fmla="*/ 120 w 129"/>
                <a:gd name="T33" fmla="*/ 448 h 461"/>
                <a:gd name="T34" fmla="*/ 116 w 129"/>
                <a:gd name="T35" fmla="*/ 459 h 461"/>
                <a:gd name="T36" fmla="*/ 103 w 129"/>
                <a:gd name="T37" fmla="*/ 460 h 461"/>
                <a:gd name="T38" fmla="*/ 81 w 129"/>
                <a:gd name="T39" fmla="*/ 455 h 461"/>
                <a:gd name="T40" fmla="*/ 75 w 129"/>
                <a:gd name="T41" fmla="*/ 452 h 461"/>
                <a:gd name="T42" fmla="*/ 69 w 129"/>
                <a:gd name="T43" fmla="*/ 439 h 461"/>
                <a:gd name="T44" fmla="*/ 67 w 129"/>
                <a:gd name="T45" fmla="*/ 399 h 461"/>
                <a:gd name="T46" fmla="*/ 65 w 129"/>
                <a:gd name="T47" fmla="*/ 205 h 461"/>
                <a:gd name="T48" fmla="*/ 46 w 129"/>
                <a:gd name="T49" fmla="*/ 130 h 461"/>
                <a:gd name="T50" fmla="*/ 27 w 129"/>
                <a:gd name="T51" fmla="*/ 94 h 461"/>
                <a:gd name="T52" fmla="*/ 3 w 129"/>
                <a:gd name="T53" fmla="*/ 8 h 461"/>
                <a:gd name="T54" fmla="*/ 8 w 129"/>
                <a:gd name="T55" fmla="*/ 0 h 461"/>
                <a:gd name="T56" fmla="*/ 12 w 129"/>
                <a:gd name="T57" fmla="*/ 1 h 461"/>
                <a:gd name="T58" fmla="*/ 31 w 129"/>
                <a:gd name="T59" fmla="*/ 11 h 461"/>
                <a:gd name="T60" fmla="*/ 65 w 129"/>
                <a:gd name="T61" fmla="*/ 2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9" h="461">
                  <a:moveTo>
                    <a:pt x="65" y="21"/>
                  </a:moveTo>
                  <a:cubicBezTo>
                    <a:pt x="57" y="24"/>
                    <a:pt x="53" y="34"/>
                    <a:pt x="54" y="43"/>
                  </a:cubicBezTo>
                  <a:cubicBezTo>
                    <a:pt x="56" y="51"/>
                    <a:pt x="61" y="58"/>
                    <a:pt x="65" y="66"/>
                  </a:cubicBezTo>
                  <a:cubicBezTo>
                    <a:pt x="77" y="87"/>
                    <a:pt x="82" y="111"/>
                    <a:pt x="92" y="133"/>
                  </a:cubicBezTo>
                  <a:cubicBezTo>
                    <a:pt x="99" y="149"/>
                    <a:pt x="109" y="164"/>
                    <a:pt x="117" y="181"/>
                  </a:cubicBezTo>
                  <a:cubicBezTo>
                    <a:pt x="124" y="197"/>
                    <a:pt x="129" y="216"/>
                    <a:pt x="124" y="233"/>
                  </a:cubicBezTo>
                  <a:cubicBezTo>
                    <a:pt x="122" y="242"/>
                    <a:pt x="118" y="250"/>
                    <a:pt x="115" y="258"/>
                  </a:cubicBezTo>
                  <a:cubicBezTo>
                    <a:pt x="112" y="267"/>
                    <a:pt x="110" y="277"/>
                    <a:pt x="110" y="286"/>
                  </a:cubicBezTo>
                  <a:cubicBezTo>
                    <a:pt x="106" y="318"/>
                    <a:pt x="105" y="350"/>
                    <a:pt x="108" y="383"/>
                  </a:cubicBezTo>
                  <a:cubicBezTo>
                    <a:pt x="108" y="387"/>
                    <a:pt x="109" y="390"/>
                    <a:pt x="110" y="394"/>
                  </a:cubicBezTo>
                  <a:cubicBezTo>
                    <a:pt x="112" y="397"/>
                    <a:pt x="115" y="401"/>
                    <a:pt x="113" y="404"/>
                  </a:cubicBezTo>
                  <a:cubicBezTo>
                    <a:pt x="113" y="405"/>
                    <a:pt x="111" y="406"/>
                    <a:pt x="111" y="408"/>
                  </a:cubicBezTo>
                  <a:cubicBezTo>
                    <a:pt x="109" y="411"/>
                    <a:pt x="113" y="415"/>
                    <a:pt x="116" y="418"/>
                  </a:cubicBezTo>
                  <a:cubicBezTo>
                    <a:pt x="115" y="420"/>
                    <a:pt x="113" y="421"/>
                    <a:pt x="110" y="422"/>
                  </a:cubicBezTo>
                  <a:cubicBezTo>
                    <a:pt x="115" y="425"/>
                    <a:pt x="117" y="430"/>
                    <a:pt x="116" y="435"/>
                  </a:cubicBezTo>
                  <a:cubicBezTo>
                    <a:pt x="113" y="436"/>
                    <a:pt x="113" y="440"/>
                    <a:pt x="115" y="442"/>
                  </a:cubicBezTo>
                  <a:cubicBezTo>
                    <a:pt x="116" y="444"/>
                    <a:pt x="119" y="446"/>
                    <a:pt x="120" y="448"/>
                  </a:cubicBezTo>
                  <a:cubicBezTo>
                    <a:pt x="122" y="452"/>
                    <a:pt x="120" y="457"/>
                    <a:pt x="116" y="459"/>
                  </a:cubicBezTo>
                  <a:cubicBezTo>
                    <a:pt x="111" y="461"/>
                    <a:pt x="107" y="461"/>
                    <a:pt x="103" y="460"/>
                  </a:cubicBezTo>
                  <a:cubicBezTo>
                    <a:pt x="96" y="459"/>
                    <a:pt x="88" y="457"/>
                    <a:pt x="81" y="455"/>
                  </a:cubicBezTo>
                  <a:cubicBezTo>
                    <a:pt x="79" y="455"/>
                    <a:pt x="77" y="454"/>
                    <a:pt x="75" y="452"/>
                  </a:cubicBezTo>
                  <a:cubicBezTo>
                    <a:pt x="71" y="449"/>
                    <a:pt x="69" y="444"/>
                    <a:pt x="69" y="439"/>
                  </a:cubicBezTo>
                  <a:cubicBezTo>
                    <a:pt x="67" y="426"/>
                    <a:pt x="67" y="413"/>
                    <a:pt x="67" y="399"/>
                  </a:cubicBezTo>
                  <a:cubicBezTo>
                    <a:pt x="69" y="335"/>
                    <a:pt x="67" y="270"/>
                    <a:pt x="65" y="205"/>
                  </a:cubicBezTo>
                  <a:cubicBezTo>
                    <a:pt x="64" y="179"/>
                    <a:pt x="56" y="154"/>
                    <a:pt x="46" y="130"/>
                  </a:cubicBezTo>
                  <a:cubicBezTo>
                    <a:pt x="40" y="118"/>
                    <a:pt x="34" y="106"/>
                    <a:pt x="27" y="94"/>
                  </a:cubicBezTo>
                  <a:cubicBezTo>
                    <a:pt x="13" y="67"/>
                    <a:pt x="0" y="38"/>
                    <a:pt x="3" y="8"/>
                  </a:cubicBezTo>
                  <a:cubicBezTo>
                    <a:pt x="3" y="5"/>
                    <a:pt x="5" y="1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8" y="4"/>
                    <a:pt x="25" y="7"/>
                    <a:pt x="31" y="11"/>
                  </a:cubicBezTo>
                  <a:cubicBezTo>
                    <a:pt x="41" y="17"/>
                    <a:pt x="53" y="21"/>
                    <a:pt x="65" y="21"/>
                  </a:cubicBezTo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í$ļide"/>
            <p:cNvSpPr/>
            <p:nvPr/>
          </p:nvSpPr>
          <p:spPr bwMode="auto">
            <a:xfrm>
              <a:off x="3681413" y="4448176"/>
              <a:ext cx="168275" cy="631825"/>
            </a:xfrm>
            <a:custGeom>
              <a:avLst/>
              <a:gdLst>
                <a:gd name="T0" fmla="*/ 6 w 123"/>
                <a:gd name="T1" fmla="*/ 0 h 460"/>
                <a:gd name="T2" fmla="*/ 5 w 123"/>
                <a:gd name="T3" fmla="*/ 0 h 460"/>
                <a:gd name="T4" fmla="*/ 0 w 123"/>
                <a:gd name="T5" fmla="*/ 8 h 460"/>
                <a:gd name="T6" fmla="*/ 0 w 123"/>
                <a:gd name="T7" fmla="*/ 18 h 460"/>
                <a:gd name="T8" fmla="*/ 24 w 123"/>
                <a:gd name="T9" fmla="*/ 94 h 460"/>
                <a:gd name="T10" fmla="*/ 43 w 123"/>
                <a:gd name="T11" fmla="*/ 130 h 460"/>
                <a:gd name="T12" fmla="*/ 62 w 123"/>
                <a:gd name="T13" fmla="*/ 205 h 460"/>
                <a:gd name="T14" fmla="*/ 65 w 123"/>
                <a:gd name="T15" fmla="*/ 349 h 460"/>
                <a:gd name="T16" fmla="*/ 64 w 123"/>
                <a:gd name="T17" fmla="*/ 399 h 460"/>
                <a:gd name="T18" fmla="*/ 64 w 123"/>
                <a:gd name="T19" fmla="*/ 411 h 460"/>
                <a:gd name="T20" fmla="*/ 66 w 123"/>
                <a:gd name="T21" fmla="*/ 439 h 460"/>
                <a:gd name="T22" fmla="*/ 72 w 123"/>
                <a:gd name="T23" fmla="*/ 452 h 460"/>
                <a:gd name="T24" fmla="*/ 78 w 123"/>
                <a:gd name="T25" fmla="*/ 455 h 460"/>
                <a:gd name="T26" fmla="*/ 100 w 123"/>
                <a:gd name="T27" fmla="*/ 460 h 460"/>
                <a:gd name="T28" fmla="*/ 105 w 123"/>
                <a:gd name="T29" fmla="*/ 460 h 460"/>
                <a:gd name="T30" fmla="*/ 113 w 123"/>
                <a:gd name="T31" fmla="*/ 459 h 460"/>
                <a:gd name="T32" fmla="*/ 118 w 123"/>
                <a:gd name="T33" fmla="*/ 451 h 460"/>
                <a:gd name="T34" fmla="*/ 117 w 123"/>
                <a:gd name="T35" fmla="*/ 448 h 460"/>
                <a:gd name="T36" fmla="*/ 112 w 123"/>
                <a:gd name="T37" fmla="*/ 442 h 460"/>
                <a:gd name="T38" fmla="*/ 110 w 123"/>
                <a:gd name="T39" fmla="*/ 439 h 460"/>
                <a:gd name="T40" fmla="*/ 113 w 123"/>
                <a:gd name="T41" fmla="*/ 435 h 460"/>
                <a:gd name="T42" fmla="*/ 113 w 123"/>
                <a:gd name="T43" fmla="*/ 432 h 460"/>
                <a:gd name="T44" fmla="*/ 107 w 123"/>
                <a:gd name="T45" fmla="*/ 422 h 460"/>
                <a:gd name="T46" fmla="*/ 107 w 123"/>
                <a:gd name="T47" fmla="*/ 422 h 460"/>
                <a:gd name="T48" fmla="*/ 107 w 123"/>
                <a:gd name="T49" fmla="*/ 422 h 460"/>
                <a:gd name="T50" fmla="*/ 113 w 123"/>
                <a:gd name="T51" fmla="*/ 418 h 460"/>
                <a:gd name="T52" fmla="*/ 107 w 123"/>
                <a:gd name="T53" fmla="*/ 410 h 460"/>
                <a:gd name="T54" fmla="*/ 108 w 123"/>
                <a:gd name="T55" fmla="*/ 408 h 460"/>
                <a:gd name="T56" fmla="*/ 110 w 123"/>
                <a:gd name="T57" fmla="*/ 404 h 460"/>
                <a:gd name="T58" fmla="*/ 111 w 123"/>
                <a:gd name="T59" fmla="*/ 402 h 460"/>
                <a:gd name="T60" fmla="*/ 107 w 123"/>
                <a:gd name="T61" fmla="*/ 394 h 460"/>
                <a:gd name="T62" fmla="*/ 105 w 123"/>
                <a:gd name="T63" fmla="*/ 383 h 460"/>
                <a:gd name="T64" fmla="*/ 103 w 123"/>
                <a:gd name="T65" fmla="*/ 345 h 460"/>
                <a:gd name="T66" fmla="*/ 107 w 123"/>
                <a:gd name="T67" fmla="*/ 286 h 460"/>
                <a:gd name="T68" fmla="*/ 112 w 123"/>
                <a:gd name="T69" fmla="*/ 258 h 460"/>
                <a:gd name="T70" fmla="*/ 121 w 123"/>
                <a:gd name="T71" fmla="*/ 233 h 460"/>
                <a:gd name="T72" fmla="*/ 123 w 123"/>
                <a:gd name="T73" fmla="*/ 219 h 460"/>
                <a:gd name="T74" fmla="*/ 114 w 123"/>
                <a:gd name="T75" fmla="*/ 181 h 460"/>
                <a:gd name="T76" fmla="*/ 89 w 123"/>
                <a:gd name="T77" fmla="*/ 133 h 460"/>
                <a:gd name="T78" fmla="*/ 62 w 123"/>
                <a:gd name="T79" fmla="*/ 66 h 460"/>
                <a:gd name="T80" fmla="*/ 51 w 123"/>
                <a:gd name="T81" fmla="*/ 43 h 460"/>
                <a:gd name="T82" fmla="*/ 51 w 123"/>
                <a:gd name="T83" fmla="*/ 39 h 460"/>
                <a:gd name="T84" fmla="*/ 62 w 123"/>
                <a:gd name="T85" fmla="*/ 21 h 460"/>
                <a:gd name="T86" fmla="*/ 28 w 123"/>
                <a:gd name="T87" fmla="*/ 11 h 460"/>
                <a:gd name="T88" fmla="*/ 9 w 123"/>
                <a:gd name="T89" fmla="*/ 1 h 460"/>
                <a:gd name="T90" fmla="*/ 6 w 123"/>
                <a:gd name="T9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" h="460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5"/>
                    <a:pt x="0" y="8"/>
                  </a:cubicBezTo>
                  <a:cubicBezTo>
                    <a:pt x="0" y="11"/>
                    <a:pt x="0" y="14"/>
                    <a:pt x="0" y="18"/>
                  </a:cubicBezTo>
                  <a:cubicBezTo>
                    <a:pt x="0" y="44"/>
                    <a:pt x="11" y="70"/>
                    <a:pt x="24" y="94"/>
                  </a:cubicBezTo>
                  <a:cubicBezTo>
                    <a:pt x="31" y="106"/>
                    <a:pt x="37" y="118"/>
                    <a:pt x="43" y="130"/>
                  </a:cubicBezTo>
                  <a:cubicBezTo>
                    <a:pt x="53" y="154"/>
                    <a:pt x="61" y="179"/>
                    <a:pt x="62" y="205"/>
                  </a:cubicBezTo>
                  <a:cubicBezTo>
                    <a:pt x="64" y="253"/>
                    <a:pt x="65" y="301"/>
                    <a:pt x="65" y="349"/>
                  </a:cubicBezTo>
                  <a:cubicBezTo>
                    <a:pt x="65" y="366"/>
                    <a:pt x="65" y="383"/>
                    <a:pt x="64" y="399"/>
                  </a:cubicBezTo>
                  <a:cubicBezTo>
                    <a:pt x="64" y="403"/>
                    <a:pt x="64" y="407"/>
                    <a:pt x="64" y="411"/>
                  </a:cubicBezTo>
                  <a:cubicBezTo>
                    <a:pt x="64" y="420"/>
                    <a:pt x="65" y="430"/>
                    <a:pt x="66" y="439"/>
                  </a:cubicBezTo>
                  <a:cubicBezTo>
                    <a:pt x="66" y="444"/>
                    <a:pt x="68" y="449"/>
                    <a:pt x="72" y="452"/>
                  </a:cubicBezTo>
                  <a:cubicBezTo>
                    <a:pt x="74" y="454"/>
                    <a:pt x="76" y="455"/>
                    <a:pt x="78" y="455"/>
                  </a:cubicBezTo>
                  <a:cubicBezTo>
                    <a:pt x="85" y="457"/>
                    <a:pt x="93" y="459"/>
                    <a:pt x="100" y="460"/>
                  </a:cubicBezTo>
                  <a:cubicBezTo>
                    <a:pt x="101" y="460"/>
                    <a:pt x="103" y="460"/>
                    <a:pt x="105" y="460"/>
                  </a:cubicBezTo>
                  <a:cubicBezTo>
                    <a:pt x="107" y="460"/>
                    <a:pt x="110" y="460"/>
                    <a:pt x="113" y="459"/>
                  </a:cubicBezTo>
                  <a:cubicBezTo>
                    <a:pt x="116" y="458"/>
                    <a:pt x="118" y="454"/>
                    <a:pt x="118" y="451"/>
                  </a:cubicBezTo>
                  <a:cubicBezTo>
                    <a:pt x="118" y="450"/>
                    <a:pt x="118" y="449"/>
                    <a:pt x="117" y="448"/>
                  </a:cubicBezTo>
                  <a:cubicBezTo>
                    <a:pt x="116" y="446"/>
                    <a:pt x="113" y="444"/>
                    <a:pt x="112" y="442"/>
                  </a:cubicBezTo>
                  <a:cubicBezTo>
                    <a:pt x="111" y="441"/>
                    <a:pt x="110" y="440"/>
                    <a:pt x="110" y="439"/>
                  </a:cubicBezTo>
                  <a:cubicBezTo>
                    <a:pt x="110" y="437"/>
                    <a:pt x="111" y="436"/>
                    <a:pt x="113" y="435"/>
                  </a:cubicBezTo>
                  <a:cubicBezTo>
                    <a:pt x="113" y="434"/>
                    <a:pt x="113" y="433"/>
                    <a:pt x="113" y="432"/>
                  </a:cubicBezTo>
                  <a:cubicBezTo>
                    <a:pt x="113" y="428"/>
                    <a:pt x="111" y="424"/>
                    <a:pt x="107" y="422"/>
                  </a:cubicBezTo>
                  <a:cubicBezTo>
                    <a:pt x="107" y="422"/>
                    <a:pt x="107" y="422"/>
                    <a:pt x="107" y="422"/>
                  </a:cubicBezTo>
                  <a:cubicBezTo>
                    <a:pt x="107" y="422"/>
                    <a:pt x="107" y="422"/>
                    <a:pt x="107" y="422"/>
                  </a:cubicBezTo>
                  <a:cubicBezTo>
                    <a:pt x="110" y="421"/>
                    <a:pt x="112" y="420"/>
                    <a:pt x="113" y="418"/>
                  </a:cubicBezTo>
                  <a:cubicBezTo>
                    <a:pt x="110" y="416"/>
                    <a:pt x="107" y="413"/>
                    <a:pt x="107" y="410"/>
                  </a:cubicBezTo>
                  <a:cubicBezTo>
                    <a:pt x="107" y="409"/>
                    <a:pt x="108" y="408"/>
                    <a:pt x="108" y="408"/>
                  </a:cubicBezTo>
                  <a:cubicBezTo>
                    <a:pt x="108" y="406"/>
                    <a:pt x="110" y="405"/>
                    <a:pt x="110" y="404"/>
                  </a:cubicBezTo>
                  <a:cubicBezTo>
                    <a:pt x="110" y="403"/>
                    <a:pt x="111" y="403"/>
                    <a:pt x="111" y="402"/>
                  </a:cubicBezTo>
                  <a:cubicBezTo>
                    <a:pt x="111" y="399"/>
                    <a:pt x="108" y="397"/>
                    <a:pt x="107" y="394"/>
                  </a:cubicBezTo>
                  <a:cubicBezTo>
                    <a:pt x="106" y="390"/>
                    <a:pt x="105" y="387"/>
                    <a:pt x="105" y="383"/>
                  </a:cubicBezTo>
                  <a:cubicBezTo>
                    <a:pt x="104" y="370"/>
                    <a:pt x="103" y="357"/>
                    <a:pt x="103" y="345"/>
                  </a:cubicBezTo>
                  <a:cubicBezTo>
                    <a:pt x="103" y="325"/>
                    <a:pt x="104" y="306"/>
                    <a:pt x="107" y="286"/>
                  </a:cubicBezTo>
                  <a:cubicBezTo>
                    <a:pt x="107" y="277"/>
                    <a:pt x="109" y="267"/>
                    <a:pt x="112" y="258"/>
                  </a:cubicBezTo>
                  <a:cubicBezTo>
                    <a:pt x="115" y="250"/>
                    <a:pt x="119" y="242"/>
                    <a:pt x="121" y="233"/>
                  </a:cubicBezTo>
                  <a:cubicBezTo>
                    <a:pt x="122" y="229"/>
                    <a:pt x="123" y="224"/>
                    <a:pt x="123" y="219"/>
                  </a:cubicBezTo>
                  <a:cubicBezTo>
                    <a:pt x="123" y="206"/>
                    <a:pt x="119" y="193"/>
                    <a:pt x="114" y="181"/>
                  </a:cubicBezTo>
                  <a:cubicBezTo>
                    <a:pt x="106" y="164"/>
                    <a:pt x="96" y="149"/>
                    <a:pt x="89" y="133"/>
                  </a:cubicBezTo>
                  <a:cubicBezTo>
                    <a:pt x="79" y="111"/>
                    <a:pt x="74" y="87"/>
                    <a:pt x="62" y="66"/>
                  </a:cubicBezTo>
                  <a:cubicBezTo>
                    <a:pt x="58" y="58"/>
                    <a:pt x="53" y="51"/>
                    <a:pt x="51" y="43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1" y="31"/>
                    <a:pt x="55" y="24"/>
                    <a:pt x="62" y="21"/>
                  </a:cubicBezTo>
                  <a:cubicBezTo>
                    <a:pt x="50" y="21"/>
                    <a:pt x="38" y="17"/>
                    <a:pt x="28" y="11"/>
                  </a:cubicBezTo>
                  <a:cubicBezTo>
                    <a:pt x="22" y="7"/>
                    <a:pt x="15" y="4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ïŝļiḓe"/>
            <p:cNvSpPr/>
            <p:nvPr/>
          </p:nvSpPr>
          <p:spPr bwMode="auto">
            <a:xfrm>
              <a:off x="3516313" y="4364038"/>
              <a:ext cx="320675" cy="744538"/>
            </a:xfrm>
            <a:custGeom>
              <a:avLst/>
              <a:gdLst>
                <a:gd name="T0" fmla="*/ 71 w 233"/>
                <a:gd name="T1" fmla="*/ 5 h 542"/>
                <a:gd name="T2" fmla="*/ 57 w 233"/>
                <a:gd name="T3" fmla="*/ 0 h 542"/>
                <a:gd name="T4" fmla="*/ 42 w 233"/>
                <a:gd name="T5" fmla="*/ 8 h 542"/>
                <a:gd name="T6" fmla="*/ 27 w 233"/>
                <a:gd name="T7" fmla="*/ 21 h 542"/>
                <a:gd name="T8" fmla="*/ 9 w 233"/>
                <a:gd name="T9" fmla="*/ 102 h 542"/>
                <a:gd name="T10" fmla="*/ 31 w 233"/>
                <a:gd name="T11" fmla="*/ 141 h 542"/>
                <a:gd name="T12" fmla="*/ 48 w 233"/>
                <a:gd name="T13" fmla="*/ 167 h 542"/>
                <a:gd name="T14" fmla="*/ 130 w 233"/>
                <a:gd name="T15" fmla="*/ 281 h 542"/>
                <a:gd name="T16" fmla="*/ 133 w 233"/>
                <a:gd name="T17" fmla="*/ 285 h 542"/>
                <a:gd name="T18" fmla="*/ 136 w 233"/>
                <a:gd name="T19" fmla="*/ 286 h 542"/>
                <a:gd name="T20" fmla="*/ 137 w 233"/>
                <a:gd name="T21" fmla="*/ 288 h 542"/>
                <a:gd name="T22" fmla="*/ 135 w 233"/>
                <a:gd name="T23" fmla="*/ 296 h 542"/>
                <a:gd name="T24" fmla="*/ 135 w 233"/>
                <a:gd name="T25" fmla="*/ 299 h 542"/>
                <a:gd name="T26" fmla="*/ 141 w 233"/>
                <a:gd name="T27" fmla="*/ 302 h 542"/>
                <a:gd name="T28" fmla="*/ 139 w 233"/>
                <a:gd name="T29" fmla="*/ 306 h 542"/>
                <a:gd name="T30" fmla="*/ 137 w 233"/>
                <a:gd name="T31" fmla="*/ 310 h 542"/>
                <a:gd name="T32" fmla="*/ 140 w 233"/>
                <a:gd name="T33" fmla="*/ 315 h 542"/>
                <a:gd name="T34" fmla="*/ 138 w 233"/>
                <a:gd name="T35" fmla="*/ 318 h 542"/>
                <a:gd name="T36" fmla="*/ 139 w 233"/>
                <a:gd name="T37" fmla="*/ 327 h 542"/>
                <a:gd name="T38" fmla="*/ 129 w 233"/>
                <a:gd name="T39" fmla="*/ 381 h 542"/>
                <a:gd name="T40" fmla="*/ 141 w 233"/>
                <a:gd name="T41" fmla="*/ 467 h 542"/>
                <a:gd name="T42" fmla="*/ 142 w 233"/>
                <a:gd name="T43" fmla="*/ 477 h 542"/>
                <a:gd name="T44" fmla="*/ 152 w 233"/>
                <a:gd name="T45" fmla="*/ 491 h 542"/>
                <a:gd name="T46" fmla="*/ 150 w 233"/>
                <a:gd name="T47" fmla="*/ 498 h 542"/>
                <a:gd name="T48" fmla="*/ 151 w 233"/>
                <a:gd name="T49" fmla="*/ 507 h 542"/>
                <a:gd name="T50" fmla="*/ 145 w 233"/>
                <a:gd name="T51" fmla="*/ 513 h 542"/>
                <a:gd name="T52" fmla="*/ 151 w 233"/>
                <a:gd name="T53" fmla="*/ 537 h 542"/>
                <a:gd name="T54" fmla="*/ 213 w 233"/>
                <a:gd name="T55" fmla="*/ 542 h 542"/>
                <a:gd name="T56" fmla="*/ 212 w 233"/>
                <a:gd name="T57" fmla="*/ 525 h 542"/>
                <a:gd name="T58" fmla="*/ 207 w 233"/>
                <a:gd name="T59" fmla="*/ 508 h 542"/>
                <a:gd name="T60" fmla="*/ 209 w 233"/>
                <a:gd name="T61" fmla="*/ 490 h 542"/>
                <a:gd name="T62" fmla="*/ 202 w 233"/>
                <a:gd name="T63" fmla="*/ 485 h 542"/>
                <a:gd name="T64" fmla="*/ 202 w 233"/>
                <a:gd name="T65" fmla="*/ 475 h 542"/>
                <a:gd name="T66" fmla="*/ 198 w 233"/>
                <a:gd name="T67" fmla="*/ 427 h 542"/>
                <a:gd name="T68" fmla="*/ 204 w 233"/>
                <a:gd name="T69" fmla="*/ 390 h 542"/>
                <a:gd name="T70" fmla="*/ 216 w 233"/>
                <a:gd name="T71" fmla="*/ 310 h 542"/>
                <a:gd name="T72" fmla="*/ 225 w 233"/>
                <a:gd name="T73" fmla="*/ 265 h 542"/>
                <a:gd name="T74" fmla="*/ 210 w 233"/>
                <a:gd name="T75" fmla="*/ 246 h 542"/>
                <a:gd name="T76" fmla="*/ 201 w 233"/>
                <a:gd name="T77" fmla="*/ 226 h 542"/>
                <a:gd name="T78" fmla="*/ 163 w 233"/>
                <a:gd name="T79" fmla="*/ 142 h 542"/>
                <a:gd name="T80" fmla="*/ 155 w 233"/>
                <a:gd name="T81" fmla="*/ 119 h 542"/>
                <a:gd name="T82" fmla="*/ 154 w 233"/>
                <a:gd name="T83" fmla="*/ 99 h 542"/>
                <a:gd name="T84" fmla="*/ 151 w 233"/>
                <a:gd name="T85" fmla="*/ 62 h 542"/>
                <a:gd name="T86" fmla="*/ 147 w 233"/>
                <a:gd name="T87" fmla="*/ 47 h 542"/>
                <a:gd name="T88" fmla="*/ 137 w 233"/>
                <a:gd name="T89" fmla="*/ 38 h 542"/>
                <a:gd name="T90" fmla="*/ 71 w 233"/>
                <a:gd name="T91" fmla="*/ 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" h="542">
                  <a:moveTo>
                    <a:pt x="71" y="5"/>
                  </a:moveTo>
                  <a:cubicBezTo>
                    <a:pt x="67" y="2"/>
                    <a:pt x="62" y="1"/>
                    <a:pt x="57" y="0"/>
                  </a:cubicBezTo>
                  <a:cubicBezTo>
                    <a:pt x="51" y="1"/>
                    <a:pt x="46" y="4"/>
                    <a:pt x="42" y="8"/>
                  </a:cubicBezTo>
                  <a:cubicBezTo>
                    <a:pt x="37" y="12"/>
                    <a:pt x="32" y="17"/>
                    <a:pt x="27" y="21"/>
                  </a:cubicBezTo>
                  <a:cubicBezTo>
                    <a:pt x="7" y="43"/>
                    <a:pt x="0" y="74"/>
                    <a:pt x="9" y="102"/>
                  </a:cubicBezTo>
                  <a:cubicBezTo>
                    <a:pt x="13" y="116"/>
                    <a:pt x="22" y="129"/>
                    <a:pt x="31" y="141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75" y="205"/>
                    <a:pt x="102" y="244"/>
                    <a:pt x="130" y="281"/>
                  </a:cubicBezTo>
                  <a:cubicBezTo>
                    <a:pt x="130" y="283"/>
                    <a:pt x="132" y="285"/>
                    <a:pt x="133" y="285"/>
                  </a:cubicBezTo>
                  <a:cubicBezTo>
                    <a:pt x="134" y="286"/>
                    <a:pt x="136" y="286"/>
                    <a:pt x="136" y="286"/>
                  </a:cubicBezTo>
                  <a:cubicBezTo>
                    <a:pt x="136" y="287"/>
                    <a:pt x="137" y="288"/>
                    <a:pt x="137" y="288"/>
                  </a:cubicBezTo>
                  <a:cubicBezTo>
                    <a:pt x="136" y="291"/>
                    <a:pt x="136" y="294"/>
                    <a:pt x="135" y="296"/>
                  </a:cubicBezTo>
                  <a:cubicBezTo>
                    <a:pt x="135" y="297"/>
                    <a:pt x="134" y="298"/>
                    <a:pt x="135" y="299"/>
                  </a:cubicBezTo>
                  <a:cubicBezTo>
                    <a:pt x="136" y="301"/>
                    <a:pt x="139" y="300"/>
                    <a:pt x="141" y="302"/>
                  </a:cubicBezTo>
                  <a:cubicBezTo>
                    <a:pt x="141" y="303"/>
                    <a:pt x="141" y="305"/>
                    <a:pt x="139" y="306"/>
                  </a:cubicBezTo>
                  <a:cubicBezTo>
                    <a:pt x="138" y="307"/>
                    <a:pt x="137" y="308"/>
                    <a:pt x="137" y="310"/>
                  </a:cubicBezTo>
                  <a:cubicBezTo>
                    <a:pt x="137" y="311"/>
                    <a:pt x="140" y="313"/>
                    <a:pt x="140" y="315"/>
                  </a:cubicBezTo>
                  <a:cubicBezTo>
                    <a:pt x="140" y="316"/>
                    <a:pt x="139" y="317"/>
                    <a:pt x="138" y="318"/>
                  </a:cubicBezTo>
                  <a:cubicBezTo>
                    <a:pt x="136" y="321"/>
                    <a:pt x="137" y="325"/>
                    <a:pt x="139" y="327"/>
                  </a:cubicBezTo>
                  <a:cubicBezTo>
                    <a:pt x="141" y="345"/>
                    <a:pt x="131" y="363"/>
                    <a:pt x="129" y="381"/>
                  </a:cubicBezTo>
                  <a:cubicBezTo>
                    <a:pt x="126" y="410"/>
                    <a:pt x="139" y="438"/>
                    <a:pt x="141" y="467"/>
                  </a:cubicBezTo>
                  <a:cubicBezTo>
                    <a:pt x="140" y="471"/>
                    <a:pt x="141" y="474"/>
                    <a:pt x="142" y="477"/>
                  </a:cubicBezTo>
                  <a:cubicBezTo>
                    <a:pt x="145" y="482"/>
                    <a:pt x="152" y="485"/>
                    <a:pt x="152" y="491"/>
                  </a:cubicBezTo>
                  <a:cubicBezTo>
                    <a:pt x="151" y="493"/>
                    <a:pt x="151" y="495"/>
                    <a:pt x="150" y="498"/>
                  </a:cubicBezTo>
                  <a:cubicBezTo>
                    <a:pt x="150" y="501"/>
                    <a:pt x="150" y="504"/>
                    <a:pt x="151" y="507"/>
                  </a:cubicBezTo>
                  <a:cubicBezTo>
                    <a:pt x="151" y="511"/>
                    <a:pt x="148" y="515"/>
                    <a:pt x="145" y="513"/>
                  </a:cubicBezTo>
                  <a:cubicBezTo>
                    <a:pt x="147" y="521"/>
                    <a:pt x="149" y="529"/>
                    <a:pt x="151" y="537"/>
                  </a:cubicBezTo>
                  <a:cubicBezTo>
                    <a:pt x="213" y="542"/>
                    <a:pt x="213" y="542"/>
                    <a:pt x="213" y="542"/>
                  </a:cubicBezTo>
                  <a:cubicBezTo>
                    <a:pt x="213" y="536"/>
                    <a:pt x="213" y="531"/>
                    <a:pt x="212" y="525"/>
                  </a:cubicBezTo>
                  <a:cubicBezTo>
                    <a:pt x="211" y="519"/>
                    <a:pt x="208" y="514"/>
                    <a:pt x="207" y="508"/>
                  </a:cubicBezTo>
                  <a:cubicBezTo>
                    <a:pt x="205" y="502"/>
                    <a:pt x="206" y="496"/>
                    <a:pt x="209" y="490"/>
                  </a:cubicBezTo>
                  <a:cubicBezTo>
                    <a:pt x="206" y="490"/>
                    <a:pt x="203" y="488"/>
                    <a:pt x="202" y="485"/>
                  </a:cubicBezTo>
                  <a:cubicBezTo>
                    <a:pt x="202" y="482"/>
                    <a:pt x="202" y="478"/>
                    <a:pt x="202" y="475"/>
                  </a:cubicBezTo>
                  <a:cubicBezTo>
                    <a:pt x="204" y="459"/>
                    <a:pt x="197" y="443"/>
                    <a:pt x="198" y="427"/>
                  </a:cubicBezTo>
                  <a:cubicBezTo>
                    <a:pt x="198" y="414"/>
                    <a:pt x="202" y="402"/>
                    <a:pt x="204" y="390"/>
                  </a:cubicBezTo>
                  <a:cubicBezTo>
                    <a:pt x="209" y="363"/>
                    <a:pt x="204" y="334"/>
                    <a:pt x="216" y="310"/>
                  </a:cubicBezTo>
                  <a:cubicBezTo>
                    <a:pt x="223" y="295"/>
                    <a:pt x="233" y="279"/>
                    <a:pt x="225" y="265"/>
                  </a:cubicBezTo>
                  <a:cubicBezTo>
                    <a:pt x="221" y="257"/>
                    <a:pt x="214" y="253"/>
                    <a:pt x="210" y="246"/>
                  </a:cubicBezTo>
                  <a:cubicBezTo>
                    <a:pt x="206" y="240"/>
                    <a:pt x="203" y="233"/>
                    <a:pt x="201" y="226"/>
                  </a:cubicBezTo>
                  <a:cubicBezTo>
                    <a:pt x="192" y="197"/>
                    <a:pt x="176" y="169"/>
                    <a:pt x="163" y="142"/>
                  </a:cubicBezTo>
                  <a:cubicBezTo>
                    <a:pt x="159" y="135"/>
                    <a:pt x="157" y="127"/>
                    <a:pt x="155" y="119"/>
                  </a:cubicBezTo>
                  <a:cubicBezTo>
                    <a:pt x="154" y="113"/>
                    <a:pt x="153" y="106"/>
                    <a:pt x="154" y="99"/>
                  </a:cubicBezTo>
                  <a:cubicBezTo>
                    <a:pt x="154" y="87"/>
                    <a:pt x="153" y="74"/>
                    <a:pt x="151" y="62"/>
                  </a:cubicBezTo>
                  <a:cubicBezTo>
                    <a:pt x="151" y="57"/>
                    <a:pt x="150" y="52"/>
                    <a:pt x="147" y="47"/>
                  </a:cubicBezTo>
                  <a:cubicBezTo>
                    <a:pt x="144" y="43"/>
                    <a:pt x="141" y="40"/>
                    <a:pt x="137" y="38"/>
                  </a:cubicBezTo>
                  <a:cubicBezTo>
                    <a:pt x="117" y="24"/>
                    <a:pt x="93" y="16"/>
                    <a:pt x="71" y="5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ïṣḷîḍé"/>
            <p:cNvSpPr/>
            <p:nvPr/>
          </p:nvSpPr>
          <p:spPr bwMode="auto">
            <a:xfrm>
              <a:off x="3703638" y="5087938"/>
              <a:ext cx="176213" cy="136525"/>
            </a:xfrm>
            <a:custGeom>
              <a:avLst/>
              <a:gdLst>
                <a:gd name="T0" fmla="*/ 9 w 128"/>
                <a:gd name="T1" fmla="*/ 94 h 100"/>
                <a:gd name="T2" fmla="*/ 28 w 128"/>
                <a:gd name="T3" fmla="*/ 96 h 100"/>
                <a:gd name="T4" fmla="*/ 40 w 128"/>
                <a:gd name="T5" fmla="*/ 90 h 100"/>
                <a:gd name="T6" fmla="*/ 47 w 128"/>
                <a:gd name="T7" fmla="*/ 92 h 100"/>
                <a:gd name="T8" fmla="*/ 50 w 128"/>
                <a:gd name="T9" fmla="*/ 94 h 100"/>
                <a:gd name="T10" fmla="*/ 58 w 128"/>
                <a:gd name="T11" fmla="*/ 96 h 100"/>
                <a:gd name="T12" fmla="*/ 84 w 128"/>
                <a:gd name="T13" fmla="*/ 99 h 100"/>
                <a:gd name="T14" fmla="*/ 119 w 128"/>
                <a:gd name="T15" fmla="*/ 96 h 100"/>
                <a:gd name="T16" fmla="*/ 125 w 128"/>
                <a:gd name="T17" fmla="*/ 92 h 100"/>
                <a:gd name="T18" fmla="*/ 121 w 128"/>
                <a:gd name="T19" fmla="*/ 79 h 100"/>
                <a:gd name="T20" fmla="*/ 107 w 128"/>
                <a:gd name="T21" fmla="*/ 71 h 100"/>
                <a:gd name="T22" fmla="*/ 92 w 128"/>
                <a:gd name="T23" fmla="*/ 41 h 100"/>
                <a:gd name="T24" fmla="*/ 79 w 128"/>
                <a:gd name="T25" fmla="*/ 22 h 100"/>
                <a:gd name="T26" fmla="*/ 67 w 128"/>
                <a:gd name="T27" fmla="*/ 9 h 100"/>
                <a:gd name="T28" fmla="*/ 31 w 128"/>
                <a:gd name="T29" fmla="*/ 1 h 100"/>
                <a:gd name="T30" fmla="*/ 8 w 128"/>
                <a:gd name="T31" fmla="*/ 7 h 100"/>
                <a:gd name="T32" fmla="*/ 4 w 128"/>
                <a:gd name="T33" fmla="*/ 48 h 100"/>
                <a:gd name="T34" fmla="*/ 9 w 128"/>
                <a:gd name="T35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00">
                  <a:moveTo>
                    <a:pt x="9" y="94"/>
                  </a:moveTo>
                  <a:cubicBezTo>
                    <a:pt x="15" y="96"/>
                    <a:pt x="21" y="97"/>
                    <a:pt x="28" y="96"/>
                  </a:cubicBezTo>
                  <a:cubicBezTo>
                    <a:pt x="28" y="91"/>
                    <a:pt x="35" y="90"/>
                    <a:pt x="40" y="90"/>
                  </a:cubicBezTo>
                  <a:cubicBezTo>
                    <a:pt x="42" y="90"/>
                    <a:pt x="45" y="90"/>
                    <a:pt x="47" y="92"/>
                  </a:cubicBezTo>
                  <a:cubicBezTo>
                    <a:pt x="48" y="92"/>
                    <a:pt x="49" y="94"/>
                    <a:pt x="50" y="94"/>
                  </a:cubicBezTo>
                  <a:cubicBezTo>
                    <a:pt x="53" y="96"/>
                    <a:pt x="55" y="96"/>
                    <a:pt x="58" y="96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96" y="100"/>
                    <a:pt x="108" y="100"/>
                    <a:pt x="119" y="96"/>
                  </a:cubicBezTo>
                  <a:cubicBezTo>
                    <a:pt x="121" y="96"/>
                    <a:pt x="123" y="94"/>
                    <a:pt x="125" y="92"/>
                  </a:cubicBezTo>
                  <a:cubicBezTo>
                    <a:pt x="128" y="88"/>
                    <a:pt x="125" y="82"/>
                    <a:pt x="121" y="79"/>
                  </a:cubicBezTo>
                  <a:cubicBezTo>
                    <a:pt x="117" y="76"/>
                    <a:pt x="111" y="74"/>
                    <a:pt x="107" y="71"/>
                  </a:cubicBezTo>
                  <a:cubicBezTo>
                    <a:pt x="98" y="64"/>
                    <a:pt x="97" y="51"/>
                    <a:pt x="92" y="41"/>
                  </a:cubicBezTo>
                  <a:cubicBezTo>
                    <a:pt x="88" y="34"/>
                    <a:pt x="84" y="28"/>
                    <a:pt x="79" y="22"/>
                  </a:cubicBezTo>
                  <a:cubicBezTo>
                    <a:pt x="76" y="17"/>
                    <a:pt x="71" y="13"/>
                    <a:pt x="67" y="9"/>
                  </a:cubicBezTo>
                  <a:cubicBezTo>
                    <a:pt x="56" y="2"/>
                    <a:pt x="44" y="2"/>
                    <a:pt x="31" y="1"/>
                  </a:cubicBezTo>
                  <a:cubicBezTo>
                    <a:pt x="23" y="0"/>
                    <a:pt x="14" y="0"/>
                    <a:pt x="8" y="7"/>
                  </a:cubicBezTo>
                  <a:cubicBezTo>
                    <a:pt x="0" y="17"/>
                    <a:pt x="3" y="37"/>
                    <a:pt x="4" y="48"/>
                  </a:cubicBezTo>
                  <a:cubicBezTo>
                    <a:pt x="4" y="63"/>
                    <a:pt x="6" y="79"/>
                    <a:pt x="9" y="94"/>
                  </a:cubicBezTo>
                  <a:close/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is1îdè"/>
            <p:cNvSpPr/>
            <p:nvPr/>
          </p:nvSpPr>
          <p:spPr bwMode="auto">
            <a:xfrm>
              <a:off x="4175126" y="4579938"/>
              <a:ext cx="428625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îsḻiḍe"/>
            <p:cNvSpPr/>
            <p:nvPr/>
          </p:nvSpPr>
          <p:spPr bwMode="auto">
            <a:xfrm>
              <a:off x="4264026" y="4667251"/>
              <a:ext cx="252413" cy="252413"/>
            </a:xfrm>
            <a:custGeom>
              <a:avLst/>
              <a:gdLst>
                <a:gd name="T0" fmla="*/ 184 w 184"/>
                <a:gd name="T1" fmla="*/ 81 h 184"/>
                <a:gd name="T2" fmla="*/ 141 w 184"/>
                <a:gd name="T3" fmla="*/ 139 h 184"/>
                <a:gd name="T4" fmla="*/ 116 w 184"/>
                <a:gd name="T5" fmla="*/ 122 h 184"/>
                <a:gd name="T6" fmla="*/ 114 w 184"/>
                <a:gd name="T7" fmla="*/ 122 h 184"/>
                <a:gd name="T8" fmla="*/ 86 w 184"/>
                <a:gd name="T9" fmla="*/ 139 h 184"/>
                <a:gd name="T10" fmla="*/ 47 w 184"/>
                <a:gd name="T11" fmla="*/ 92 h 184"/>
                <a:gd name="T12" fmla="*/ 86 w 184"/>
                <a:gd name="T13" fmla="*/ 46 h 184"/>
                <a:gd name="T14" fmla="*/ 112 w 184"/>
                <a:gd name="T15" fmla="*/ 62 h 184"/>
                <a:gd name="T16" fmla="*/ 114 w 184"/>
                <a:gd name="T17" fmla="*/ 62 h 184"/>
                <a:gd name="T18" fmla="*/ 114 w 184"/>
                <a:gd name="T19" fmla="*/ 49 h 184"/>
                <a:gd name="T20" fmla="*/ 133 w 184"/>
                <a:gd name="T21" fmla="*/ 49 h 184"/>
                <a:gd name="T22" fmla="*/ 133 w 184"/>
                <a:gd name="T23" fmla="*/ 111 h 184"/>
                <a:gd name="T24" fmla="*/ 143 w 184"/>
                <a:gd name="T25" fmla="*/ 123 h 184"/>
                <a:gd name="T26" fmla="*/ 145 w 184"/>
                <a:gd name="T27" fmla="*/ 123 h 184"/>
                <a:gd name="T28" fmla="*/ 167 w 184"/>
                <a:gd name="T29" fmla="*/ 82 h 184"/>
                <a:gd name="T30" fmla="*/ 93 w 184"/>
                <a:gd name="T31" fmla="*/ 15 h 184"/>
                <a:gd name="T32" fmla="*/ 18 w 184"/>
                <a:gd name="T33" fmla="*/ 93 h 184"/>
                <a:gd name="T34" fmla="*/ 97 w 184"/>
                <a:gd name="T35" fmla="*/ 168 h 184"/>
                <a:gd name="T36" fmla="*/ 123 w 184"/>
                <a:gd name="T37" fmla="*/ 166 h 184"/>
                <a:gd name="T38" fmla="*/ 131 w 184"/>
                <a:gd name="T39" fmla="*/ 172 h 184"/>
                <a:gd name="T40" fmla="*/ 126 w 184"/>
                <a:gd name="T41" fmla="*/ 181 h 184"/>
                <a:gd name="T42" fmla="*/ 96 w 184"/>
                <a:gd name="T43" fmla="*/ 184 h 184"/>
                <a:gd name="T44" fmla="*/ 0 w 184"/>
                <a:gd name="T45" fmla="*/ 92 h 184"/>
                <a:gd name="T46" fmla="*/ 94 w 184"/>
                <a:gd name="T47" fmla="*/ 0 h 184"/>
                <a:gd name="T48" fmla="*/ 184 w 184"/>
                <a:gd name="T49" fmla="*/ 81 h 184"/>
                <a:gd name="T50" fmla="*/ 68 w 184"/>
                <a:gd name="T51" fmla="*/ 92 h 184"/>
                <a:gd name="T52" fmla="*/ 90 w 184"/>
                <a:gd name="T53" fmla="*/ 121 h 184"/>
                <a:gd name="T54" fmla="*/ 113 w 184"/>
                <a:gd name="T55" fmla="*/ 92 h 184"/>
                <a:gd name="T56" fmla="*/ 90 w 184"/>
                <a:gd name="T57" fmla="*/ 64 h 184"/>
                <a:gd name="T58" fmla="*/ 68 w 184"/>
                <a:gd name="T59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4">
                  <a:moveTo>
                    <a:pt x="184" y="81"/>
                  </a:moveTo>
                  <a:cubicBezTo>
                    <a:pt x="184" y="117"/>
                    <a:pt x="168" y="139"/>
                    <a:pt x="141" y="139"/>
                  </a:cubicBezTo>
                  <a:cubicBezTo>
                    <a:pt x="128" y="139"/>
                    <a:pt x="118" y="132"/>
                    <a:pt x="116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09" y="133"/>
                    <a:pt x="98" y="140"/>
                    <a:pt x="86" y="139"/>
                  </a:cubicBezTo>
                  <a:cubicBezTo>
                    <a:pt x="63" y="139"/>
                    <a:pt x="47" y="120"/>
                    <a:pt x="47" y="92"/>
                  </a:cubicBezTo>
                  <a:cubicBezTo>
                    <a:pt x="47" y="65"/>
                    <a:pt x="63" y="46"/>
                    <a:pt x="86" y="46"/>
                  </a:cubicBezTo>
                  <a:cubicBezTo>
                    <a:pt x="97" y="46"/>
                    <a:pt x="107" y="52"/>
                    <a:pt x="112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111"/>
                    <a:pt x="133" y="111"/>
                    <a:pt x="133" y="111"/>
                  </a:cubicBezTo>
                  <a:cubicBezTo>
                    <a:pt x="132" y="117"/>
                    <a:pt x="137" y="123"/>
                    <a:pt x="143" y="123"/>
                  </a:cubicBezTo>
                  <a:cubicBezTo>
                    <a:pt x="144" y="123"/>
                    <a:pt x="144" y="124"/>
                    <a:pt x="145" y="123"/>
                  </a:cubicBezTo>
                  <a:cubicBezTo>
                    <a:pt x="158" y="123"/>
                    <a:pt x="167" y="107"/>
                    <a:pt x="167" y="82"/>
                  </a:cubicBezTo>
                  <a:cubicBezTo>
                    <a:pt x="167" y="42"/>
                    <a:pt x="137" y="15"/>
                    <a:pt x="93" y="15"/>
                  </a:cubicBezTo>
                  <a:cubicBezTo>
                    <a:pt x="48" y="15"/>
                    <a:pt x="18" y="47"/>
                    <a:pt x="18" y="93"/>
                  </a:cubicBezTo>
                  <a:cubicBezTo>
                    <a:pt x="18" y="139"/>
                    <a:pt x="49" y="168"/>
                    <a:pt x="97" y="168"/>
                  </a:cubicBezTo>
                  <a:cubicBezTo>
                    <a:pt x="105" y="168"/>
                    <a:pt x="114" y="168"/>
                    <a:pt x="123" y="166"/>
                  </a:cubicBezTo>
                  <a:cubicBezTo>
                    <a:pt x="127" y="165"/>
                    <a:pt x="131" y="168"/>
                    <a:pt x="131" y="172"/>
                  </a:cubicBezTo>
                  <a:cubicBezTo>
                    <a:pt x="132" y="176"/>
                    <a:pt x="130" y="180"/>
                    <a:pt x="126" y="181"/>
                  </a:cubicBezTo>
                  <a:cubicBezTo>
                    <a:pt x="116" y="183"/>
                    <a:pt x="106" y="184"/>
                    <a:pt x="96" y="184"/>
                  </a:cubicBezTo>
                  <a:cubicBezTo>
                    <a:pt x="37" y="184"/>
                    <a:pt x="0" y="148"/>
                    <a:pt x="0" y="92"/>
                  </a:cubicBezTo>
                  <a:cubicBezTo>
                    <a:pt x="0" y="37"/>
                    <a:pt x="38" y="0"/>
                    <a:pt x="94" y="0"/>
                  </a:cubicBezTo>
                  <a:cubicBezTo>
                    <a:pt x="147" y="0"/>
                    <a:pt x="184" y="33"/>
                    <a:pt x="184" y="81"/>
                  </a:cubicBezTo>
                  <a:close/>
                  <a:moveTo>
                    <a:pt x="68" y="92"/>
                  </a:moveTo>
                  <a:cubicBezTo>
                    <a:pt x="68" y="110"/>
                    <a:pt x="76" y="121"/>
                    <a:pt x="90" y="121"/>
                  </a:cubicBezTo>
                  <a:cubicBezTo>
                    <a:pt x="104" y="121"/>
                    <a:pt x="113" y="110"/>
                    <a:pt x="113" y="92"/>
                  </a:cubicBezTo>
                  <a:cubicBezTo>
                    <a:pt x="113" y="75"/>
                    <a:pt x="104" y="64"/>
                    <a:pt x="90" y="64"/>
                  </a:cubicBezTo>
                  <a:cubicBezTo>
                    <a:pt x="76" y="64"/>
                    <a:pt x="68" y="75"/>
                    <a:pt x="68" y="92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iṩḻídê"/>
            <p:cNvSpPr/>
            <p:nvPr/>
          </p:nvSpPr>
          <p:spPr bwMode="auto">
            <a:xfrm>
              <a:off x="4008438" y="4056063"/>
              <a:ext cx="166688" cy="168275"/>
            </a:xfrm>
            <a:prstGeom prst="ellipse">
              <a:avLst/>
            </a:pr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ïšľíḓè"/>
            <p:cNvSpPr/>
            <p:nvPr/>
          </p:nvSpPr>
          <p:spPr bwMode="auto">
            <a:xfrm>
              <a:off x="3849688" y="4148138"/>
              <a:ext cx="244475" cy="201613"/>
            </a:xfrm>
            <a:custGeom>
              <a:avLst/>
              <a:gdLst>
                <a:gd name="T0" fmla="*/ 119 w 178"/>
                <a:gd name="T1" fmla="*/ 12 h 147"/>
                <a:gd name="T2" fmla="*/ 86 w 178"/>
                <a:gd name="T3" fmla="*/ 22 h 147"/>
                <a:gd name="T4" fmla="*/ 15 w 178"/>
                <a:gd name="T5" fmla="*/ 42 h 147"/>
                <a:gd name="T6" fmla="*/ 7 w 178"/>
                <a:gd name="T7" fmla="*/ 48 h 147"/>
                <a:gd name="T8" fmla="*/ 3 w 178"/>
                <a:gd name="T9" fmla="*/ 56 h 147"/>
                <a:gd name="T10" fmla="*/ 1 w 178"/>
                <a:gd name="T11" fmla="*/ 78 h 147"/>
                <a:gd name="T12" fmla="*/ 7 w 178"/>
                <a:gd name="T13" fmla="*/ 98 h 147"/>
                <a:gd name="T14" fmla="*/ 45 w 178"/>
                <a:gd name="T15" fmla="*/ 141 h 147"/>
                <a:gd name="T16" fmla="*/ 54 w 178"/>
                <a:gd name="T17" fmla="*/ 145 h 147"/>
                <a:gd name="T18" fmla="*/ 78 w 178"/>
                <a:gd name="T19" fmla="*/ 140 h 147"/>
                <a:gd name="T20" fmla="*/ 99 w 178"/>
                <a:gd name="T21" fmla="*/ 141 h 147"/>
                <a:gd name="T22" fmla="*/ 119 w 178"/>
                <a:gd name="T23" fmla="*/ 144 h 147"/>
                <a:gd name="T24" fmla="*/ 129 w 178"/>
                <a:gd name="T25" fmla="*/ 134 h 147"/>
                <a:gd name="T26" fmla="*/ 145 w 178"/>
                <a:gd name="T27" fmla="*/ 97 h 147"/>
                <a:gd name="T28" fmla="*/ 151 w 178"/>
                <a:gd name="T29" fmla="*/ 83 h 147"/>
                <a:gd name="T30" fmla="*/ 177 w 178"/>
                <a:gd name="T31" fmla="*/ 45 h 147"/>
                <a:gd name="T32" fmla="*/ 177 w 178"/>
                <a:gd name="T33" fmla="*/ 38 h 147"/>
                <a:gd name="T34" fmla="*/ 173 w 178"/>
                <a:gd name="T35" fmla="*/ 35 h 147"/>
                <a:gd name="T36" fmla="*/ 148 w 178"/>
                <a:gd name="T37" fmla="*/ 16 h 147"/>
                <a:gd name="T38" fmla="*/ 131 w 178"/>
                <a:gd name="T39" fmla="*/ 1 h 147"/>
                <a:gd name="T40" fmla="*/ 119 w 178"/>
                <a:gd name="T41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47">
                  <a:moveTo>
                    <a:pt x="119" y="12"/>
                  </a:moveTo>
                  <a:cubicBezTo>
                    <a:pt x="110" y="20"/>
                    <a:pt x="97" y="20"/>
                    <a:pt x="86" y="22"/>
                  </a:cubicBezTo>
                  <a:cubicBezTo>
                    <a:pt x="61" y="24"/>
                    <a:pt x="37" y="31"/>
                    <a:pt x="15" y="42"/>
                  </a:cubicBezTo>
                  <a:cubicBezTo>
                    <a:pt x="12" y="43"/>
                    <a:pt x="10" y="45"/>
                    <a:pt x="7" y="48"/>
                  </a:cubicBezTo>
                  <a:cubicBezTo>
                    <a:pt x="5" y="50"/>
                    <a:pt x="4" y="53"/>
                    <a:pt x="3" y="56"/>
                  </a:cubicBezTo>
                  <a:cubicBezTo>
                    <a:pt x="1" y="63"/>
                    <a:pt x="0" y="70"/>
                    <a:pt x="1" y="78"/>
                  </a:cubicBezTo>
                  <a:cubicBezTo>
                    <a:pt x="2" y="84"/>
                    <a:pt x="4" y="91"/>
                    <a:pt x="7" y="98"/>
                  </a:cubicBezTo>
                  <a:cubicBezTo>
                    <a:pt x="15" y="115"/>
                    <a:pt x="28" y="130"/>
                    <a:pt x="45" y="141"/>
                  </a:cubicBezTo>
                  <a:cubicBezTo>
                    <a:pt x="47" y="143"/>
                    <a:pt x="51" y="144"/>
                    <a:pt x="54" y="145"/>
                  </a:cubicBezTo>
                  <a:cubicBezTo>
                    <a:pt x="62" y="147"/>
                    <a:pt x="70" y="142"/>
                    <a:pt x="78" y="140"/>
                  </a:cubicBezTo>
                  <a:cubicBezTo>
                    <a:pt x="85" y="138"/>
                    <a:pt x="92" y="138"/>
                    <a:pt x="99" y="141"/>
                  </a:cubicBezTo>
                  <a:cubicBezTo>
                    <a:pt x="106" y="143"/>
                    <a:pt x="113" y="147"/>
                    <a:pt x="119" y="144"/>
                  </a:cubicBezTo>
                  <a:cubicBezTo>
                    <a:pt x="124" y="142"/>
                    <a:pt x="127" y="138"/>
                    <a:pt x="129" y="134"/>
                  </a:cubicBezTo>
                  <a:cubicBezTo>
                    <a:pt x="135" y="122"/>
                    <a:pt x="140" y="110"/>
                    <a:pt x="145" y="97"/>
                  </a:cubicBezTo>
                  <a:cubicBezTo>
                    <a:pt x="147" y="93"/>
                    <a:pt x="149" y="88"/>
                    <a:pt x="151" y="83"/>
                  </a:cubicBezTo>
                  <a:cubicBezTo>
                    <a:pt x="158" y="70"/>
                    <a:pt x="171" y="59"/>
                    <a:pt x="177" y="45"/>
                  </a:cubicBezTo>
                  <a:cubicBezTo>
                    <a:pt x="178" y="43"/>
                    <a:pt x="178" y="41"/>
                    <a:pt x="177" y="38"/>
                  </a:cubicBezTo>
                  <a:cubicBezTo>
                    <a:pt x="176" y="37"/>
                    <a:pt x="175" y="36"/>
                    <a:pt x="173" y="35"/>
                  </a:cubicBezTo>
                  <a:cubicBezTo>
                    <a:pt x="164" y="30"/>
                    <a:pt x="156" y="23"/>
                    <a:pt x="148" y="16"/>
                  </a:cubicBezTo>
                  <a:cubicBezTo>
                    <a:pt x="144" y="12"/>
                    <a:pt x="137" y="2"/>
                    <a:pt x="131" y="1"/>
                  </a:cubicBezTo>
                  <a:cubicBezTo>
                    <a:pt x="125" y="0"/>
                    <a:pt x="123" y="9"/>
                    <a:pt x="119" y="12"/>
                  </a:cubicBezTo>
                  <a:close/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íṧḷíďê"/>
            <p:cNvSpPr/>
            <p:nvPr/>
          </p:nvSpPr>
          <p:spPr bwMode="auto">
            <a:xfrm>
              <a:off x="3606801" y="4206876"/>
              <a:ext cx="412750" cy="309563"/>
            </a:xfrm>
            <a:custGeom>
              <a:avLst/>
              <a:gdLst>
                <a:gd name="T0" fmla="*/ 297 w 300"/>
                <a:gd name="T1" fmla="*/ 93 h 225"/>
                <a:gd name="T2" fmla="*/ 274 w 300"/>
                <a:gd name="T3" fmla="*/ 94 h 225"/>
                <a:gd name="T4" fmla="*/ 216 w 300"/>
                <a:gd name="T5" fmla="*/ 77 h 225"/>
                <a:gd name="T6" fmla="*/ 202 w 300"/>
                <a:gd name="T7" fmla="*/ 66 h 225"/>
                <a:gd name="T8" fmla="*/ 198 w 300"/>
                <a:gd name="T9" fmla="*/ 52 h 225"/>
                <a:gd name="T10" fmla="*/ 194 w 300"/>
                <a:gd name="T11" fmla="*/ 29 h 225"/>
                <a:gd name="T12" fmla="*/ 195 w 300"/>
                <a:gd name="T13" fmla="*/ 6 h 225"/>
                <a:gd name="T14" fmla="*/ 194 w 300"/>
                <a:gd name="T15" fmla="*/ 1 h 225"/>
                <a:gd name="T16" fmla="*/ 190 w 300"/>
                <a:gd name="T17" fmla="*/ 0 h 225"/>
                <a:gd name="T18" fmla="*/ 169 w 300"/>
                <a:gd name="T19" fmla="*/ 16 h 225"/>
                <a:gd name="T20" fmla="*/ 156 w 300"/>
                <a:gd name="T21" fmla="*/ 25 h 225"/>
                <a:gd name="T22" fmla="*/ 140 w 300"/>
                <a:gd name="T23" fmla="*/ 35 h 225"/>
                <a:gd name="T24" fmla="*/ 139 w 300"/>
                <a:gd name="T25" fmla="*/ 42 h 225"/>
                <a:gd name="T26" fmla="*/ 113 w 300"/>
                <a:gd name="T27" fmla="*/ 58 h 225"/>
                <a:gd name="T28" fmla="*/ 109 w 300"/>
                <a:gd name="T29" fmla="*/ 67 h 225"/>
                <a:gd name="T30" fmla="*/ 100 w 300"/>
                <a:gd name="T31" fmla="*/ 69 h 225"/>
                <a:gd name="T32" fmla="*/ 70 w 300"/>
                <a:gd name="T33" fmla="*/ 93 h 225"/>
                <a:gd name="T34" fmla="*/ 39 w 300"/>
                <a:gd name="T35" fmla="*/ 103 h 225"/>
                <a:gd name="T36" fmla="*/ 23 w 300"/>
                <a:gd name="T37" fmla="*/ 111 h 225"/>
                <a:gd name="T38" fmla="*/ 5 w 300"/>
                <a:gd name="T39" fmla="*/ 112 h 225"/>
                <a:gd name="T40" fmla="*/ 1 w 300"/>
                <a:gd name="T41" fmla="*/ 113 h 225"/>
                <a:gd name="T42" fmla="*/ 1 w 300"/>
                <a:gd name="T43" fmla="*/ 117 h 225"/>
                <a:gd name="T44" fmla="*/ 70 w 300"/>
                <a:gd name="T45" fmla="*/ 204 h 225"/>
                <a:gd name="T46" fmla="*/ 76 w 300"/>
                <a:gd name="T47" fmla="*/ 207 h 225"/>
                <a:gd name="T48" fmla="*/ 89 w 300"/>
                <a:gd name="T49" fmla="*/ 223 h 225"/>
                <a:gd name="T50" fmla="*/ 102 w 300"/>
                <a:gd name="T51" fmla="*/ 220 h 225"/>
                <a:gd name="T52" fmla="*/ 112 w 300"/>
                <a:gd name="T53" fmla="*/ 210 h 225"/>
                <a:gd name="T54" fmla="*/ 133 w 300"/>
                <a:gd name="T55" fmla="*/ 198 h 225"/>
                <a:gd name="T56" fmla="*/ 155 w 300"/>
                <a:gd name="T57" fmla="*/ 193 h 225"/>
                <a:gd name="T58" fmla="*/ 162 w 300"/>
                <a:gd name="T59" fmla="*/ 186 h 225"/>
                <a:gd name="T60" fmla="*/ 178 w 300"/>
                <a:gd name="T61" fmla="*/ 177 h 225"/>
                <a:gd name="T62" fmla="*/ 228 w 300"/>
                <a:gd name="T63" fmla="*/ 166 h 225"/>
                <a:gd name="T64" fmla="*/ 276 w 300"/>
                <a:gd name="T65" fmla="*/ 161 h 225"/>
                <a:gd name="T66" fmla="*/ 287 w 300"/>
                <a:gd name="T67" fmla="*/ 155 h 225"/>
                <a:gd name="T68" fmla="*/ 294 w 300"/>
                <a:gd name="T69" fmla="*/ 143 h 225"/>
                <a:gd name="T70" fmla="*/ 297 w 300"/>
                <a:gd name="T71" fmla="*/ 9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25">
                  <a:moveTo>
                    <a:pt x="297" y="93"/>
                  </a:moveTo>
                  <a:cubicBezTo>
                    <a:pt x="290" y="97"/>
                    <a:pt x="282" y="95"/>
                    <a:pt x="274" y="94"/>
                  </a:cubicBezTo>
                  <a:cubicBezTo>
                    <a:pt x="254" y="90"/>
                    <a:pt x="234" y="85"/>
                    <a:pt x="216" y="77"/>
                  </a:cubicBezTo>
                  <a:cubicBezTo>
                    <a:pt x="210" y="75"/>
                    <a:pt x="205" y="71"/>
                    <a:pt x="202" y="66"/>
                  </a:cubicBezTo>
                  <a:cubicBezTo>
                    <a:pt x="199" y="62"/>
                    <a:pt x="198" y="57"/>
                    <a:pt x="198" y="52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3" y="21"/>
                    <a:pt x="195" y="14"/>
                    <a:pt x="195" y="6"/>
                  </a:cubicBezTo>
                  <a:cubicBezTo>
                    <a:pt x="196" y="4"/>
                    <a:pt x="195" y="2"/>
                    <a:pt x="194" y="1"/>
                  </a:cubicBezTo>
                  <a:cubicBezTo>
                    <a:pt x="193" y="0"/>
                    <a:pt x="191" y="0"/>
                    <a:pt x="190" y="0"/>
                  </a:cubicBezTo>
                  <a:cubicBezTo>
                    <a:pt x="181" y="0"/>
                    <a:pt x="175" y="10"/>
                    <a:pt x="169" y="16"/>
                  </a:cubicBezTo>
                  <a:cubicBezTo>
                    <a:pt x="165" y="20"/>
                    <a:pt x="161" y="23"/>
                    <a:pt x="156" y="25"/>
                  </a:cubicBezTo>
                  <a:cubicBezTo>
                    <a:pt x="150" y="27"/>
                    <a:pt x="143" y="29"/>
                    <a:pt x="140" y="35"/>
                  </a:cubicBezTo>
                  <a:cubicBezTo>
                    <a:pt x="139" y="37"/>
                    <a:pt x="140" y="40"/>
                    <a:pt x="139" y="42"/>
                  </a:cubicBezTo>
                  <a:cubicBezTo>
                    <a:pt x="135" y="52"/>
                    <a:pt x="117" y="49"/>
                    <a:pt x="113" y="58"/>
                  </a:cubicBezTo>
                  <a:cubicBezTo>
                    <a:pt x="111" y="61"/>
                    <a:pt x="111" y="65"/>
                    <a:pt x="109" y="67"/>
                  </a:cubicBezTo>
                  <a:cubicBezTo>
                    <a:pt x="107" y="69"/>
                    <a:pt x="103" y="69"/>
                    <a:pt x="100" y="69"/>
                  </a:cubicBezTo>
                  <a:cubicBezTo>
                    <a:pt x="87" y="71"/>
                    <a:pt x="81" y="86"/>
                    <a:pt x="70" y="93"/>
                  </a:cubicBezTo>
                  <a:cubicBezTo>
                    <a:pt x="61" y="99"/>
                    <a:pt x="49" y="99"/>
                    <a:pt x="39" y="103"/>
                  </a:cubicBezTo>
                  <a:cubicBezTo>
                    <a:pt x="34" y="106"/>
                    <a:pt x="29" y="109"/>
                    <a:pt x="23" y="111"/>
                  </a:cubicBezTo>
                  <a:cubicBezTo>
                    <a:pt x="17" y="112"/>
                    <a:pt x="11" y="113"/>
                    <a:pt x="5" y="112"/>
                  </a:cubicBezTo>
                  <a:cubicBezTo>
                    <a:pt x="4" y="112"/>
                    <a:pt x="2" y="113"/>
                    <a:pt x="1" y="113"/>
                  </a:cubicBezTo>
                  <a:cubicBezTo>
                    <a:pt x="0" y="115"/>
                    <a:pt x="0" y="116"/>
                    <a:pt x="1" y="117"/>
                  </a:cubicBezTo>
                  <a:cubicBezTo>
                    <a:pt x="7" y="157"/>
                    <a:pt x="33" y="190"/>
                    <a:pt x="70" y="204"/>
                  </a:cubicBezTo>
                  <a:cubicBezTo>
                    <a:pt x="72" y="205"/>
                    <a:pt x="74" y="206"/>
                    <a:pt x="76" y="207"/>
                  </a:cubicBezTo>
                  <a:cubicBezTo>
                    <a:pt x="81" y="211"/>
                    <a:pt x="82" y="220"/>
                    <a:pt x="89" y="223"/>
                  </a:cubicBezTo>
                  <a:cubicBezTo>
                    <a:pt x="93" y="225"/>
                    <a:pt x="98" y="224"/>
                    <a:pt x="102" y="220"/>
                  </a:cubicBezTo>
                  <a:cubicBezTo>
                    <a:pt x="105" y="217"/>
                    <a:pt x="109" y="213"/>
                    <a:pt x="112" y="210"/>
                  </a:cubicBezTo>
                  <a:cubicBezTo>
                    <a:pt x="117" y="204"/>
                    <a:pt x="125" y="200"/>
                    <a:pt x="133" y="198"/>
                  </a:cubicBezTo>
                  <a:cubicBezTo>
                    <a:pt x="141" y="197"/>
                    <a:pt x="149" y="198"/>
                    <a:pt x="155" y="193"/>
                  </a:cubicBezTo>
                  <a:cubicBezTo>
                    <a:pt x="158" y="191"/>
                    <a:pt x="160" y="189"/>
                    <a:pt x="162" y="186"/>
                  </a:cubicBezTo>
                  <a:cubicBezTo>
                    <a:pt x="167" y="182"/>
                    <a:pt x="172" y="179"/>
                    <a:pt x="178" y="177"/>
                  </a:cubicBezTo>
                  <a:cubicBezTo>
                    <a:pt x="194" y="170"/>
                    <a:pt x="211" y="167"/>
                    <a:pt x="228" y="166"/>
                  </a:cubicBezTo>
                  <a:cubicBezTo>
                    <a:pt x="244" y="165"/>
                    <a:pt x="261" y="167"/>
                    <a:pt x="276" y="161"/>
                  </a:cubicBezTo>
                  <a:cubicBezTo>
                    <a:pt x="280" y="160"/>
                    <a:pt x="284" y="158"/>
                    <a:pt x="287" y="155"/>
                  </a:cubicBezTo>
                  <a:cubicBezTo>
                    <a:pt x="290" y="152"/>
                    <a:pt x="292" y="148"/>
                    <a:pt x="294" y="143"/>
                  </a:cubicBezTo>
                  <a:cubicBezTo>
                    <a:pt x="299" y="127"/>
                    <a:pt x="300" y="110"/>
                    <a:pt x="297" y="93"/>
                  </a:cubicBezTo>
                  <a:close/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íṣļïḑê"/>
            <p:cNvSpPr/>
            <p:nvPr/>
          </p:nvSpPr>
          <p:spPr bwMode="auto">
            <a:xfrm>
              <a:off x="3857626" y="4210051"/>
              <a:ext cx="141288" cy="47625"/>
            </a:xfrm>
            <a:custGeom>
              <a:avLst/>
              <a:gdLst>
                <a:gd name="T0" fmla="*/ 35 w 103"/>
                <a:gd name="T1" fmla="*/ 1 h 35"/>
                <a:gd name="T2" fmla="*/ 49 w 103"/>
                <a:gd name="T3" fmla="*/ 1 h 35"/>
                <a:gd name="T4" fmla="*/ 65 w 103"/>
                <a:gd name="T5" fmla="*/ 0 h 35"/>
                <a:gd name="T6" fmla="*/ 102 w 103"/>
                <a:gd name="T7" fmla="*/ 28 h 35"/>
                <a:gd name="T8" fmla="*/ 102 w 103"/>
                <a:gd name="T9" fmla="*/ 32 h 35"/>
                <a:gd name="T10" fmla="*/ 99 w 103"/>
                <a:gd name="T11" fmla="*/ 34 h 35"/>
                <a:gd name="T12" fmla="*/ 92 w 103"/>
                <a:gd name="T13" fmla="*/ 21 h 35"/>
                <a:gd name="T14" fmla="*/ 72 w 103"/>
                <a:gd name="T15" fmla="*/ 7 h 35"/>
                <a:gd name="T16" fmla="*/ 47 w 103"/>
                <a:gd name="T17" fmla="*/ 6 h 35"/>
                <a:gd name="T18" fmla="*/ 37 w 103"/>
                <a:gd name="T19" fmla="*/ 8 h 35"/>
                <a:gd name="T20" fmla="*/ 20 w 103"/>
                <a:gd name="T21" fmla="*/ 13 h 35"/>
                <a:gd name="T22" fmla="*/ 11 w 103"/>
                <a:gd name="T23" fmla="*/ 15 h 35"/>
                <a:gd name="T24" fmla="*/ 3 w 103"/>
                <a:gd name="T25" fmla="*/ 19 h 35"/>
                <a:gd name="T26" fmla="*/ 3 w 103"/>
                <a:gd name="T27" fmla="*/ 15 h 35"/>
                <a:gd name="T28" fmla="*/ 14 w 103"/>
                <a:gd name="T29" fmla="*/ 7 h 35"/>
                <a:gd name="T30" fmla="*/ 35 w 103"/>
                <a:gd name="T31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35">
                  <a:moveTo>
                    <a:pt x="35" y="1"/>
                  </a:moveTo>
                  <a:cubicBezTo>
                    <a:pt x="40" y="1"/>
                    <a:pt x="44" y="1"/>
                    <a:pt x="49" y="1"/>
                  </a:cubicBezTo>
                  <a:cubicBezTo>
                    <a:pt x="54" y="1"/>
                    <a:pt x="59" y="0"/>
                    <a:pt x="65" y="0"/>
                  </a:cubicBezTo>
                  <a:cubicBezTo>
                    <a:pt x="82" y="0"/>
                    <a:pt x="97" y="12"/>
                    <a:pt x="102" y="28"/>
                  </a:cubicBezTo>
                  <a:cubicBezTo>
                    <a:pt x="103" y="30"/>
                    <a:pt x="103" y="31"/>
                    <a:pt x="102" y="32"/>
                  </a:cubicBezTo>
                  <a:cubicBezTo>
                    <a:pt x="102" y="34"/>
                    <a:pt x="101" y="35"/>
                    <a:pt x="99" y="34"/>
                  </a:cubicBezTo>
                  <a:cubicBezTo>
                    <a:pt x="98" y="30"/>
                    <a:pt x="95" y="25"/>
                    <a:pt x="92" y="21"/>
                  </a:cubicBezTo>
                  <a:cubicBezTo>
                    <a:pt x="87" y="14"/>
                    <a:pt x="80" y="9"/>
                    <a:pt x="72" y="7"/>
                  </a:cubicBezTo>
                  <a:cubicBezTo>
                    <a:pt x="64" y="4"/>
                    <a:pt x="55" y="4"/>
                    <a:pt x="47" y="6"/>
                  </a:cubicBezTo>
                  <a:cubicBezTo>
                    <a:pt x="43" y="6"/>
                    <a:pt x="40" y="7"/>
                    <a:pt x="37" y="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13"/>
                    <a:pt x="14" y="14"/>
                    <a:pt x="11" y="15"/>
                  </a:cubicBezTo>
                  <a:cubicBezTo>
                    <a:pt x="9" y="16"/>
                    <a:pt x="5" y="19"/>
                    <a:pt x="3" y="19"/>
                  </a:cubicBezTo>
                  <a:cubicBezTo>
                    <a:pt x="0" y="19"/>
                    <a:pt x="2" y="17"/>
                    <a:pt x="3" y="15"/>
                  </a:cubicBezTo>
                  <a:cubicBezTo>
                    <a:pt x="6" y="11"/>
                    <a:pt x="10" y="9"/>
                    <a:pt x="14" y="7"/>
                  </a:cubicBezTo>
                  <a:cubicBezTo>
                    <a:pt x="21" y="4"/>
                    <a:pt x="28" y="2"/>
                    <a:pt x="35" y="1"/>
                  </a:cubicBezTo>
                  <a:close/>
                </a:path>
              </a:pathLst>
            </a:custGeom>
            <a:solidFill>
              <a:srgbClr val="514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íṧ1iḑê"/>
            <p:cNvSpPr/>
            <p:nvPr/>
          </p:nvSpPr>
          <p:spPr bwMode="auto">
            <a:xfrm>
              <a:off x="3910013" y="4235451"/>
              <a:ext cx="311150" cy="573088"/>
            </a:xfrm>
            <a:custGeom>
              <a:avLst/>
              <a:gdLst>
                <a:gd name="T0" fmla="*/ 38 w 226"/>
                <a:gd name="T1" fmla="*/ 166 h 417"/>
                <a:gd name="T2" fmla="*/ 51 w 226"/>
                <a:gd name="T3" fmla="*/ 203 h 417"/>
                <a:gd name="T4" fmla="*/ 85 w 226"/>
                <a:gd name="T5" fmla="*/ 264 h 417"/>
                <a:gd name="T6" fmla="*/ 112 w 226"/>
                <a:gd name="T7" fmla="*/ 300 h 417"/>
                <a:gd name="T8" fmla="*/ 142 w 226"/>
                <a:gd name="T9" fmla="*/ 347 h 417"/>
                <a:gd name="T10" fmla="*/ 145 w 226"/>
                <a:gd name="T11" fmla="*/ 380 h 417"/>
                <a:gd name="T12" fmla="*/ 158 w 226"/>
                <a:gd name="T13" fmla="*/ 409 h 417"/>
                <a:gd name="T14" fmla="*/ 181 w 226"/>
                <a:gd name="T15" fmla="*/ 416 h 417"/>
                <a:gd name="T16" fmla="*/ 196 w 226"/>
                <a:gd name="T17" fmla="*/ 413 h 417"/>
                <a:gd name="T18" fmla="*/ 197 w 226"/>
                <a:gd name="T19" fmla="*/ 406 h 417"/>
                <a:gd name="T20" fmla="*/ 199 w 226"/>
                <a:gd name="T21" fmla="*/ 390 h 417"/>
                <a:gd name="T22" fmla="*/ 204 w 226"/>
                <a:gd name="T23" fmla="*/ 382 h 417"/>
                <a:gd name="T24" fmla="*/ 212 w 226"/>
                <a:gd name="T25" fmla="*/ 389 h 417"/>
                <a:gd name="T26" fmla="*/ 223 w 226"/>
                <a:gd name="T27" fmla="*/ 385 h 417"/>
                <a:gd name="T28" fmla="*/ 224 w 226"/>
                <a:gd name="T29" fmla="*/ 385 h 417"/>
                <a:gd name="T30" fmla="*/ 224 w 226"/>
                <a:gd name="T31" fmla="*/ 371 h 417"/>
                <a:gd name="T32" fmla="*/ 190 w 226"/>
                <a:gd name="T33" fmla="*/ 328 h 417"/>
                <a:gd name="T34" fmla="*/ 173 w 226"/>
                <a:gd name="T35" fmla="*/ 320 h 417"/>
                <a:gd name="T36" fmla="*/ 160 w 226"/>
                <a:gd name="T37" fmla="*/ 303 h 417"/>
                <a:gd name="T38" fmla="*/ 78 w 226"/>
                <a:gd name="T39" fmla="*/ 149 h 417"/>
                <a:gd name="T40" fmla="*/ 70 w 226"/>
                <a:gd name="T41" fmla="*/ 119 h 417"/>
                <a:gd name="T42" fmla="*/ 71 w 226"/>
                <a:gd name="T43" fmla="*/ 87 h 417"/>
                <a:gd name="T44" fmla="*/ 66 w 226"/>
                <a:gd name="T45" fmla="*/ 30 h 417"/>
                <a:gd name="T46" fmla="*/ 60 w 226"/>
                <a:gd name="T47" fmla="*/ 16 h 417"/>
                <a:gd name="T48" fmla="*/ 18 w 226"/>
                <a:gd name="T49" fmla="*/ 10 h 417"/>
                <a:gd name="T50" fmla="*/ 1 w 226"/>
                <a:gd name="T51" fmla="*/ 41 h 417"/>
                <a:gd name="T52" fmla="*/ 10 w 226"/>
                <a:gd name="T53" fmla="*/ 73 h 417"/>
                <a:gd name="T54" fmla="*/ 38 w 226"/>
                <a:gd name="T55" fmla="*/ 16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" h="417">
                  <a:moveTo>
                    <a:pt x="38" y="166"/>
                  </a:moveTo>
                  <a:cubicBezTo>
                    <a:pt x="42" y="178"/>
                    <a:pt x="46" y="191"/>
                    <a:pt x="51" y="203"/>
                  </a:cubicBezTo>
                  <a:cubicBezTo>
                    <a:pt x="60" y="225"/>
                    <a:pt x="71" y="245"/>
                    <a:pt x="85" y="264"/>
                  </a:cubicBezTo>
                  <a:cubicBezTo>
                    <a:pt x="93" y="276"/>
                    <a:pt x="102" y="288"/>
                    <a:pt x="112" y="300"/>
                  </a:cubicBezTo>
                  <a:cubicBezTo>
                    <a:pt x="124" y="314"/>
                    <a:pt x="138" y="329"/>
                    <a:pt x="142" y="347"/>
                  </a:cubicBezTo>
                  <a:cubicBezTo>
                    <a:pt x="145" y="358"/>
                    <a:pt x="144" y="369"/>
                    <a:pt x="145" y="380"/>
                  </a:cubicBezTo>
                  <a:cubicBezTo>
                    <a:pt x="146" y="391"/>
                    <a:pt x="150" y="402"/>
                    <a:pt x="158" y="409"/>
                  </a:cubicBezTo>
                  <a:cubicBezTo>
                    <a:pt x="165" y="413"/>
                    <a:pt x="173" y="416"/>
                    <a:pt x="181" y="416"/>
                  </a:cubicBezTo>
                  <a:cubicBezTo>
                    <a:pt x="186" y="417"/>
                    <a:pt x="193" y="417"/>
                    <a:pt x="196" y="413"/>
                  </a:cubicBezTo>
                  <a:cubicBezTo>
                    <a:pt x="197" y="411"/>
                    <a:pt x="197" y="408"/>
                    <a:pt x="197" y="406"/>
                  </a:cubicBezTo>
                  <a:cubicBezTo>
                    <a:pt x="199" y="390"/>
                    <a:pt x="199" y="390"/>
                    <a:pt x="199" y="390"/>
                  </a:cubicBezTo>
                  <a:cubicBezTo>
                    <a:pt x="199" y="387"/>
                    <a:pt x="200" y="382"/>
                    <a:pt x="204" y="382"/>
                  </a:cubicBezTo>
                  <a:cubicBezTo>
                    <a:pt x="207" y="382"/>
                    <a:pt x="209" y="387"/>
                    <a:pt x="212" y="389"/>
                  </a:cubicBezTo>
                  <a:cubicBezTo>
                    <a:pt x="216" y="391"/>
                    <a:pt x="221" y="389"/>
                    <a:pt x="223" y="385"/>
                  </a:cubicBezTo>
                  <a:cubicBezTo>
                    <a:pt x="224" y="385"/>
                    <a:pt x="224" y="385"/>
                    <a:pt x="224" y="385"/>
                  </a:cubicBezTo>
                  <a:cubicBezTo>
                    <a:pt x="225" y="380"/>
                    <a:pt x="226" y="375"/>
                    <a:pt x="224" y="371"/>
                  </a:cubicBezTo>
                  <a:cubicBezTo>
                    <a:pt x="219" y="352"/>
                    <a:pt x="207" y="337"/>
                    <a:pt x="190" y="328"/>
                  </a:cubicBezTo>
                  <a:cubicBezTo>
                    <a:pt x="184" y="326"/>
                    <a:pt x="179" y="323"/>
                    <a:pt x="173" y="320"/>
                  </a:cubicBezTo>
                  <a:cubicBezTo>
                    <a:pt x="168" y="315"/>
                    <a:pt x="163" y="310"/>
                    <a:pt x="160" y="303"/>
                  </a:cubicBezTo>
                  <a:cubicBezTo>
                    <a:pt x="130" y="253"/>
                    <a:pt x="100" y="203"/>
                    <a:pt x="78" y="149"/>
                  </a:cubicBezTo>
                  <a:cubicBezTo>
                    <a:pt x="74" y="140"/>
                    <a:pt x="71" y="129"/>
                    <a:pt x="70" y="119"/>
                  </a:cubicBezTo>
                  <a:cubicBezTo>
                    <a:pt x="69" y="108"/>
                    <a:pt x="70" y="97"/>
                    <a:pt x="71" y="87"/>
                  </a:cubicBezTo>
                  <a:cubicBezTo>
                    <a:pt x="72" y="68"/>
                    <a:pt x="71" y="48"/>
                    <a:pt x="66" y="30"/>
                  </a:cubicBezTo>
                  <a:cubicBezTo>
                    <a:pt x="65" y="25"/>
                    <a:pt x="63" y="20"/>
                    <a:pt x="60" y="16"/>
                  </a:cubicBezTo>
                  <a:cubicBezTo>
                    <a:pt x="52" y="2"/>
                    <a:pt x="31" y="0"/>
                    <a:pt x="18" y="10"/>
                  </a:cubicBezTo>
                  <a:cubicBezTo>
                    <a:pt x="8" y="17"/>
                    <a:pt x="2" y="28"/>
                    <a:pt x="1" y="41"/>
                  </a:cubicBezTo>
                  <a:cubicBezTo>
                    <a:pt x="0" y="51"/>
                    <a:pt x="6" y="63"/>
                    <a:pt x="10" y="73"/>
                  </a:cubicBezTo>
                  <a:cubicBezTo>
                    <a:pt x="19" y="104"/>
                    <a:pt x="29" y="135"/>
                    <a:pt x="38" y="166"/>
                  </a:cubicBezTo>
                  <a:close/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íṣlíḓè"/>
            <p:cNvSpPr/>
            <p:nvPr/>
          </p:nvSpPr>
          <p:spPr bwMode="auto">
            <a:xfrm>
              <a:off x="3916363" y="4010026"/>
              <a:ext cx="298450" cy="400050"/>
            </a:xfrm>
            <a:custGeom>
              <a:avLst/>
              <a:gdLst>
                <a:gd name="T0" fmla="*/ 216 w 216"/>
                <a:gd name="T1" fmla="*/ 52 h 292"/>
                <a:gd name="T2" fmla="*/ 207 w 216"/>
                <a:gd name="T3" fmla="*/ 39 h 292"/>
                <a:gd name="T4" fmla="*/ 191 w 216"/>
                <a:gd name="T5" fmla="*/ 30 h 292"/>
                <a:gd name="T6" fmla="*/ 179 w 216"/>
                <a:gd name="T7" fmla="*/ 16 h 292"/>
                <a:gd name="T8" fmla="*/ 162 w 216"/>
                <a:gd name="T9" fmla="*/ 8 h 292"/>
                <a:gd name="T10" fmla="*/ 119 w 216"/>
                <a:gd name="T11" fmla="*/ 0 h 292"/>
                <a:gd name="T12" fmla="*/ 79 w 216"/>
                <a:gd name="T13" fmla="*/ 11 h 292"/>
                <a:gd name="T14" fmla="*/ 72 w 216"/>
                <a:gd name="T15" fmla="*/ 17 h 292"/>
                <a:gd name="T16" fmla="*/ 69 w 216"/>
                <a:gd name="T17" fmla="*/ 27 h 292"/>
                <a:gd name="T18" fmla="*/ 58 w 216"/>
                <a:gd name="T19" fmla="*/ 59 h 292"/>
                <a:gd name="T20" fmla="*/ 38 w 216"/>
                <a:gd name="T21" fmla="*/ 91 h 292"/>
                <a:gd name="T22" fmla="*/ 2 w 216"/>
                <a:gd name="T23" fmla="*/ 118 h 292"/>
                <a:gd name="T24" fmla="*/ 0 w 216"/>
                <a:gd name="T25" fmla="*/ 125 h 292"/>
                <a:gd name="T26" fmla="*/ 8 w 216"/>
                <a:gd name="T27" fmla="*/ 132 h 292"/>
                <a:gd name="T28" fmla="*/ 51 w 216"/>
                <a:gd name="T29" fmla="*/ 173 h 292"/>
                <a:gd name="T30" fmla="*/ 47 w 216"/>
                <a:gd name="T31" fmla="*/ 224 h 292"/>
                <a:gd name="T32" fmla="*/ 41 w 216"/>
                <a:gd name="T33" fmla="*/ 242 h 292"/>
                <a:gd name="T34" fmla="*/ 74 w 216"/>
                <a:gd name="T35" fmla="*/ 255 h 292"/>
                <a:gd name="T36" fmla="*/ 75 w 216"/>
                <a:gd name="T37" fmla="*/ 264 h 292"/>
                <a:gd name="T38" fmla="*/ 95 w 216"/>
                <a:gd name="T39" fmla="*/ 286 h 292"/>
                <a:gd name="T40" fmla="*/ 132 w 216"/>
                <a:gd name="T41" fmla="*/ 292 h 292"/>
                <a:gd name="T42" fmla="*/ 133 w 216"/>
                <a:gd name="T43" fmla="*/ 269 h 292"/>
                <a:gd name="T44" fmla="*/ 132 w 216"/>
                <a:gd name="T45" fmla="*/ 263 h 292"/>
                <a:gd name="T46" fmla="*/ 136 w 216"/>
                <a:gd name="T47" fmla="*/ 258 h 292"/>
                <a:gd name="T48" fmla="*/ 138 w 216"/>
                <a:gd name="T49" fmla="*/ 212 h 292"/>
                <a:gd name="T50" fmla="*/ 113 w 216"/>
                <a:gd name="T51" fmla="*/ 167 h 292"/>
                <a:gd name="T52" fmla="*/ 117 w 216"/>
                <a:gd name="T53" fmla="*/ 144 h 292"/>
                <a:gd name="T54" fmla="*/ 129 w 216"/>
                <a:gd name="T55" fmla="*/ 136 h 292"/>
                <a:gd name="T56" fmla="*/ 145 w 216"/>
                <a:gd name="T57" fmla="*/ 116 h 292"/>
                <a:gd name="T58" fmla="*/ 159 w 216"/>
                <a:gd name="T59" fmla="*/ 86 h 292"/>
                <a:gd name="T60" fmla="*/ 196 w 216"/>
                <a:gd name="T61" fmla="*/ 77 h 292"/>
                <a:gd name="T62" fmla="*/ 216 w 216"/>
                <a:gd name="T63" fmla="*/ 5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292">
                  <a:moveTo>
                    <a:pt x="216" y="52"/>
                  </a:moveTo>
                  <a:cubicBezTo>
                    <a:pt x="216" y="47"/>
                    <a:pt x="212" y="42"/>
                    <a:pt x="207" y="39"/>
                  </a:cubicBezTo>
                  <a:cubicBezTo>
                    <a:pt x="201" y="36"/>
                    <a:pt x="196" y="33"/>
                    <a:pt x="191" y="30"/>
                  </a:cubicBezTo>
                  <a:cubicBezTo>
                    <a:pt x="186" y="26"/>
                    <a:pt x="184" y="20"/>
                    <a:pt x="179" y="16"/>
                  </a:cubicBezTo>
                  <a:cubicBezTo>
                    <a:pt x="174" y="12"/>
                    <a:pt x="168" y="9"/>
                    <a:pt x="162" y="8"/>
                  </a:cubicBezTo>
                  <a:cubicBezTo>
                    <a:pt x="148" y="3"/>
                    <a:pt x="134" y="0"/>
                    <a:pt x="119" y="0"/>
                  </a:cubicBezTo>
                  <a:cubicBezTo>
                    <a:pt x="105" y="0"/>
                    <a:pt x="91" y="3"/>
                    <a:pt x="79" y="11"/>
                  </a:cubicBezTo>
                  <a:cubicBezTo>
                    <a:pt x="76" y="12"/>
                    <a:pt x="74" y="14"/>
                    <a:pt x="72" y="17"/>
                  </a:cubicBezTo>
                  <a:cubicBezTo>
                    <a:pt x="71" y="20"/>
                    <a:pt x="69" y="24"/>
                    <a:pt x="69" y="27"/>
                  </a:cubicBezTo>
                  <a:cubicBezTo>
                    <a:pt x="66" y="38"/>
                    <a:pt x="63" y="49"/>
                    <a:pt x="58" y="59"/>
                  </a:cubicBezTo>
                  <a:cubicBezTo>
                    <a:pt x="54" y="71"/>
                    <a:pt x="49" y="83"/>
                    <a:pt x="38" y="91"/>
                  </a:cubicBezTo>
                  <a:cubicBezTo>
                    <a:pt x="27" y="101"/>
                    <a:pt x="10" y="106"/>
                    <a:pt x="2" y="118"/>
                  </a:cubicBezTo>
                  <a:cubicBezTo>
                    <a:pt x="0" y="120"/>
                    <a:pt x="0" y="123"/>
                    <a:pt x="0" y="125"/>
                  </a:cubicBezTo>
                  <a:cubicBezTo>
                    <a:pt x="2" y="128"/>
                    <a:pt x="5" y="130"/>
                    <a:pt x="8" y="132"/>
                  </a:cubicBezTo>
                  <a:cubicBezTo>
                    <a:pt x="27" y="143"/>
                    <a:pt x="43" y="156"/>
                    <a:pt x="51" y="173"/>
                  </a:cubicBezTo>
                  <a:cubicBezTo>
                    <a:pt x="60" y="189"/>
                    <a:pt x="58" y="209"/>
                    <a:pt x="47" y="224"/>
                  </a:cubicBezTo>
                  <a:cubicBezTo>
                    <a:pt x="43" y="230"/>
                    <a:pt x="37" y="236"/>
                    <a:pt x="41" y="242"/>
                  </a:cubicBezTo>
                  <a:cubicBezTo>
                    <a:pt x="47" y="250"/>
                    <a:pt x="69" y="245"/>
                    <a:pt x="74" y="255"/>
                  </a:cubicBezTo>
                  <a:cubicBezTo>
                    <a:pt x="76" y="258"/>
                    <a:pt x="76" y="261"/>
                    <a:pt x="75" y="264"/>
                  </a:cubicBezTo>
                  <a:cubicBezTo>
                    <a:pt x="75" y="273"/>
                    <a:pt x="84" y="282"/>
                    <a:pt x="95" y="286"/>
                  </a:cubicBezTo>
                  <a:cubicBezTo>
                    <a:pt x="107" y="290"/>
                    <a:pt x="120" y="292"/>
                    <a:pt x="132" y="292"/>
                  </a:cubicBezTo>
                  <a:cubicBezTo>
                    <a:pt x="135" y="285"/>
                    <a:pt x="136" y="276"/>
                    <a:pt x="133" y="269"/>
                  </a:cubicBezTo>
                  <a:cubicBezTo>
                    <a:pt x="132" y="267"/>
                    <a:pt x="132" y="265"/>
                    <a:pt x="132" y="263"/>
                  </a:cubicBezTo>
                  <a:cubicBezTo>
                    <a:pt x="133" y="261"/>
                    <a:pt x="134" y="259"/>
                    <a:pt x="136" y="258"/>
                  </a:cubicBezTo>
                  <a:cubicBezTo>
                    <a:pt x="149" y="245"/>
                    <a:pt x="146" y="227"/>
                    <a:pt x="138" y="212"/>
                  </a:cubicBezTo>
                  <a:cubicBezTo>
                    <a:pt x="130" y="197"/>
                    <a:pt x="118" y="183"/>
                    <a:pt x="113" y="167"/>
                  </a:cubicBezTo>
                  <a:cubicBezTo>
                    <a:pt x="111" y="159"/>
                    <a:pt x="111" y="151"/>
                    <a:pt x="117" y="144"/>
                  </a:cubicBezTo>
                  <a:cubicBezTo>
                    <a:pt x="121" y="141"/>
                    <a:pt x="125" y="138"/>
                    <a:pt x="129" y="136"/>
                  </a:cubicBezTo>
                  <a:cubicBezTo>
                    <a:pt x="136" y="131"/>
                    <a:pt x="142" y="124"/>
                    <a:pt x="145" y="116"/>
                  </a:cubicBezTo>
                  <a:cubicBezTo>
                    <a:pt x="148" y="105"/>
                    <a:pt x="148" y="93"/>
                    <a:pt x="159" y="86"/>
                  </a:cubicBezTo>
                  <a:cubicBezTo>
                    <a:pt x="170" y="79"/>
                    <a:pt x="184" y="81"/>
                    <a:pt x="196" y="77"/>
                  </a:cubicBezTo>
                  <a:cubicBezTo>
                    <a:pt x="205" y="73"/>
                    <a:pt x="215" y="60"/>
                    <a:pt x="216" y="52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iṣļïḓé"/>
            <p:cNvSpPr/>
            <p:nvPr/>
          </p:nvSpPr>
          <p:spPr bwMode="auto">
            <a:xfrm>
              <a:off x="4592638" y="4019551"/>
              <a:ext cx="182563" cy="18256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iŝlîḋè"/>
            <p:cNvSpPr/>
            <p:nvPr/>
          </p:nvSpPr>
          <p:spPr bwMode="auto">
            <a:xfrm>
              <a:off x="4678363" y="4081463"/>
              <a:ext cx="163513" cy="222250"/>
            </a:xfrm>
            <a:custGeom>
              <a:avLst/>
              <a:gdLst>
                <a:gd name="T0" fmla="*/ 64 w 119"/>
                <a:gd name="T1" fmla="*/ 19 h 162"/>
                <a:gd name="T2" fmla="*/ 119 w 119"/>
                <a:gd name="T3" fmla="*/ 57 h 162"/>
                <a:gd name="T4" fmla="*/ 114 w 119"/>
                <a:gd name="T5" fmla="*/ 76 h 162"/>
                <a:gd name="T6" fmla="*/ 71 w 119"/>
                <a:gd name="T7" fmla="*/ 162 h 162"/>
                <a:gd name="T8" fmla="*/ 65 w 119"/>
                <a:gd name="T9" fmla="*/ 131 h 162"/>
                <a:gd name="T10" fmla="*/ 42 w 119"/>
                <a:gd name="T11" fmla="*/ 107 h 162"/>
                <a:gd name="T12" fmla="*/ 4 w 119"/>
                <a:gd name="T13" fmla="*/ 74 h 162"/>
                <a:gd name="T14" fmla="*/ 1 w 119"/>
                <a:gd name="T15" fmla="*/ 70 h 162"/>
                <a:gd name="T16" fmla="*/ 1 w 119"/>
                <a:gd name="T17" fmla="*/ 63 h 162"/>
                <a:gd name="T18" fmla="*/ 31 w 119"/>
                <a:gd name="T19" fmla="*/ 28 h 162"/>
                <a:gd name="T20" fmla="*/ 46 w 119"/>
                <a:gd name="T21" fmla="*/ 11 h 162"/>
                <a:gd name="T22" fmla="*/ 64 w 119"/>
                <a:gd name="T23" fmla="*/ 1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62">
                  <a:moveTo>
                    <a:pt x="64" y="19"/>
                  </a:moveTo>
                  <a:cubicBezTo>
                    <a:pt x="76" y="39"/>
                    <a:pt x="96" y="53"/>
                    <a:pt x="119" y="57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05" y="107"/>
                    <a:pt x="96" y="140"/>
                    <a:pt x="71" y="162"/>
                  </a:cubicBezTo>
                  <a:cubicBezTo>
                    <a:pt x="74" y="151"/>
                    <a:pt x="71" y="140"/>
                    <a:pt x="65" y="131"/>
                  </a:cubicBezTo>
                  <a:cubicBezTo>
                    <a:pt x="58" y="122"/>
                    <a:pt x="51" y="114"/>
                    <a:pt x="42" y="10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" y="73"/>
                    <a:pt x="2" y="72"/>
                    <a:pt x="1" y="70"/>
                  </a:cubicBezTo>
                  <a:cubicBezTo>
                    <a:pt x="0" y="68"/>
                    <a:pt x="0" y="66"/>
                    <a:pt x="1" y="63"/>
                  </a:cubicBezTo>
                  <a:cubicBezTo>
                    <a:pt x="6" y="48"/>
                    <a:pt x="20" y="39"/>
                    <a:pt x="31" y="28"/>
                  </a:cubicBezTo>
                  <a:cubicBezTo>
                    <a:pt x="37" y="23"/>
                    <a:pt x="42" y="17"/>
                    <a:pt x="46" y="11"/>
                  </a:cubicBezTo>
                  <a:cubicBezTo>
                    <a:pt x="54" y="0"/>
                    <a:pt x="59" y="11"/>
                    <a:pt x="64" y="19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îslïḓê"/>
            <p:cNvSpPr/>
            <p:nvPr/>
          </p:nvSpPr>
          <p:spPr bwMode="auto">
            <a:xfrm>
              <a:off x="4737101" y="4122738"/>
              <a:ext cx="496888" cy="406400"/>
            </a:xfrm>
            <a:custGeom>
              <a:avLst/>
              <a:gdLst>
                <a:gd name="T0" fmla="*/ 30 w 362"/>
                <a:gd name="T1" fmla="*/ 75 h 297"/>
                <a:gd name="T2" fmla="*/ 28 w 362"/>
                <a:gd name="T3" fmla="*/ 90 h 297"/>
                <a:gd name="T4" fmla="*/ 16 w 362"/>
                <a:gd name="T5" fmla="*/ 96 h 297"/>
                <a:gd name="T6" fmla="*/ 11 w 362"/>
                <a:gd name="T7" fmla="*/ 89 h 297"/>
                <a:gd name="T8" fmla="*/ 3 w 362"/>
                <a:gd name="T9" fmla="*/ 96 h 297"/>
                <a:gd name="T10" fmla="*/ 1 w 362"/>
                <a:gd name="T11" fmla="*/ 111 h 297"/>
                <a:gd name="T12" fmla="*/ 5 w 362"/>
                <a:gd name="T13" fmla="*/ 129 h 297"/>
                <a:gd name="T14" fmla="*/ 2 w 362"/>
                <a:gd name="T15" fmla="*/ 145 h 297"/>
                <a:gd name="T16" fmla="*/ 7 w 362"/>
                <a:gd name="T17" fmla="*/ 151 h 297"/>
                <a:gd name="T18" fmla="*/ 5 w 362"/>
                <a:gd name="T19" fmla="*/ 174 h 297"/>
                <a:gd name="T20" fmla="*/ 57 w 362"/>
                <a:gd name="T21" fmla="*/ 175 h 297"/>
                <a:gd name="T22" fmla="*/ 64 w 362"/>
                <a:gd name="T23" fmla="*/ 200 h 297"/>
                <a:gd name="T24" fmla="*/ 182 w 362"/>
                <a:gd name="T25" fmla="*/ 277 h 297"/>
                <a:gd name="T26" fmla="*/ 178 w 362"/>
                <a:gd name="T27" fmla="*/ 291 h 297"/>
                <a:gd name="T28" fmla="*/ 180 w 362"/>
                <a:gd name="T29" fmla="*/ 293 h 297"/>
                <a:gd name="T30" fmla="*/ 196 w 362"/>
                <a:gd name="T31" fmla="*/ 294 h 297"/>
                <a:gd name="T32" fmla="*/ 210 w 362"/>
                <a:gd name="T33" fmla="*/ 283 h 297"/>
                <a:gd name="T34" fmla="*/ 240 w 362"/>
                <a:gd name="T35" fmla="*/ 275 h 297"/>
                <a:gd name="T36" fmla="*/ 259 w 362"/>
                <a:gd name="T37" fmla="*/ 278 h 297"/>
                <a:gd name="T38" fmla="*/ 313 w 362"/>
                <a:gd name="T39" fmla="*/ 260 h 297"/>
                <a:gd name="T40" fmla="*/ 353 w 362"/>
                <a:gd name="T41" fmla="*/ 247 h 297"/>
                <a:gd name="T42" fmla="*/ 361 w 362"/>
                <a:gd name="T43" fmla="*/ 232 h 297"/>
                <a:gd name="T44" fmla="*/ 355 w 362"/>
                <a:gd name="T45" fmla="*/ 223 h 297"/>
                <a:gd name="T46" fmla="*/ 340 w 362"/>
                <a:gd name="T47" fmla="*/ 195 h 297"/>
                <a:gd name="T48" fmla="*/ 303 w 362"/>
                <a:gd name="T49" fmla="*/ 145 h 297"/>
                <a:gd name="T50" fmla="*/ 265 w 362"/>
                <a:gd name="T51" fmla="*/ 117 h 297"/>
                <a:gd name="T52" fmla="*/ 255 w 362"/>
                <a:gd name="T53" fmla="*/ 111 h 297"/>
                <a:gd name="T54" fmla="*/ 242 w 362"/>
                <a:gd name="T55" fmla="*/ 105 h 297"/>
                <a:gd name="T56" fmla="*/ 227 w 362"/>
                <a:gd name="T57" fmla="*/ 89 h 297"/>
                <a:gd name="T58" fmla="*/ 189 w 362"/>
                <a:gd name="T59" fmla="*/ 62 h 297"/>
                <a:gd name="T60" fmla="*/ 162 w 362"/>
                <a:gd name="T61" fmla="*/ 44 h 297"/>
                <a:gd name="T62" fmla="*/ 147 w 362"/>
                <a:gd name="T63" fmla="*/ 41 h 297"/>
                <a:gd name="T64" fmla="*/ 117 w 362"/>
                <a:gd name="T65" fmla="*/ 24 h 297"/>
                <a:gd name="T66" fmla="*/ 89 w 362"/>
                <a:gd name="T67" fmla="*/ 20 h 297"/>
                <a:gd name="T68" fmla="*/ 61 w 362"/>
                <a:gd name="T69" fmla="*/ 10 h 297"/>
                <a:gd name="T70" fmla="*/ 52 w 362"/>
                <a:gd name="T71" fmla="*/ 4 h 297"/>
                <a:gd name="T72" fmla="*/ 36 w 362"/>
                <a:gd name="T73" fmla="*/ 35 h 297"/>
                <a:gd name="T74" fmla="*/ 30 w 362"/>
                <a:gd name="T75" fmla="*/ 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97">
                  <a:moveTo>
                    <a:pt x="30" y="75"/>
                  </a:moveTo>
                  <a:cubicBezTo>
                    <a:pt x="31" y="80"/>
                    <a:pt x="30" y="85"/>
                    <a:pt x="28" y="90"/>
                  </a:cubicBezTo>
                  <a:cubicBezTo>
                    <a:pt x="26" y="94"/>
                    <a:pt x="21" y="97"/>
                    <a:pt x="16" y="96"/>
                  </a:cubicBezTo>
                  <a:cubicBezTo>
                    <a:pt x="18" y="93"/>
                    <a:pt x="14" y="89"/>
                    <a:pt x="11" y="89"/>
                  </a:cubicBezTo>
                  <a:cubicBezTo>
                    <a:pt x="7" y="90"/>
                    <a:pt x="4" y="93"/>
                    <a:pt x="3" y="96"/>
                  </a:cubicBezTo>
                  <a:cubicBezTo>
                    <a:pt x="1" y="100"/>
                    <a:pt x="0" y="106"/>
                    <a:pt x="1" y="111"/>
                  </a:cubicBezTo>
                  <a:cubicBezTo>
                    <a:pt x="2" y="117"/>
                    <a:pt x="5" y="123"/>
                    <a:pt x="5" y="129"/>
                  </a:cubicBezTo>
                  <a:cubicBezTo>
                    <a:pt x="4" y="135"/>
                    <a:pt x="0" y="140"/>
                    <a:pt x="2" y="145"/>
                  </a:cubicBezTo>
                  <a:cubicBezTo>
                    <a:pt x="3" y="147"/>
                    <a:pt x="5" y="149"/>
                    <a:pt x="7" y="151"/>
                  </a:cubicBezTo>
                  <a:cubicBezTo>
                    <a:pt x="13" y="158"/>
                    <a:pt x="12" y="168"/>
                    <a:pt x="5" y="174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5" y="183"/>
                    <a:pt x="59" y="192"/>
                    <a:pt x="64" y="200"/>
                  </a:cubicBezTo>
                  <a:cubicBezTo>
                    <a:pt x="89" y="243"/>
                    <a:pt x="133" y="272"/>
                    <a:pt x="182" y="277"/>
                  </a:cubicBezTo>
                  <a:cubicBezTo>
                    <a:pt x="177" y="280"/>
                    <a:pt x="175" y="287"/>
                    <a:pt x="178" y="291"/>
                  </a:cubicBezTo>
                  <a:cubicBezTo>
                    <a:pt x="179" y="292"/>
                    <a:pt x="179" y="293"/>
                    <a:pt x="180" y="293"/>
                  </a:cubicBezTo>
                  <a:cubicBezTo>
                    <a:pt x="184" y="297"/>
                    <a:pt x="191" y="297"/>
                    <a:pt x="196" y="294"/>
                  </a:cubicBezTo>
                  <a:cubicBezTo>
                    <a:pt x="201" y="291"/>
                    <a:pt x="206" y="287"/>
                    <a:pt x="210" y="283"/>
                  </a:cubicBezTo>
                  <a:cubicBezTo>
                    <a:pt x="219" y="277"/>
                    <a:pt x="229" y="274"/>
                    <a:pt x="240" y="275"/>
                  </a:cubicBezTo>
                  <a:cubicBezTo>
                    <a:pt x="246" y="276"/>
                    <a:pt x="253" y="278"/>
                    <a:pt x="259" y="278"/>
                  </a:cubicBezTo>
                  <a:cubicBezTo>
                    <a:pt x="278" y="279"/>
                    <a:pt x="295" y="266"/>
                    <a:pt x="313" y="260"/>
                  </a:cubicBezTo>
                  <a:cubicBezTo>
                    <a:pt x="327" y="256"/>
                    <a:pt x="342" y="256"/>
                    <a:pt x="353" y="247"/>
                  </a:cubicBezTo>
                  <a:cubicBezTo>
                    <a:pt x="358" y="244"/>
                    <a:pt x="362" y="238"/>
                    <a:pt x="361" y="232"/>
                  </a:cubicBezTo>
                  <a:cubicBezTo>
                    <a:pt x="359" y="229"/>
                    <a:pt x="357" y="226"/>
                    <a:pt x="355" y="223"/>
                  </a:cubicBezTo>
                  <a:cubicBezTo>
                    <a:pt x="348" y="215"/>
                    <a:pt x="345" y="204"/>
                    <a:pt x="340" y="195"/>
                  </a:cubicBezTo>
                  <a:cubicBezTo>
                    <a:pt x="331" y="176"/>
                    <a:pt x="318" y="159"/>
                    <a:pt x="303" y="145"/>
                  </a:cubicBezTo>
                  <a:cubicBezTo>
                    <a:pt x="291" y="135"/>
                    <a:pt x="278" y="125"/>
                    <a:pt x="265" y="117"/>
                  </a:cubicBezTo>
                  <a:cubicBezTo>
                    <a:pt x="262" y="114"/>
                    <a:pt x="259" y="112"/>
                    <a:pt x="255" y="111"/>
                  </a:cubicBezTo>
                  <a:cubicBezTo>
                    <a:pt x="251" y="109"/>
                    <a:pt x="246" y="107"/>
                    <a:pt x="242" y="105"/>
                  </a:cubicBezTo>
                  <a:cubicBezTo>
                    <a:pt x="235" y="101"/>
                    <a:pt x="232" y="94"/>
                    <a:pt x="227" y="89"/>
                  </a:cubicBezTo>
                  <a:cubicBezTo>
                    <a:pt x="217" y="77"/>
                    <a:pt x="201" y="71"/>
                    <a:pt x="189" y="62"/>
                  </a:cubicBezTo>
                  <a:cubicBezTo>
                    <a:pt x="180" y="56"/>
                    <a:pt x="173" y="47"/>
                    <a:pt x="162" y="44"/>
                  </a:cubicBezTo>
                  <a:cubicBezTo>
                    <a:pt x="157" y="43"/>
                    <a:pt x="152" y="43"/>
                    <a:pt x="147" y="41"/>
                  </a:cubicBezTo>
                  <a:cubicBezTo>
                    <a:pt x="136" y="38"/>
                    <a:pt x="128" y="28"/>
                    <a:pt x="117" y="24"/>
                  </a:cubicBezTo>
                  <a:cubicBezTo>
                    <a:pt x="108" y="21"/>
                    <a:pt x="99" y="22"/>
                    <a:pt x="89" y="20"/>
                  </a:cubicBezTo>
                  <a:cubicBezTo>
                    <a:pt x="79" y="19"/>
                    <a:pt x="70" y="15"/>
                    <a:pt x="61" y="10"/>
                  </a:cubicBezTo>
                  <a:cubicBezTo>
                    <a:pt x="58" y="7"/>
                    <a:pt x="55" y="6"/>
                    <a:pt x="52" y="4"/>
                  </a:cubicBezTo>
                  <a:cubicBezTo>
                    <a:pt x="38" y="0"/>
                    <a:pt x="37" y="26"/>
                    <a:pt x="36" y="35"/>
                  </a:cubicBezTo>
                  <a:cubicBezTo>
                    <a:pt x="34" y="48"/>
                    <a:pt x="30" y="61"/>
                    <a:pt x="30" y="7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îśḷidè"/>
            <p:cNvSpPr/>
            <p:nvPr/>
          </p:nvSpPr>
          <p:spPr bwMode="auto">
            <a:xfrm>
              <a:off x="4532313" y="4284663"/>
              <a:ext cx="393700" cy="519113"/>
            </a:xfrm>
            <a:custGeom>
              <a:avLst/>
              <a:gdLst>
                <a:gd name="T0" fmla="*/ 193 w 287"/>
                <a:gd name="T1" fmla="*/ 43 h 378"/>
                <a:gd name="T2" fmla="*/ 182 w 287"/>
                <a:gd name="T3" fmla="*/ 117 h 378"/>
                <a:gd name="T4" fmla="*/ 186 w 287"/>
                <a:gd name="T5" fmla="*/ 133 h 378"/>
                <a:gd name="T6" fmla="*/ 171 w 287"/>
                <a:gd name="T7" fmla="*/ 174 h 378"/>
                <a:gd name="T8" fmla="*/ 99 w 287"/>
                <a:gd name="T9" fmla="*/ 279 h 378"/>
                <a:gd name="T10" fmla="*/ 89 w 287"/>
                <a:gd name="T11" fmla="*/ 292 h 378"/>
                <a:gd name="T12" fmla="*/ 36 w 287"/>
                <a:gd name="T13" fmla="*/ 306 h 378"/>
                <a:gd name="T14" fmla="*/ 1 w 287"/>
                <a:gd name="T15" fmla="*/ 322 h 378"/>
                <a:gd name="T16" fmla="*/ 1 w 287"/>
                <a:gd name="T17" fmla="*/ 325 h 378"/>
                <a:gd name="T18" fmla="*/ 27 w 287"/>
                <a:gd name="T19" fmla="*/ 337 h 378"/>
                <a:gd name="T20" fmla="*/ 24 w 287"/>
                <a:gd name="T21" fmla="*/ 345 h 378"/>
                <a:gd name="T22" fmla="*/ 15 w 287"/>
                <a:gd name="T23" fmla="*/ 355 h 378"/>
                <a:gd name="T24" fmla="*/ 16 w 287"/>
                <a:gd name="T25" fmla="*/ 362 h 378"/>
                <a:gd name="T26" fmla="*/ 28 w 287"/>
                <a:gd name="T27" fmla="*/ 370 h 378"/>
                <a:gd name="T28" fmla="*/ 99 w 287"/>
                <a:gd name="T29" fmla="*/ 346 h 378"/>
                <a:gd name="T30" fmla="*/ 149 w 287"/>
                <a:gd name="T31" fmla="*/ 287 h 378"/>
                <a:gd name="T32" fmla="*/ 181 w 287"/>
                <a:gd name="T33" fmla="*/ 258 h 378"/>
                <a:gd name="T34" fmla="*/ 233 w 287"/>
                <a:gd name="T35" fmla="*/ 190 h 378"/>
                <a:gd name="T36" fmla="*/ 245 w 287"/>
                <a:gd name="T37" fmla="*/ 167 h 378"/>
                <a:gd name="T38" fmla="*/ 248 w 287"/>
                <a:gd name="T39" fmla="*/ 142 h 378"/>
                <a:gd name="T40" fmla="*/ 265 w 287"/>
                <a:gd name="T41" fmla="*/ 114 h 378"/>
                <a:gd name="T42" fmla="*/ 285 w 287"/>
                <a:gd name="T43" fmla="*/ 53 h 378"/>
                <a:gd name="T44" fmla="*/ 249 w 287"/>
                <a:gd name="T45" fmla="*/ 3 h 378"/>
                <a:gd name="T46" fmla="*/ 229 w 287"/>
                <a:gd name="T47" fmla="*/ 2 h 378"/>
                <a:gd name="T48" fmla="*/ 209 w 287"/>
                <a:gd name="T49" fmla="*/ 18 h 378"/>
                <a:gd name="T50" fmla="*/ 196 w 287"/>
                <a:gd name="T51" fmla="*/ 33 h 378"/>
                <a:gd name="T52" fmla="*/ 188 w 287"/>
                <a:gd name="T53" fmla="*/ 45 h 378"/>
                <a:gd name="T54" fmla="*/ 190 w 287"/>
                <a:gd name="T55" fmla="*/ 5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" h="378">
                  <a:moveTo>
                    <a:pt x="193" y="43"/>
                  </a:moveTo>
                  <a:cubicBezTo>
                    <a:pt x="195" y="68"/>
                    <a:pt x="176" y="92"/>
                    <a:pt x="182" y="117"/>
                  </a:cubicBezTo>
                  <a:cubicBezTo>
                    <a:pt x="183" y="123"/>
                    <a:pt x="185" y="128"/>
                    <a:pt x="186" y="133"/>
                  </a:cubicBezTo>
                  <a:cubicBezTo>
                    <a:pt x="188" y="148"/>
                    <a:pt x="179" y="161"/>
                    <a:pt x="171" y="174"/>
                  </a:cubicBezTo>
                  <a:cubicBezTo>
                    <a:pt x="99" y="279"/>
                    <a:pt x="99" y="279"/>
                    <a:pt x="99" y="279"/>
                  </a:cubicBezTo>
                  <a:cubicBezTo>
                    <a:pt x="96" y="284"/>
                    <a:pt x="93" y="288"/>
                    <a:pt x="89" y="292"/>
                  </a:cubicBezTo>
                  <a:cubicBezTo>
                    <a:pt x="75" y="304"/>
                    <a:pt x="55" y="303"/>
                    <a:pt x="36" y="306"/>
                  </a:cubicBezTo>
                  <a:cubicBezTo>
                    <a:pt x="24" y="309"/>
                    <a:pt x="12" y="314"/>
                    <a:pt x="1" y="322"/>
                  </a:cubicBezTo>
                  <a:cubicBezTo>
                    <a:pt x="0" y="323"/>
                    <a:pt x="0" y="324"/>
                    <a:pt x="1" y="325"/>
                  </a:cubicBezTo>
                  <a:cubicBezTo>
                    <a:pt x="7" y="333"/>
                    <a:pt x="17" y="338"/>
                    <a:pt x="27" y="337"/>
                  </a:cubicBezTo>
                  <a:cubicBezTo>
                    <a:pt x="29" y="340"/>
                    <a:pt x="27" y="343"/>
                    <a:pt x="24" y="345"/>
                  </a:cubicBezTo>
                  <a:cubicBezTo>
                    <a:pt x="20" y="348"/>
                    <a:pt x="15" y="349"/>
                    <a:pt x="15" y="355"/>
                  </a:cubicBezTo>
                  <a:cubicBezTo>
                    <a:pt x="14" y="357"/>
                    <a:pt x="15" y="360"/>
                    <a:pt x="16" y="362"/>
                  </a:cubicBezTo>
                  <a:cubicBezTo>
                    <a:pt x="19" y="366"/>
                    <a:pt x="23" y="369"/>
                    <a:pt x="28" y="370"/>
                  </a:cubicBezTo>
                  <a:cubicBezTo>
                    <a:pt x="53" y="378"/>
                    <a:pt x="80" y="365"/>
                    <a:pt x="99" y="346"/>
                  </a:cubicBezTo>
                  <a:cubicBezTo>
                    <a:pt x="117" y="328"/>
                    <a:pt x="131" y="305"/>
                    <a:pt x="149" y="287"/>
                  </a:cubicBezTo>
                  <a:cubicBezTo>
                    <a:pt x="159" y="277"/>
                    <a:pt x="171" y="268"/>
                    <a:pt x="181" y="258"/>
                  </a:cubicBezTo>
                  <a:cubicBezTo>
                    <a:pt x="202" y="238"/>
                    <a:pt x="218" y="214"/>
                    <a:pt x="233" y="190"/>
                  </a:cubicBezTo>
                  <a:cubicBezTo>
                    <a:pt x="239" y="183"/>
                    <a:pt x="242" y="175"/>
                    <a:pt x="245" y="167"/>
                  </a:cubicBezTo>
                  <a:cubicBezTo>
                    <a:pt x="247" y="159"/>
                    <a:pt x="246" y="150"/>
                    <a:pt x="248" y="142"/>
                  </a:cubicBezTo>
                  <a:cubicBezTo>
                    <a:pt x="251" y="131"/>
                    <a:pt x="259" y="123"/>
                    <a:pt x="265" y="114"/>
                  </a:cubicBezTo>
                  <a:cubicBezTo>
                    <a:pt x="278" y="96"/>
                    <a:pt x="287" y="75"/>
                    <a:pt x="285" y="53"/>
                  </a:cubicBezTo>
                  <a:cubicBezTo>
                    <a:pt x="283" y="31"/>
                    <a:pt x="270" y="10"/>
                    <a:pt x="249" y="3"/>
                  </a:cubicBezTo>
                  <a:cubicBezTo>
                    <a:pt x="243" y="0"/>
                    <a:pt x="236" y="0"/>
                    <a:pt x="229" y="2"/>
                  </a:cubicBezTo>
                  <a:cubicBezTo>
                    <a:pt x="221" y="4"/>
                    <a:pt x="215" y="11"/>
                    <a:pt x="209" y="18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2" y="37"/>
                    <a:pt x="189" y="41"/>
                    <a:pt x="188" y="45"/>
                  </a:cubicBezTo>
                  <a:cubicBezTo>
                    <a:pt x="186" y="50"/>
                    <a:pt x="187" y="55"/>
                    <a:pt x="190" y="59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îṧľíďe"/>
            <p:cNvSpPr/>
            <p:nvPr/>
          </p:nvSpPr>
          <p:spPr bwMode="auto">
            <a:xfrm>
              <a:off x="4781551" y="4200526"/>
              <a:ext cx="158750" cy="171450"/>
            </a:xfrm>
            <a:custGeom>
              <a:avLst/>
              <a:gdLst>
                <a:gd name="T0" fmla="*/ 47 w 115"/>
                <a:gd name="T1" fmla="*/ 1 h 125"/>
                <a:gd name="T2" fmla="*/ 21 w 115"/>
                <a:gd name="T3" fmla="*/ 9 h 125"/>
                <a:gd name="T4" fmla="*/ 14 w 115"/>
                <a:gd name="T5" fmla="*/ 20 h 125"/>
                <a:gd name="T6" fmla="*/ 1 w 115"/>
                <a:gd name="T7" fmla="*/ 61 h 125"/>
                <a:gd name="T8" fmla="*/ 6 w 115"/>
                <a:gd name="T9" fmla="*/ 96 h 125"/>
                <a:gd name="T10" fmla="*/ 3 w 115"/>
                <a:gd name="T11" fmla="*/ 125 h 125"/>
                <a:gd name="T12" fmla="*/ 40 w 115"/>
                <a:gd name="T13" fmla="*/ 111 h 125"/>
                <a:gd name="T14" fmla="*/ 62 w 115"/>
                <a:gd name="T15" fmla="*/ 99 h 125"/>
                <a:gd name="T16" fmla="*/ 103 w 115"/>
                <a:gd name="T17" fmla="*/ 107 h 125"/>
                <a:gd name="T18" fmla="*/ 99 w 115"/>
                <a:gd name="T19" fmla="*/ 79 h 125"/>
                <a:gd name="T20" fmla="*/ 100 w 115"/>
                <a:gd name="T21" fmla="*/ 70 h 125"/>
                <a:gd name="T22" fmla="*/ 106 w 115"/>
                <a:gd name="T23" fmla="*/ 61 h 125"/>
                <a:gd name="T24" fmla="*/ 103 w 115"/>
                <a:gd name="T25" fmla="*/ 18 h 125"/>
                <a:gd name="T26" fmla="*/ 64 w 115"/>
                <a:gd name="T27" fmla="*/ 1 h 125"/>
                <a:gd name="T28" fmla="*/ 37 w 115"/>
                <a:gd name="T2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25">
                  <a:moveTo>
                    <a:pt x="47" y="1"/>
                  </a:moveTo>
                  <a:cubicBezTo>
                    <a:pt x="38" y="2"/>
                    <a:pt x="27" y="3"/>
                    <a:pt x="21" y="9"/>
                  </a:cubicBezTo>
                  <a:cubicBezTo>
                    <a:pt x="18" y="12"/>
                    <a:pt x="16" y="16"/>
                    <a:pt x="14" y="20"/>
                  </a:cubicBezTo>
                  <a:cubicBezTo>
                    <a:pt x="7" y="33"/>
                    <a:pt x="1" y="46"/>
                    <a:pt x="1" y="61"/>
                  </a:cubicBezTo>
                  <a:cubicBezTo>
                    <a:pt x="0" y="73"/>
                    <a:pt x="4" y="84"/>
                    <a:pt x="6" y="96"/>
                  </a:cubicBezTo>
                  <a:cubicBezTo>
                    <a:pt x="7" y="106"/>
                    <a:pt x="3" y="115"/>
                    <a:pt x="3" y="125"/>
                  </a:cubicBezTo>
                  <a:cubicBezTo>
                    <a:pt x="16" y="122"/>
                    <a:pt x="28" y="117"/>
                    <a:pt x="40" y="111"/>
                  </a:cubicBezTo>
                  <a:cubicBezTo>
                    <a:pt x="47" y="106"/>
                    <a:pt x="55" y="102"/>
                    <a:pt x="62" y="99"/>
                  </a:cubicBezTo>
                  <a:cubicBezTo>
                    <a:pt x="74" y="95"/>
                    <a:pt x="93" y="102"/>
                    <a:pt x="103" y="107"/>
                  </a:cubicBezTo>
                  <a:cubicBezTo>
                    <a:pt x="104" y="100"/>
                    <a:pt x="98" y="87"/>
                    <a:pt x="99" y="79"/>
                  </a:cubicBezTo>
                  <a:cubicBezTo>
                    <a:pt x="99" y="76"/>
                    <a:pt x="99" y="73"/>
                    <a:pt x="100" y="70"/>
                  </a:cubicBezTo>
                  <a:cubicBezTo>
                    <a:pt x="102" y="67"/>
                    <a:pt x="104" y="64"/>
                    <a:pt x="106" y="61"/>
                  </a:cubicBezTo>
                  <a:cubicBezTo>
                    <a:pt x="115" y="47"/>
                    <a:pt x="113" y="30"/>
                    <a:pt x="103" y="18"/>
                  </a:cubicBezTo>
                  <a:cubicBezTo>
                    <a:pt x="93" y="7"/>
                    <a:pt x="78" y="3"/>
                    <a:pt x="64" y="1"/>
                  </a:cubicBezTo>
                  <a:cubicBezTo>
                    <a:pt x="55" y="0"/>
                    <a:pt x="46" y="0"/>
                    <a:pt x="37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išḻíḍè"/>
            <p:cNvSpPr/>
            <p:nvPr/>
          </p:nvSpPr>
          <p:spPr bwMode="auto">
            <a:xfrm>
              <a:off x="4541838" y="3940176"/>
              <a:ext cx="260350" cy="200025"/>
            </a:xfrm>
            <a:custGeom>
              <a:avLst/>
              <a:gdLst>
                <a:gd name="T0" fmla="*/ 16 w 190"/>
                <a:gd name="T1" fmla="*/ 57 h 145"/>
                <a:gd name="T2" fmla="*/ 15 w 190"/>
                <a:gd name="T3" fmla="*/ 44 h 145"/>
                <a:gd name="T4" fmla="*/ 42 w 190"/>
                <a:gd name="T5" fmla="*/ 29 h 145"/>
                <a:gd name="T6" fmla="*/ 65 w 190"/>
                <a:gd name="T7" fmla="*/ 5 h 145"/>
                <a:gd name="T8" fmla="*/ 103 w 190"/>
                <a:gd name="T9" fmla="*/ 14 h 145"/>
                <a:gd name="T10" fmla="*/ 146 w 190"/>
                <a:gd name="T11" fmla="*/ 28 h 145"/>
                <a:gd name="T12" fmla="*/ 153 w 190"/>
                <a:gd name="T13" fmla="*/ 29 h 145"/>
                <a:gd name="T14" fmla="*/ 165 w 190"/>
                <a:gd name="T15" fmla="*/ 50 h 145"/>
                <a:gd name="T16" fmla="*/ 170 w 190"/>
                <a:gd name="T17" fmla="*/ 76 h 145"/>
                <a:gd name="T18" fmla="*/ 181 w 190"/>
                <a:gd name="T19" fmla="*/ 92 h 145"/>
                <a:gd name="T20" fmla="*/ 190 w 190"/>
                <a:gd name="T21" fmla="*/ 145 h 145"/>
                <a:gd name="T22" fmla="*/ 168 w 190"/>
                <a:gd name="T23" fmla="*/ 126 h 145"/>
                <a:gd name="T24" fmla="*/ 161 w 190"/>
                <a:gd name="T25" fmla="*/ 123 h 145"/>
                <a:gd name="T26" fmla="*/ 159 w 190"/>
                <a:gd name="T27" fmla="*/ 129 h 145"/>
                <a:gd name="T28" fmla="*/ 144 w 190"/>
                <a:gd name="T29" fmla="*/ 135 h 145"/>
                <a:gd name="T30" fmla="*/ 144 w 190"/>
                <a:gd name="T31" fmla="*/ 135 h 145"/>
                <a:gd name="T32" fmla="*/ 130 w 190"/>
                <a:gd name="T33" fmla="*/ 122 h 145"/>
                <a:gd name="T34" fmla="*/ 96 w 190"/>
                <a:gd name="T35" fmla="*/ 97 h 145"/>
                <a:gd name="T36" fmla="*/ 60 w 190"/>
                <a:gd name="T37" fmla="*/ 99 h 145"/>
                <a:gd name="T38" fmla="*/ 31 w 190"/>
                <a:gd name="T39" fmla="*/ 118 h 145"/>
                <a:gd name="T40" fmla="*/ 0 w 190"/>
                <a:gd name="T41" fmla="*/ 75 h 145"/>
                <a:gd name="T42" fmla="*/ 4 w 190"/>
                <a:gd name="T43" fmla="*/ 56 h 145"/>
                <a:gd name="T44" fmla="*/ 16 w 190"/>
                <a:gd name="T45" fmla="*/ 5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145">
                  <a:moveTo>
                    <a:pt x="16" y="57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25" y="47"/>
                    <a:pt x="35" y="38"/>
                    <a:pt x="42" y="29"/>
                  </a:cubicBezTo>
                  <a:cubicBezTo>
                    <a:pt x="49" y="20"/>
                    <a:pt x="55" y="9"/>
                    <a:pt x="65" y="5"/>
                  </a:cubicBezTo>
                  <a:cubicBezTo>
                    <a:pt x="77" y="0"/>
                    <a:pt x="91" y="8"/>
                    <a:pt x="103" y="14"/>
                  </a:cubicBezTo>
                  <a:cubicBezTo>
                    <a:pt x="116" y="21"/>
                    <a:pt x="130" y="26"/>
                    <a:pt x="146" y="28"/>
                  </a:cubicBezTo>
                  <a:cubicBezTo>
                    <a:pt x="148" y="28"/>
                    <a:pt x="150" y="29"/>
                    <a:pt x="153" y="29"/>
                  </a:cubicBezTo>
                  <a:cubicBezTo>
                    <a:pt x="160" y="32"/>
                    <a:pt x="164" y="42"/>
                    <a:pt x="165" y="50"/>
                  </a:cubicBezTo>
                  <a:cubicBezTo>
                    <a:pt x="166" y="59"/>
                    <a:pt x="166" y="69"/>
                    <a:pt x="170" y="76"/>
                  </a:cubicBezTo>
                  <a:cubicBezTo>
                    <a:pt x="173" y="82"/>
                    <a:pt x="178" y="87"/>
                    <a:pt x="181" y="92"/>
                  </a:cubicBezTo>
                  <a:cubicBezTo>
                    <a:pt x="189" y="108"/>
                    <a:pt x="181" y="130"/>
                    <a:pt x="190" y="145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6" y="124"/>
                    <a:pt x="163" y="122"/>
                    <a:pt x="161" y="123"/>
                  </a:cubicBezTo>
                  <a:cubicBezTo>
                    <a:pt x="159" y="125"/>
                    <a:pt x="160" y="127"/>
                    <a:pt x="159" y="129"/>
                  </a:cubicBezTo>
                  <a:cubicBezTo>
                    <a:pt x="156" y="135"/>
                    <a:pt x="150" y="138"/>
                    <a:pt x="144" y="135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38" y="132"/>
                    <a:pt x="134" y="128"/>
                    <a:pt x="130" y="122"/>
                  </a:cubicBezTo>
                  <a:cubicBezTo>
                    <a:pt x="121" y="111"/>
                    <a:pt x="110" y="102"/>
                    <a:pt x="96" y="97"/>
                  </a:cubicBezTo>
                  <a:cubicBezTo>
                    <a:pt x="85" y="92"/>
                    <a:pt x="72" y="93"/>
                    <a:pt x="60" y="99"/>
                  </a:cubicBezTo>
                  <a:cubicBezTo>
                    <a:pt x="50" y="105"/>
                    <a:pt x="43" y="118"/>
                    <a:pt x="31" y="118"/>
                  </a:cubicBezTo>
                  <a:cubicBezTo>
                    <a:pt x="14" y="119"/>
                    <a:pt x="7" y="88"/>
                    <a:pt x="0" y="75"/>
                  </a:cubicBezTo>
                  <a:cubicBezTo>
                    <a:pt x="5" y="71"/>
                    <a:pt x="7" y="63"/>
                    <a:pt x="4" y="56"/>
                  </a:cubicBezTo>
                  <a:cubicBezTo>
                    <a:pt x="5" y="56"/>
                    <a:pt x="16" y="55"/>
                    <a:pt x="16" y="57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íṡḻiḓê"/>
            <p:cNvSpPr/>
            <p:nvPr/>
          </p:nvSpPr>
          <p:spPr bwMode="auto">
            <a:xfrm>
              <a:off x="6650038" y="5505451"/>
              <a:ext cx="141288" cy="112713"/>
            </a:xfrm>
            <a:custGeom>
              <a:avLst/>
              <a:gdLst>
                <a:gd name="T0" fmla="*/ 44 w 103"/>
                <a:gd name="T1" fmla="*/ 74 h 82"/>
                <a:gd name="T2" fmla="*/ 10 w 103"/>
                <a:gd name="T3" fmla="*/ 62 h 82"/>
                <a:gd name="T4" fmla="*/ 8 w 103"/>
                <a:gd name="T5" fmla="*/ 39 h 82"/>
                <a:gd name="T6" fmla="*/ 22 w 103"/>
                <a:gd name="T7" fmla="*/ 32 h 82"/>
                <a:gd name="T8" fmla="*/ 28 w 103"/>
                <a:gd name="T9" fmla="*/ 30 h 82"/>
                <a:gd name="T10" fmla="*/ 34 w 103"/>
                <a:gd name="T11" fmla="*/ 25 h 82"/>
                <a:gd name="T12" fmla="*/ 38 w 103"/>
                <a:gd name="T13" fmla="*/ 11 h 82"/>
                <a:gd name="T14" fmla="*/ 86 w 103"/>
                <a:gd name="T15" fmla="*/ 11 h 82"/>
                <a:gd name="T16" fmla="*/ 90 w 103"/>
                <a:gd name="T17" fmla="*/ 18 h 82"/>
                <a:gd name="T18" fmla="*/ 95 w 103"/>
                <a:gd name="T19" fmla="*/ 42 h 82"/>
                <a:gd name="T20" fmla="*/ 100 w 103"/>
                <a:gd name="T21" fmla="*/ 68 h 82"/>
                <a:gd name="T22" fmla="*/ 44 w 103"/>
                <a:gd name="T23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82">
                  <a:moveTo>
                    <a:pt x="44" y="74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0" y="54"/>
                    <a:pt x="3" y="45"/>
                    <a:pt x="8" y="39"/>
                  </a:cubicBezTo>
                  <a:cubicBezTo>
                    <a:pt x="11" y="35"/>
                    <a:pt x="16" y="32"/>
                    <a:pt x="22" y="32"/>
                  </a:cubicBezTo>
                  <a:cubicBezTo>
                    <a:pt x="24" y="32"/>
                    <a:pt x="26" y="31"/>
                    <a:pt x="28" y="30"/>
                  </a:cubicBezTo>
                  <a:cubicBezTo>
                    <a:pt x="31" y="28"/>
                    <a:pt x="32" y="27"/>
                    <a:pt x="34" y="25"/>
                  </a:cubicBezTo>
                  <a:cubicBezTo>
                    <a:pt x="36" y="21"/>
                    <a:pt x="38" y="16"/>
                    <a:pt x="38" y="11"/>
                  </a:cubicBezTo>
                  <a:cubicBezTo>
                    <a:pt x="38" y="11"/>
                    <a:pt x="76" y="0"/>
                    <a:pt x="86" y="11"/>
                  </a:cubicBezTo>
                  <a:cubicBezTo>
                    <a:pt x="88" y="13"/>
                    <a:pt x="89" y="16"/>
                    <a:pt x="90" y="18"/>
                  </a:cubicBezTo>
                  <a:cubicBezTo>
                    <a:pt x="94" y="26"/>
                    <a:pt x="95" y="34"/>
                    <a:pt x="95" y="42"/>
                  </a:cubicBezTo>
                  <a:cubicBezTo>
                    <a:pt x="95" y="42"/>
                    <a:pt x="97" y="54"/>
                    <a:pt x="100" y="68"/>
                  </a:cubicBezTo>
                  <a:cubicBezTo>
                    <a:pt x="103" y="82"/>
                    <a:pt x="44" y="74"/>
                    <a:pt x="44" y="74"/>
                  </a:cubicBezTo>
                </a:path>
              </a:pathLst>
            </a:custGeom>
            <a:solidFill>
              <a:srgbClr val="2D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îŝļïḑè"/>
            <p:cNvSpPr/>
            <p:nvPr/>
          </p:nvSpPr>
          <p:spPr bwMode="auto">
            <a:xfrm>
              <a:off x="6881813" y="5481638"/>
              <a:ext cx="141288" cy="112713"/>
            </a:xfrm>
            <a:custGeom>
              <a:avLst/>
              <a:gdLst>
                <a:gd name="T0" fmla="*/ 44 w 103"/>
                <a:gd name="T1" fmla="*/ 74 h 82"/>
                <a:gd name="T2" fmla="*/ 9 w 103"/>
                <a:gd name="T3" fmla="*/ 62 h 82"/>
                <a:gd name="T4" fmla="*/ 8 w 103"/>
                <a:gd name="T5" fmla="*/ 39 h 82"/>
                <a:gd name="T6" fmla="*/ 21 w 103"/>
                <a:gd name="T7" fmla="*/ 32 h 82"/>
                <a:gd name="T8" fmla="*/ 25 w 103"/>
                <a:gd name="T9" fmla="*/ 31 h 82"/>
                <a:gd name="T10" fmla="*/ 28 w 103"/>
                <a:gd name="T11" fmla="*/ 30 h 82"/>
                <a:gd name="T12" fmla="*/ 37 w 103"/>
                <a:gd name="T13" fmla="*/ 11 h 82"/>
                <a:gd name="T14" fmla="*/ 85 w 103"/>
                <a:gd name="T15" fmla="*/ 11 h 82"/>
                <a:gd name="T16" fmla="*/ 89 w 103"/>
                <a:gd name="T17" fmla="*/ 16 h 82"/>
                <a:gd name="T18" fmla="*/ 95 w 103"/>
                <a:gd name="T19" fmla="*/ 43 h 82"/>
                <a:gd name="T20" fmla="*/ 100 w 103"/>
                <a:gd name="T21" fmla="*/ 68 h 82"/>
                <a:gd name="T22" fmla="*/ 44 w 103"/>
                <a:gd name="T23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82">
                  <a:moveTo>
                    <a:pt x="44" y="74"/>
                  </a:moveTo>
                  <a:cubicBezTo>
                    <a:pt x="9" y="62"/>
                    <a:pt x="9" y="62"/>
                    <a:pt x="9" y="62"/>
                  </a:cubicBezTo>
                  <a:cubicBezTo>
                    <a:pt x="0" y="54"/>
                    <a:pt x="3" y="45"/>
                    <a:pt x="8" y="39"/>
                  </a:cubicBezTo>
                  <a:cubicBezTo>
                    <a:pt x="11" y="35"/>
                    <a:pt x="16" y="32"/>
                    <a:pt x="21" y="32"/>
                  </a:cubicBezTo>
                  <a:cubicBezTo>
                    <a:pt x="23" y="32"/>
                    <a:pt x="24" y="32"/>
                    <a:pt x="25" y="31"/>
                  </a:cubicBezTo>
                  <a:cubicBezTo>
                    <a:pt x="26" y="31"/>
                    <a:pt x="27" y="30"/>
                    <a:pt x="28" y="30"/>
                  </a:cubicBezTo>
                  <a:cubicBezTo>
                    <a:pt x="38" y="24"/>
                    <a:pt x="37" y="11"/>
                    <a:pt x="37" y="11"/>
                  </a:cubicBezTo>
                  <a:cubicBezTo>
                    <a:pt x="37" y="11"/>
                    <a:pt x="75" y="0"/>
                    <a:pt x="85" y="11"/>
                  </a:cubicBezTo>
                  <a:cubicBezTo>
                    <a:pt x="87" y="13"/>
                    <a:pt x="88" y="15"/>
                    <a:pt x="89" y="16"/>
                  </a:cubicBezTo>
                  <a:cubicBezTo>
                    <a:pt x="93" y="25"/>
                    <a:pt x="95" y="33"/>
                    <a:pt x="95" y="43"/>
                  </a:cubicBezTo>
                  <a:cubicBezTo>
                    <a:pt x="95" y="43"/>
                    <a:pt x="97" y="55"/>
                    <a:pt x="100" y="68"/>
                  </a:cubicBezTo>
                  <a:cubicBezTo>
                    <a:pt x="103" y="82"/>
                    <a:pt x="44" y="74"/>
                    <a:pt x="44" y="74"/>
                  </a:cubicBezTo>
                </a:path>
              </a:pathLst>
            </a:custGeom>
            <a:solidFill>
              <a:srgbClr val="2D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ïṡḷîďé"/>
            <p:cNvSpPr/>
            <p:nvPr/>
          </p:nvSpPr>
          <p:spPr bwMode="auto">
            <a:xfrm>
              <a:off x="6696076" y="5524501"/>
              <a:ext cx="77788" cy="14288"/>
            </a:xfrm>
            <a:custGeom>
              <a:avLst/>
              <a:gdLst>
                <a:gd name="T0" fmla="*/ 2 w 56"/>
                <a:gd name="T1" fmla="*/ 7 h 11"/>
                <a:gd name="T2" fmla="*/ 2 w 56"/>
                <a:gd name="T3" fmla="*/ 7 h 11"/>
                <a:gd name="T4" fmla="*/ 0 w 56"/>
                <a:gd name="T5" fmla="*/ 11 h 11"/>
                <a:gd name="T6" fmla="*/ 0 w 56"/>
                <a:gd name="T7" fmla="*/ 11 h 11"/>
                <a:gd name="T8" fmla="*/ 2 w 56"/>
                <a:gd name="T9" fmla="*/ 7 h 11"/>
                <a:gd name="T10" fmla="*/ 54 w 56"/>
                <a:gd name="T11" fmla="*/ 0 h 11"/>
                <a:gd name="T12" fmla="*/ 54 w 56"/>
                <a:gd name="T13" fmla="*/ 0 h 11"/>
                <a:gd name="T14" fmla="*/ 56 w 56"/>
                <a:gd name="T15" fmla="*/ 4 h 11"/>
                <a:gd name="T16" fmla="*/ 56 w 56"/>
                <a:gd name="T17" fmla="*/ 4 h 11"/>
                <a:gd name="T18" fmla="*/ 56 w 56"/>
                <a:gd name="T19" fmla="*/ 4 h 11"/>
                <a:gd name="T20" fmla="*/ 54 w 56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1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8"/>
                    <a:pt x="2" y="7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5" y="1"/>
                    <a:pt x="56" y="3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3"/>
                    <a:pt x="55" y="1"/>
                    <a:pt x="5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îSļiḋe"/>
            <p:cNvSpPr/>
            <p:nvPr/>
          </p:nvSpPr>
          <p:spPr bwMode="auto">
            <a:xfrm>
              <a:off x="6696076" y="5524501"/>
              <a:ext cx="77788" cy="14288"/>
            </a:xfrm>
            <a:custGeom>
              <a:avLst/>
              <a:gdLst>
                <a:gd name="T0" fmla="*/ 54 w 56"/>
                <a:gd name="T1" fmla="*/ 0 h 11"/>
                <a:gd name="T2" fmla="*/ 2 w 56"/>
                <a:gd name="T3" fmla="*/ 7 h 11"/>
                <a:gd name="T4" fmla="*/ 0 w 56"/>
                <a:gd name="T5" fmla="*/ 11 h 11"/>
                <a:gd name="T6" fmla="*/ 56 w 56"/>
                <a:gd name="T7" fmla="*/ 4 h 11"/>
                <a:gd name="T8" fmla="*/ 56 w 56"/>
                <a:gd name="T9" fmla="*/ 4 h 11"/>
                <a:gd name="T10" fmla="*/ 54 w 5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1">
                  <a:moveTo>
                    <a:pt x="54" y="0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3"/>
                    <a:pt x="55" y="1"/>
                    <a:pt x="54" y="0"/>
                  </a:cubicBezTo>
                </a:path>
              </a:pathLst>
            </a:custGeom>
            <a:solidFill>
              <a:srgbClr val="28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iṧḷiḍè"/>
            <p:cNvSpPr/>
            <p:nvPr/>
          </p:nvSpPr>
          <p:spPr bwMode="auto">
            <a:xfrm>
              <a:off x="6916738" y="5521326"/>
              <a:ext cx="4763" cy="3175"/>
            </a:xfrm>
            <a:custGeom>
              <a:avLst/>
              <a:gdLst>
                <a:gd name="T0" fmla="*/ 4 w 4"/>
                <a:gd name="T1" fmla="*/ 0 h 2"/>
                <a:gd name="T2" fmla="*/ 3 w 4"/>
                <a:gd name="T3" fmla="*/ 1 h 2"/>
                <a:gd name="T4" fmla="*/ 0 w 4"/>
                <a:gd name="T5" fmla="*/ 2 h 2"/>
                <a:gd name="T6" fmla="*/ 0 w 4"/>
                <a:gd name="T7" fmla="*/ 2 h 2"/>
                <a:gd name="T8" fmla="*/ 3 w 4"/>
                <a:gd name="T9" fmla="*/ 1 h 2"/>
                <a:gd name="T10" fmla="*/ 4 w 4"/>
                <a:gd name="T11" fmla="*/ 0 h 2"/>
                <a:gd name="T12" fmla="*/ 4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ísḷïḑè"/>
            <p:cNvSpPr/>
            <p:nvPr/>
          </p:nvSpPr>
          <p:spPr bwMode="auto">
            <a:xfrm>
              <a:off x="6916738" y="5513388"/>
              <a:ext cx="87313" cy="19050"/>
            </a:xfrm>
            <a:custGeom>
              <a:avLst/>
              <a:gdLst>
                <a:gd name="T0" fmla="*/ 64 w 64"/>
                <a:gd name="T1" fmla="*/ 0 h 14"/>
                <a:gd name="T2" fmla="*/ 33 w 64"/>
                <a:gd name="T3" fmla="*/ 10 h 14"/>
                <a:gd name="T4" fmla="*/ 4 w 64"/>
                <a:gd name="T5" fmla="*/ 6 h 14"/>
                <a:gd name="T6" fmla="*/ 3 w 64"/>
                <a:gd name="T7" fmla="*/ 7 h 14"/>
                <a:gd name="T8" fmla="*/ 0 w 64"/>
                <a:gd name="T9" fmla="*/ 8 h 14"/>
                <a:gd name="T10" fmla="*/ 33 w 64"/>
                <a:gd name="T11" fmla="*/ 14 h 14"/>
                <a:gd name="T12" fmla="*/ 64 w 64"/>
                <a:gd name="T13" fmla="*/ 4 h 14"/>
                <a:gd name="T14" fmla="*/ 64 w 6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">
                  <a:moveTo>
                    <a:pt x="64" y="0"/>
                  </a:moveTo>
                  <a:cubicBezTo>
                    <a:pt x="59" y="7"/>
                    <a:pt x="46" y="10"/>
                    <a:pt x="33" y="10"/>
                  </a:cubicBezTo>
                  <a:cubicBezTo>
                    <a:pt x="22" y="10"/>
                    <a:pt x="11" y="9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1" y="8"/>
                    <a:pt x="0" y="8"/>
                  </a:cubicBezTo>
                  <a:cubicBezTo>
                    <a:pt x="7" y="12"/>
                    <a:pt x="20" y="14"/>
                    <a:pt x="33" y="14"/>
                  </a:cubicBezTo>
                  <a:cubicBezTo>
                    <a:pt x="46" y="14"/>
                    <a:pt x="59" y="11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28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ïṩļïḍè"/>
            <p:cNvSpPr/>
            <p:nvPr/>
          </p:nvSpPr>
          <p:spPr bwMode="auto">
            <a:xfrm>
              <a:off x="6620669" y="4668838"/>
              <a:ext cx="401638" cy="866775"/>
            </a:xfrm>
            <a:custGeom>
              <a:avLst/>
              <a:gdLst>
                <a:gd name="T0" fmla="*/ 288 w 292"/>
                <a:gd name="T1" fmla="*/ 563 h 631"/>
                <a:gd name="T2" fmla="*/ 281 w 292"/>
                <a:gd name="T3" fmla="*/ 577 h 631"/>
                <a:gd name="T4" fmla="*/ 281 w 292"/>
                <a:gd name="T5" fmla="*/ 615 h 631"/>
                <a:gd name="T6" fmla="*/ 215 w 292"/>
                <a:gd name="T7" fmla="*/ 617 h 631"/>
                <a:gd name="T8" fmla="*/ 208 w 292"/>
                <a:gd name="T9" fmla="*/ 582 h 631"/>
                <a:gd name="T10" fmla="*/ 222 w 292"/>
                <a:gd name="T11" fmla="*/ 559 h 631"/>
                <a:gd name="T12" fmla="*/ 201 w 292"/>
                <a:gd name="T13" fmla="*/ 545 h 631"/>
                <a:gd name="T14" fmla="*/ 194 w 292"/>
                <a:gd name="T15" fmla="*/ 487 h 631"/>
                <a:gd name="T16" fmla="*/ 194 w 292"/>
                <a:gd name="T17" fmla="*/ 452 h 631"/>
                <a:gd name="T18" fmla="*/ 191 w 292"/>
                <a:gd name="T19" fmla="*/ 426 h 631"/>
                <a:gd name="T20" fmla="*/ 179 w 292"/>
                <a:gd name="T21" fmla="*/ 384 h 631"/>
                <a:gd name="T22" fmla="*/ 172 w 292"/>
                <a:gd name="T23" fmla="*/ 366 h 631"/>
                <a:gd name="T24" fmla="*/ 161 w 292"/>
                <a:gd name="T25" fmla="*/ 335 h 631"/>
                <a:gd name="T26" fmla="*/ 156 w 292"/>
                <a:gd name="T27" fmla="*/ 315 h 631"/>
                <a:gd name="T28" fmla="*/ 148 w 292"/>
                <a:gd name="T29" fmla="*/ 290 h 631"/>
                <a:gd name="T30" fmla="*/ 132 w 292"/>
                <a:gd name="T31" fmla="*/ 238 h 631"/>
                <a:gd name="T32" fmla="*/ 116 w 292"/>
                <a:gd name="T33" fmla="*/ 199 h 631"/>
                <a:gd name="T34" fmla="*/ 108 w 292"/>
                <a:gd name="T35" fmla="*/ 221 h 631"/>
                <a:gd name="T36" fmla="*/ 107 w 292"/>
                <a:gd name="T37" fmla="*/ 285 h 631"/>
                <a:gd name="T38" fmla="*/ 112 w 292"/>
                <a:gd name="T39" fmla="*/ 326 h 631"/>
                <a:gd name="T40" fmla="*/ 107 w 292"/>
                <a:gd name="T41" fmla="*/ 361 h 631"/>
                <a:gd name="T42" fmla="*/ 110 w 292"/>
                <a:gd name="T43" fmla="*/ 413 h 631"/>
                <a:gd name="T44" fmla="*/ 110 w 292"/>
                <a:gd name="T45" fmla="*/ 491 h 631"/>
                <a:gd name="T46" fmla="*/ 107 w 292"/>
                <a:gd name="T47" fmla="*/ 511 h 631"/>
                <a:gd name="T48" fmla="*/ 120 w 292"/>
                <a:gd name="T49" fmla="*/ 559 h 631"/>
                <a:gd name="T50" fmla="*/ 116 w 292"/>
                <a:gd name="T51" fmla="*/ 581 h 631"/>
                <a:gd name="T52" fmla="*/ 124 w 292"/>
                <a:gd name="T53" fmla="*/ 587 h 631"/>
                <a:gd name="T54" fmla="*/ 114 w 292"/>
                <a:gd name="T55" fmla="*/ 623 h 631"/>
                <a:gd name="T56" fmla="*/ 55 w 292"/>
                <a:gd name="T57" fmla="*/ 630 h 631"/>
                <a:gd name="T58" fmla="*/ 42 w 292"/>
                <a:gd name="T59" fmla="*/ 605 h 631"/>
                <a:gd name="T60" fmla="*/ 51 w 292"/>
                <a:gd name="T61" fmla="*/ 588 h 631"/>
                <a:gd name="T62" fmla="*/ 45 w 292"/>
                <a:gd name="T63" fmla="*/ 575 h 631"/>
                <a:gd name="T64" fmla="*/ 41 w 292"/>
                <a:gd name="T65" fmla="*/ 556 h 631"/>
                <a:gd name="T66" fmla="*/ 50 w 292"/>
                <a:gd name="T67" fmla="*/ 531 h 631"/>
                <a:gd name="T68" fmla="*/ 45 w 292"/>
                <a:gd name="T69" fmla="*/ 496 h 631"/>
                <a:gd name="T70" fmla="*/ 38 w 292"/>
                <a:gd name="T71" fmla="*/ 446 h 631"/>
                <a:gd name="T72" fmla="*/ 30 w 292"/>
                <a:gd name="T73" fmla="*/ 410 h 631"/>
                <a:gd name="T74" fmla="*/ 27 w 292"/>
                <a:gd name="T75" fmla="*/ 379 h 631"/>
                <a:gd name="T76" fmla="*/ 16 w 292"/>
                <a:gd name="T77" fmla="*/ 322 h 631"/>
                <a:gd name="T78" fmla="*/ 16 w 292"/>
                <a:gd name="T79" fmla="*/ 275 h 631"/>
                <a:gd name="T80" fmla="*/ 1 w 292"/>
                <a:gd name="T81" fmla="*/ 139 h 631"/>
                <a:gd name="T82" fmla="*/ 0 w 292"/>
                <a:gd name="T83" fmla="*/ 45 h 631"/>
                <a:gd name="T84" fmla="*/ 1 w 292"/>
                <a:gd name="T85" fmla="*/ 22 h 631"/>
                <a:gd name="T86" fmla="*/ 209 w 292"/>
                <a:gd name="T87" fmla="*/ 0 h 631"/>
                <a:gd name="T88" fmla="*/ 213 w 292"/>
                <a:gd name="T89" fmla="*/ 31 h 631"/>
                <a:gd name="T90" fmla="*/ 223 w 292"/>
                <a:gd name="T91" fmla="*/ 76 h 631"/>
                <a:gd name="T92" fmla="*/ 229 w 292"/>
                <a:gd name="T93" fmla="*/ 168 h 631"/>
                <a:gd name="T94" fmla="*/ 227 w 292"/>
                <a:gd name="T95" fmla="*/ 235 h 631"/>
                <a:gd name="T96" fmla="*/ 242 w 292"/>
                <a:gd name="T97" fmla="*/ 295 h 631"/>
                <a:gd name="T98" fmla="*/ 238 w 292"/>
                <a:gd name="T99" fmla="*/ 323 h 631"/>
                <a:gd name="T100" fmla="*/ 274 w 292"/>
                <a:gd name="T101" fmla="*/ 449 h 631"/>
                <a:gd name="T102" fmla="*/ 288 w 292"/>
                <a:gd name="T103" fmla="*/ 522 h 631"/>
                <a:gd name="T104" fmla="*/ 288 w 292"/>
                <a:gd name="T105" fmla="*/ 56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2" h="631">
                  <a:moveTo>
                    <a:pt x="288" y="563"/>
                  </a:moveTo>
                  <a:cubicBezTo>
                    <a:pt x="285" y="567"/>
                    <a:pt x="283" y="572"/>
                    <a:pt x="281" y="577"/>
                  </a:cubicBezTo>
                  <a:cubicBezTo>
                    <a:pt x="281" y="615"/>
                    <a:pt x="281" y="615"/>
                    <a:pt x="281" y="615"/>
                  </a:cubicBezTo>
                  <a:cubicBezTo>
                    <a:pt x="271" y="631"/>
                    <a:pt x="221" y="626"/>
                    <a:pt x="215" y="617"/>
                  </a:cubicBezTo>
                  <a:cubicBezTo>
                    <a:pt x="208" y="608"/>
                    <a:pt x="201" y="586"/>
                    <a:pt x="208" y="582"/>
                  </a:cubicBezTo>
                  <a:cubicBezTo>
                    <a:pt x="216" y="578"/>
                    <a:pt x="222" y="559"/>
                    <a:pt x="222" y="559"/>
                  </a:cubicBezTo>
                  <a:cubicBezTo>
                    <a:pt x="222" y="559"/>
                    <a:pt x="214" y="561"/>
                    <a:pt x="201" y="545"/>
                  </a:cubicBezTo>
                  <a:cubicBezTo>
                    <a:pt x="188" y="530"/>
                    <a:pt x="192" y="496"/>
                    <a:pt x="194" y="487"/>
                  </a:cubicBezTo>
                  <a:cubicBezTo>
                    <a:pt x="197" y="479"/>
                    <a:pt x="194" y="452"/>
                    <a:pt x="194" y="452"/>
                  </a:cubicBezTo>
                  <a:cubicBezTo>
                    <a:pt x="194" y="452"/>
                    <a:pt x="195" y="433"/>
                    <a:pt x="191" y="426"/>
                  </a:cubicBezTo>
                  <a:cubicBezTo>
                    <a:pt x="187" y="420"/>
                    <a:pt x="179" y="384"/>
                    <a:pt x="179" y="384"/>
                  </a:cubicBezTo>
                  <a:cubicBezTo>
                    <a:pt x="179" y="384"/>
                    <a:pt x="179" y="372"/>
                    <a:pt x="172" y="366"/>
                  </a:cubicBezTo>
                  <a:cubicBezTo>
                    <a:pt x="166" y="360"/>
                    <a:pt x="161" y="335"/>
                    <a:pt x="161" y="335"/>
                  </a:cubicBezTo>
                  <a:cubicBezTo>
                    <a:pt x="157" y="329"/>
                    <a:pt x="156" y="322"/>
                    <a:pt x="156" y="315"/>
                  </a:cubicBezTo>
                  <a:cubicBezTo>
                    <a:pt x="158" y="303"/>
                    <a:pt x="148" y="290"/>
                    <a:pt x="148" y="29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08" y="221"/>
                    <a:pt x="108" y="221"/>
                    <a:pt x="108" y="221"/>
                  </a:cubicBezTo>
                  <a:cubicBezTo>
                    <a:pt x="108" y="221"/>
                    <a:pt x="105" y="274"/>
                    <a:pt x="107" y="285"/>
                  </a:cubicBezTo>
                  <a:cubicBezTo>
                    <a:pt x="109" y="296"/>
                    <a:pt x="112" y="326"/>
                    <a:pt x="112" y="326"/>
                  </a:cubicBezTo>
                  <a:cubicBezTo>
                    <a:pt x="112" y="326"/>
                    <a:pt x="102" y="345"/>
                    <a:pt x="107" y="361"/>
                  </a:cubicBezTo>
                  <a:cubicBezTo>
                    <a:pt x="111" y="378"/>
                    <a:pt x="110" y="413"/>
                    <a:pt x="110" y="413"/>
                  </a:cubicBezTo>
                  <a:cubicBezTo>
                    <a:pt x="110" y="413"/>
                    <a:pt x="114" y="485"/>
                    <a:pt x="110" y="491"/>
                  </a:cubicBezTo>
                  <a:cubicBezTo>
                    <a:pt x="106" y="497"/>
                    <a:pt x="107" y="511"/>
                    <a:pt x="107" y="511"/>
                  </a:cubicBezTo>
                  <a:cubicBezTo>
                    <a:pt x="107" y="511"/>
                    <a:pt x="127" y="554"/>
                    <a:pt x="120" y="559"/>
                  </a:cubicBezTo>
                  <a:cubicBezTo>
                    <a:pt x="114" y="565"/>
                    <a:pt x="116" y="581"/>
                    <a:pt x="116" y="581"/>
                  </a:cubicBezTo>
                  <a:cubicBezTo>
                    <a:pt x="116" y="581"/>
                    <a:pt x="129" y="581"/>
                    <a:pt x="124" y="587"/>
                  </a:cubicBezTo>
                  <a:cubicBezTo>
                    <a:pt x="118" y="592"/>
                    <a:pt x="114" y="623"/>
                    <a:pt x="114" y="623"/>
                  </a:cubicBezTo>
                  <a:cubicBezTo>
                    <a:pt x="55" y="630"/>
                    <a:pt x="55" y="630"/>
                    <a:pt x="55" y="630"/>
                  </a:cubicBezTo>
                  <a:cubicBezTo>
                    <a:pt x="50" y="622"/>
                    <a:pt x="46" y="614"/>
                    <a:pt x="42" y="605"/>
                  </a:cubicBezTo>
                  <a:cubicBezTo>
                    <a:pt x="35" y="588"/>
                    <a:pt x="44" y="589"/>
                    <a:pt x="51" y="588"/>
                  </a:cubicBezTo>
                  <a:cubicBezTo>
                    <a:pt x="59" y="586"/>
                    <a:pt x="54" y="581"/>
                    <a:pt x="45" y="575"/>
                  </a:cubicBezTo>
                  <a:cubicBezTo>
                    <a:pt x="36" y="569"/>
                    <a:pt x="41" y="556"/>
                    <a:pt x="41" y="556"/>
                  </a:cubicBezTo>
                  <a:cubicBezTo>
                    <a:pt x="41" y="556"/>
                    <a:pt x="55" y="533"/>
                    <a:pt x="50" y="531"/>
                  </a:cubicBezTo>
                  <a:cubicBezTo>
                    <a:pt x="45" y="529"/>
                    <a:pt x="45" y="496"/>
                    <a:pt x="45" y="496"/>
                  </a:cubicBezTo>
                  <a:cubicBezTo>
                    <a:pt x="45" y="496"/>
                    <a:pt x="35" y="456"/>
                    <a:pt x="38" y="446"/>
                  </a:cubicBezTo>
                  <a:cubicBezTo>
                    <a:pt x="40" y="435"/>
                    <a:pt x="30" y="410"/>
                    <a:pt x="30" y="410"/>
                  </a:cubicBezTo>
                  <a:cubicBezTo>
                    <a:pt x="27" y="379"/>
                    <a:pt x="27" y="379"/>
                    <a:pt x="27" y="379"/>
                  </a:cubicBezTo>
                  <a:cubicBezTo>
                    <a:pt x="16" y="362"/>
                    <a:pt x="13" y="342"/>
                    <a:pt x="16" y="322"/>
                  </a:cubicBezTo>
                  <a:cubicBezTo>
                    <a:pt x="16" y="275"/>
                    <a:pt x="16" y="275"/>
                    <a:pt x="16" y="275"/>
                  </a:cubicBezTo>
                  <a:cubicBezTo>
                    <a:pt x="16" y="275"/>
                    <a:pt x="3" y="185"/>
                    <a:pt x="1" y="139"/>
                  </a:cubicBezTo>
                  <a:cubicBezTo>
                    <a:pt x="0" y="110"/>
                    <a:pt x="0" y="70"/>
                    <a:pt x="0" y="45"/>
                  </a:cubicBezTo>
                  <a:cubicBezTo>
                    <a:pt x="1" y="31"/>
                    <a:pt x="1" y="22"/>
                    <a:pt x="1" y="22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11"/>
                    <a:pt x="210" y="21"/>
                    <a:pt x="213" y="31"/>
                  </a:cubicBezTo>
                  <a:cubicBezTo>
                    <a:pt x="215" y="42"/>
                    <a:pt x="218" y="57"/>
                    <a:pt x="223" y="76"/>
                  </a:cubicBezTo>
                  <a:cubicBezTo>
                    <a:pt x="238" y="129"/>
                    <a:pt x="229" y="168"/>
                    <a:pt x="229" y="168"/>
                  </a:cubicBezTo>
                  <a:cubicBezTo>
                    <a:pt x="227" y="235"/>
                    <a:pt x="227" y="235"/>
                    <a:pt x="227" y="235"/>
                  </a:cubicBezTo>
                  <a:cubicBezTo>
                    <a:pt x="227" y="235"/>
                    <a:pt x="245" y="280"/>
                    <a:pt x="242" y="295"/>
                  </a:cubicBezTo>
                  <a:cubicBezTo>
                    <a:pt x="239" y="304"/>
                    <a:pt x="238" y="314"/>
                    <a:pt x="238" y="323"/>
                  </a:cubicBezTo>
                  <a:cubicBezTo>
                    <a:pt x="238" y="323"/>
                    <a:pt x="278" y="421"/>
                    <a:pt x="274" y="449"/>
                  </a:cubicBezTo>
                  <a:cubicBezTo>
                    <a:pt x="270" y="477"/>
                    <a:pt x="288" y="522"/>
                    <a:pt x="288" y="522"/>
                  </a:cubicBezTo>
                  <a:cubicBezTo>
                    <a:pt x="288" y="522"/>
                    <a:pt x="292" y="554"/>
                    <a:pt x="288" y="563"/>
                  </a:cubicBezTo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ïş1ïḑé"/>
            <p:cNvSpPr/>
            <p:nvPr/>
          </p:nvSpPr>
          <p:spPr bwMode="auto">
            <a:xfrm>
              <a:off x="6850063" y="5084763"/>
              <a:ext cx="87313" cy="25400"/>
            </a:xfrm>
            <a:custGeom>
              <a:avLst/>
              <a:gdLst>
                <a:gd name="T0" fmla="*/ 63 w 63"/>
                <a:gd name="T1" fmla="*/ 0 h 19"/>
                <a:gd name="T2" fmla="*/ 0 w 63"/>
                <a:gd name="T3" fmla="*/ 9 h 19"/>
                <a:gd name="T4" fmla="*/ 24 w 63"/>
                <a:gd name="T5" fmla="*/ 19 h 19"/>
                <a:gd name="T6" fmla="*/ 63 w 63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19">
                  <a:moveTo>
                    <a:pt x="63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7" y="17"/>
                    <a:pt x="16" y="19"/>
                    <a:pt x="24" y="19"/>
                  </a:cubicBezTo>
                  <a:cubicBezTo>
                    <a:pt x="44" y="19"/>
                    <a:pt x="63" y="0"/>
                    <a:pt x="63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íṣḻíďè"/>
            <p:cNvSpPr/>
            <p:nvPr/>
          </p:nvSpPr>
          <p:spPr bwMode="auto">
            <a:xfrm>
              <a:off x="6908801" y="5000626"/>
              <a:ext cx="33338" cy="41275"/>
            </a:xfrm>
            <a:custGeom>
              <a:avLst/>
              <a:gdLst>
                <a:gd name="T0" fmla="*/ 12 w 25"/>
                <a:gd name="T1" fmla="*/ 0 h 30"/>
                <a:gd name="T2" fmla="*/ 0 w 25"/>
                <a:gd name="T3" fmla="*/ 30 h 30"/>
                <a:gd name="T4" fmla="*/ 12 w 2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30">
                  <a:moveTo>
                    <a:pt x="12" y="0"/>
                  </a:moveTo>
                  <a:cubicBezTo>
                    <a:pt x="12" y="0"/>
                    <a:pt x="14" y="22"/>
                    <a:pt x="0" y="30"/>
                  </a:cubicBezTo>
                  <a:cubicBezTo>
                    <a:pt x="0" y="30"/>
                    <a:pt x="25" y="26"/>
                    <a:pt x="12" y="0"/>
                  </a:cubicBezTo>
                </a:path>
              </a:pathLst>
            </a:custGeom>
            <a:solidFill>
              <a:srgbClr val="3F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îs1ïḓê"/>
            <p:cNvSpPr/>
            <p:nvPr/>
          </p:nvSpPr>
          <p:spPr bwMode="auto">
            <a:xfrm>
              <a:off x="6794501" y="4902201"/>
              <a:ext cx="125413" cy="55563"/>
            </a:xfrm>
            <a:custGeom>
              <a:avLst/>
              <a:gdLst>
                <a:gd name="T0" fmla="*/ 91 w 91"/>
                <a:gd name="T1" fmla="*/ 0 h 40"/>
                <a:gd name="T2" fmla="*/ 19 w 91"/>
                <a:gd name="T3" fmla="*/ 40 h 40"/>
                <a:gd name="T4" fmla="*/ 21 w 91"/>
                <a:gd name="T5" fmla="*/ 40 h 40"/>
                <a:gd name="T6" fmla="*/ 91 w 91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40">
                  <a:moveTo>
                    <a:pt x="91" y="0"/>
                  </a:moveTo>
                  <a:cubicBezTo>
                    <a:pt x="91" y="0"/>
                    <a:pt x="0" y="37"/>
                    <a:pt x="19" y="40"/>
                  </a:cubicBezTo>
                  <a:cubicBezTo>
                    <a:pt x="20" y="40"/>
                    <a:pt x="21" y="40"/>
                    <a:pt x="21" y="40"/>
                  </a:cubicBezTo>
                  <a:cubicBezTo>
                    <a:pt x="42" y="40"/>
                    <a:pt x="91" y="0"/>
                    <a:pt x="91" y="0"/>
                  </a:cubicBezTo>
                </a:path>
              </a:pathLst>
            </a:custGeom>
            <a:solidFill>
              <a:srgbClr val="3F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iṥlíḍé"/>
            <p:cNvSpPr/>
            <p:nvPr/>
          </p:nvSpPr>
          <p:spPr bwMode="auto">
            <a:xfrm>
              <a:off x="6684963" y="5124451"/>
              <a:ext cx="57150" cy="39688"/>
            </a:xfrm>
            <a:custGeom>
              <a:avLst/>
              <a:gdLst>
                <a:gd name="T0" fmla="*/ 41 w 41"/>
                <a:gd name="T1" fmla="*/ 0 h 29"/>
                <a:gd name="T2" fmla="*/ 0 w 41"/>
                <a:gd name="T3" fmla="*/ 26 h 29"/>
                <a:gd name="T4" fmla="*/ 2 w 41"/>
                <a:gd name="T5" fmla="*/ 29 h 29"/>
                <a:gd name="T6" fmla="*/ 41 w 41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9">
                  <a:moveTo>
                    <a:pt x="41" y="0"/>
                  </a:moveTo>
                  <a:cubicBezTo>
                    <a:pt x="41" y="0"/>
                    <a:pt x="1" y="9"/>
                    <a:pt x="0" y="26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11" y="29"/>
                    <a:pt x="41" y="0"/>
                    <a:pt x="41" y="0"/>
                  </a:cubicBezTo>
                </a:path>
              </a:pathLst>
            </a:custGeom>
            <a:solidFill>
              <a:srgbClr val="3F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îšḷíḑè"/>
            <p:cNvSpPr/>
            <p:nvPr/>
          </p:nvSpPr>
          <p:spPr bwMode="auto">
            <a:xfrm>
              <a:off x="6675438" y="5400676"/>
              <a:ext cx="104775" cy="42863"/>
            </a:xfrm>
            <a:custGeom>
              <a:avLst/>
              <a:gdLst>
                <a:gd name="T0" fmla="*/ 57 w 76"/>
                <a:gd name="T1" fmla="*/ 0 h 31"/>
                <a:gd name="T2" fmla="*/ 17 w 76"/>
                <a:gd name="T3" fmla="*/ 18 h 31"/>
                <a:gd name="T4" fmla="*/ 59 w 76"/>
                <a:gd name="T5" fmla="*/ 31 h 31"/>
                <a:gd name="T6" fmla="*/ 59 w 76"/>
                <a:gd name="T7" fmla="*/ 31 h 31"/>
                <a:gd name="T8" fmla="*/ 57 w 7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1">
                  <a:moveTo>
                    <a:pt x="57" y="0"/>
                  </a:moveTo>
                  <a:cubicBezTo>
                    <a:pt x="57" y="0"/>
                    <a:pt x="0" y="11"/>
                    <a:pt x="17" y="18"/>
                  </a:cubicBezTo>
                  <a:cubicBezTo>
                    <a:pt x="30" y="23"/>
                    <a:pt x="45" y="28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1"/>
                    <a:pt x="76" y="30"/>
                    <a:pt x="57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iṣḷíḍè"/>
            <p:cNvSpPr/>
            <p:nvPr/>
          </p:nvSpPr>
          <p:spPr bwMode="auto">
            <a:xfrm>
              <a:off x="6673851" y="5429251"/>
              <a:ext cx="1588" cy="11113"/>
            </a:xfrm>
            <a:custGeom>
              <a:avLst/>
              <a:gdLst>
                <a:gd name="T0" fmla="*/ 2 w 2"/>
                <a:gd name="T1" fmla="*/ 0 h 8"/>
                <a:gd name="T2" fmla="*/ 1 w 2"/>
                <a:gd name="T3" fmla="*/ 1 h 8"/>
                <a:gd name="T4" fmla="*/ 0 w 2"/>
                <a:gd name="T5" fmla="*/ 8 h 8"/>
                <a:gd name="T6" fmla="*/ 1 w 2"/>
                <a:gd name="T7" fmla="*/ 2 h 8"/>
                <a:gd name="T8" fmla="*/ 2 w 2"/>
                <a:gd name="T9" fmla="*/ 1 h 8"/>
                <a:gd name="T10" fmla="*/ 2 w 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4"/>
                    <a:pt x="0" y="8"/>
                  </a:cubicBezTo>
                  <a:cubicBezTo>
                    <a:pt x="0" y="5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ïś1iḓê"/>
            <p:cNvSpPr/>
            <p:nvPr/>
          </p:nvSpPr>
          <p:spPr bwMode="auto">
            <a:xfrm>
              <a:off x="6673851" y="5430838"/>
              <a:ext cx="28575" cy="28575"/>
            </a:xfrm>
            <a:custGeom>
              <a:avLst/>
              <a:gdLst>
                <a:gd name="T0" fmla="*/ 2 w 21"/>
                <a:gd name="T1" fmla="*/ 0 h 21"/>
                <a:gd name="T2" fmla="*/ 1 w 21"/>
                <a:gd name="T3" fmla="*/ 1 h 21"/>
                <a:gd name="T4" fmla="*/ 0 w 21"/>
                <a:gd name="T5" fmla="*/ 7 h 21"/>
                <a:gd name="T6" fmla="*/ 5 w 21"/>
                <a:gd name="T7" fmla="*/ 19 h 21"/>
                <a:gd name="T8" fmla="*/ 8 w 21"/>
                <a:gd name="T9" fmla="*/ 21 h 21"/>
                <a:gd name="T10" fmla="*/ 13 w 21"/>
                <a:gd name="T11" fmla="*/ 20 h 21"/>
                <a:gd name="T12" fmla="*/ 7 w 21"/>
                <a:gd name="T13" fmla="*/ 7 h 21"/>
                <a:gd name="T14" fmla="*/ 2 w 2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4"/>
                    <a:pt x="0" y="7"/>
                  </a:cubicBezTo>
                  <a:cubicBezTo>
                    <a:pt x="0" y="11"/>
                    <a:pt x="0" y="16"/>
                    <a:pt x="5" y="19"/>
                  </a:cubicBezTo>
                  <a:cubicBezTo>
                    <a:pt x="6" y="19"/>
                    <a:pt x="7" y="20"/>
                    <a:pt x="8" y="21"/>
                  </a:cubicBezTo>
                  <a:cubicBezTo>
                    <a:pt x="10" y="20"/>
                    <a:pt x="12" y="20"/>
                    <a:pt x="13" y="20"/>
                  </a:cubicBezTo>
                  <a:cubicBezTo>
                    <a:pt x="21" y="18"/>
                    <a:pt x="16" y="13"/>
                    <a:pt x="7" y="7"/>
                  </a:cubicBezTo>
                  <a:cubicBezTo>
                    <a:pt x="4" y="5"/>
                    <a:pt x="3" y="3"/>
                    <a:pt x="2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íšlíḋè"/>
            <p:cNvSpPr/>
            <p:nvPr/>
          </p:nvSpPr>
          <p:spPr bwMode="auto">
            <a:xfrm>
              <a:off x="6784976" y="5421313"/>
              <a:ext cx="0" cy="7938"/>
            </a:xfrm>
            <a:custGeom>
              <a:avLst/>
              <a:gdLst>
                <a:gd name="T0" fmla="*/ 0 h 6"/>
                <a:gd name="T1" fmla="*/ 1 h 6"/>
                <a:gd name="T2" fmla="*/ 6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işļîḓê"/>
            <p:cNvSpPr/>
            <p:nvPr/>
          </p:nvSpPr>
          <p:spPr bwMode="auto">
            <a:xfrm>
              <a:off x="6778626" y="5422901"/>
              <a:ext cx="6350" cy="17463"/>
            </a:xfrm>
            <a:custGeom>
              <a:avLst/>
              <a:gdLst>
                <a:gd name="T0" fmla="*/ 4 w 4"/>
                <a:gd name="T1" fmla="*/ 0 h 13"/>
                <a:gd name="T2" fmla="*/ 1 w 4"/>
                <a:gd name="T3" fmla="*/ 13 h 13"/>
                <a:gd name="T4" fmla="*/ 3 w 4"/>
                <a:gd name="T5" fmla="*/ 9 h 13"/>
                <a:gd name="T6" fmla="*/ 4 w 4"/>
                <a:gd name="T7" fmla="*/ 5 h 13"/>
                <a:gd name="T8" fmla="*/ 4 w 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0"/>
                  </a:moveTo>
                  <a:cubicBezTo>
                    <a:pt x="1" y="4"/>
                    <a:pt x="0" y="9"/>
                    <a:pt x="1" y="13"/>
                  </a:cubicBezTo>
                  <a:cubicBezTo>
                    <a:pt x="1" y="12"/>
                    <a:pt x="2" y="10"/>
                    <a:pt x="3" y="9"/>
                  </a:cubicBezTo>
                  <a:cubicBezTo>
                    <a:pt x="4" y="8"/>
                    <a:pt x="4" y="7"/>
                    <a:pt x="4" y="5"/>
                  </a:cubicBezTo>
                  <a:cubicBezTo>
                    <a:pt x="4" y="3"/>
                    <a:pt x="4" y="1"/>
                    <a:pt x="4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iṩľîḋé"/>
            <p:cNvSpPr/>
            <p:nvPr/>
          </p:nvSpPr>
          <p:spPr bwMode="auto">
            <a:xfrm>
              <a:off x="6770688" y="51069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3"/>
                    <a:pt x="1" y="2"/>
                    <a:pt x="0" y="0"/>
                  </a:cubicBezTo>
                </a:path>
              </a:pathLst>
            </a:custGeom>
            <a:solidFill>
              <a:srgbClr val="4A4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ïş1îḍè"/>
            <p:cNvSpPr/>
            <p:nvPr/>
          </p:nvSpPr>
          <p:spPr bwMode="auto">
            <a:xfrm>
              <a:off x="6765926" y="5106988"/>
              <a:ext cx="6350" cy="23813"/>
            </a:xfrm>
            <a:custGeom>
              <a:avLst/>
              <a:gdLst>
                <a:gd name="T0" fmla="*/ 4 w 5"/>
                <a:gd name="T1" fmla="*/ 0 h 18"/>
                <a:gd name="T2" fmla="*/ 0 w 5"/>
                <a:gd name="T3" fmla="*/ 18 h 18"/>
                <a:gd name="T4" fmla="*/ 5 w 5"/>
                <a:gd name="T5" fmla="*/ 6 h 18"/>
                <a:gd name="T6" fmla="*/ 5 w 5"/>
                <a:gd name="T7" fmla="*/ 4 h 18"/>
                <a:gd name="T8" fmla="*/ 4 w 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4" y="0"/>
                  </a:moveTo>
                  <a:cubicBezTo>
                    <a:pt x="2" y="6"/>
                    <a:pt x="1" y="12"/>
                    <a:pt x="0" y="18"/>
                  </a:cubicBezTo>
                  <a:cubicBezTo>
                    <a:pt x="2" y="13"/>
                    <a:pt x="3" y="9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3"/>
                    <a:pt x="5" y="2"/>
                    <a:pt x="4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îṡḷïdé"/>
            <p:cNvSpPr/>
            <p:nvPr/>
          </p:nvSpPr>
          <p:spPr bwMode="auto">
            <a:xfrm>
              <a:off x="6948488" y="5064126"/>
              <a:ext cx="3175" cy="14288"/>
            </a:xfrm>
            <a:custGeom>
              <a:avLst/>
              <a:gdLst>
                <a:gd name="T0" fmla="*/ 2 w 2"/>
                <a:gd name="T1" fmla="*/ 0 h 10"/>
                <a:gd name="T2" fmla="*/ 0 w 2"/>
                <a:gd name="T3" fmla="*/ 10 h 10"/>
                <a:gd name="T4" fmla="*/ 1 w 2"/>
                <a:gd name="T5" fmla="*/ 6 h 10"/>
                <a:gd name="T6" fmla="*/ 2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cubicBezTo>
                    <a:pt x="1" y="4"/>
                    <a:pt x="1" y="7"/>
                    <a:pt x="0" y="10"/>
                  </a:cubicBezTo>
                  <a:cubicBezTo>
                    <a:pt x="1" y="9"/>
                    <a:pt x="1" y="7"/>
                    <a:pt x="1" y="6"/>
                  </a:cubicBezTo>
                  <a:cubicBezTo>
                    <a:pt x="2" y="4"/>
                    <a:pt x="2" y="2"/>
                    <a:pt x="2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ïşḷîďé"/>
            <p:cNvSpPr/>
            <p:nvPr/>
          </p:nvSpPr>
          <p:spPr bwMode="auto">
            <a:xfrm>
              <a:off x="6767513" y="5326063"/>
              <a:ext cx="4763" cy="19050"/>
            </a:xfrm>
            <a:custGeom>
              <a:avLst/>
              <a:gdLst>
                <a:gd name="T0" fmla="*/ 3 w 3"/>
                <a:gd name="T1" fmla="*/ 0 h 14"/>
                <a:gd name="T2" fmla="*/ 0 w 3"/>
                <a:gd name="T3" fmla="*/ 14 h 14"/>
                <a:gd name="T4" fmla="*/ 1 w 3"/>
                <a:gd name="T5" fmla="*/ 11 h 14"/>
                <a:gd name="T6" fmla="*/ 3 w 3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3" y="0"/>
                  </a:moveTo>
                  <a:cubicBezTo>
                    <a:pt x="1" y="5"/>
                    <a:pt x="0" y="9"/>
                    <a:pt x="0" y="14"/>
                  </a:cubicBezTo>
                  <a:cubicBezTo>
                    <a:pt x="0" y="13"/>
                    <a:pt x="1" y="12"/>
                    <a:pt x="1" y="11"/>
                  </a:cubicBezTo>
                  <a:cubicBezTo>
                    <a:pt x="2" y="8"/>
                    <a:pt x="3" y="4"/>
                    <a:pt x="3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íśḷíḋé"/>
            <p:cNvSpPr/>
            <p:nvPr/>
          </p:nvSpPr>
          <p:spPr bwMode="auto">
            <a:xfrm>
              <a:off x="6672263" y="5465763"/>
              <a:ext cx="117475" cy="19050"/>
            </a:xfrm>
            <a:custGeom>
              <a:avLst/>
              <a:gdLst>
                <a:gd name="T0" fmla="*/ 4 w 86"/>
                <a:gd name="T1" fmla="*/ 7 h 13"/>
                <a:gd name="T2" fmla="*/ 0 w 86"/>
                <a:gd name="T3" fmla="*/ 13 h 13"/>
                <a:gd name="T4" fmla="*/ 4 w 86"/>
                <a:gd name="T5" fmla="*/ 8 h 13"/>
                <a:gd name="T6" fmla="*/ 4 w 86"/>
                <a:gd name="T7" fmla="*/ 7 h 13"/>
                <a:gd name="T8" fmla="*/ 83 w 86"/>
                <a:gd name="T9" fmla="*/ 0 h 13"/>
                <a:gd name="T10" fmla="*/ 83 w 86"/>
                <a:gd name="T11" fmla="*/ 1 h 13"/>
                <a:gd name="T12" fmla="*/ 86 w 86"/>
                <a:gd name="T13" fmla="*/ 3 h 13"/>
                <a:gd name="T14" fmla="*/ 83 w 86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">
                  <a:moveTo>
                    <a:pt x="4" y="7"/>
                  </a:moveTo>
                  <a:cubicBezTo>
                    <a:pt x="1" y="8"/>
                    <a:pt x="0" y="10"/>
                    <a:pt x="0" y="13"/>
                  </a:cubicBezTo>
                  <a:cubicBezTo>
                    <a:pt x="1" y="11"/>
                    <a:pt x="2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1"/>
                  </a:cubicBezTo>
                  <a:cubicBezTo>
                    <a:pt x="84" y="1"/>
                    <a:pt x="86" y="2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ïṥḻïḋê"/>
            <p:cNvSpPr/>
            <p:nvPr/>
          </p:nvSpPr>
          <p:spPr bwMode="auto">
            <a:xfrm>
              <a:off x="6672263" y="5467351"/>
              <a:ext cx="117475" cy="65088"/>
            </a:xfrm>
            <a:custGeom>
              <a:avLst/>
              <a:gdLst>
                <a:gd name="T0" fmla="*/ 83 w 86"/>
                <a:gd name="T1" fmla="*/ 0 h 47"/>
                <a:gd name="T2" fmla="*/ 76 w 86"/>
                <a:gd name="T3" fmla="*/ 28 h 47"/>
                <a:gd name="T4" fmla="*/ 18 w 86"/>
                <a:gd name="T5" fmla="*/ 35 h 47"/>
                <a:gd name="T6" fmla="*/ 5 w 86"/>
                <a:gd name="T7" fmla="*/ 11 h 47"/>
                <a:gd name="T8" fmla="*/ 4 w 86"/>
                <a:gd name="T9" fmla="*/ 7 h 47"/>
                <a:gd name="T10" fmla="*/ 0 w 86"/>
                <a:gd name="T11" fmla="*/ 12 h 47"/>
                <a:gd name="T12" fmla="*/ 3 w 86"/>
                <a:gd name="T13" fmla="*/ 22 h 47"/>
                <a:gd name="T14" fmla="*/ 16 w 86"/>
                <a:gd name="T15" fmla="*/ 47 h 47"/>
                <a:gd name="T16" fmla="*/ 74 w 86"/>
                <a:gd name="T17" fmla="*/ 40 h 47"/>
                <a:gd name="T18" fmla="*/ 85 w 86"/>
                <a:gd name="T19" fmla="*/ 4 h 47"/>
                <a:gd name="T20" fmla="*/ 86 w 86"/>
                <a:gd name="T21" fmla="*/ 2 h 47"/>
                <a:gd name="T22" fmla="*/ 83 w 86"/>
                <a:gd name="T2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47">
                  <a:moveTo>
                    <a:pt x="83" y="0"/>
                  </a:moveTo>
                  <a:cubicBezTo>
                    <a:pt x="80" y="9"/>
                    <a:pt x="78" y="19"/>
                    <a:pt x="76" y="2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3" y="27"/>
                    <a:pt x="9" y="19"/>
                    <a:pt x="5" y="11"/>
                  </a:cubicBezTo>
                  <a:cubicBezTo>
                    <a:pt x="5" y="10"/>
                    <a:pt x="4" y="8"/>
                    <a:pt x="4" y="7"/>
                  </a:cubicBezTo>
                  <a:cubicBezTo>
                    <a:pt x="2" y="8"/>
                    <a:pt x="1" y="10"/>
                    <a:pt x="0" y="12"/>
                  </a:cubicBezTo>
                  <a:cubicBezTo>
                    <a:pt x="0" y="15"/>
                    <a:pt x="1" y="18"/>
                    <a:pt x="3" y="22"/>
                  </a:cubicBezTo>
                  <a:cubicBezTo>
                    <a:pt x="7" y="31"/>
                    <a:pt x="11" y="39"/>
                    <a:pt x="16" y="47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9" y="10"/>
                    <a:pt x="85" y="4"/>
                  </a:cubicBezTo>
                  <a:cubicBezTo>
                    <a:pt x="85" y="3"/>
                    <a:pt x="86" y="2"/>
                    <a:pt x="86" y="2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ïś1íḍê"/>
            <p:cNvSpPr/>
            <p:nvPr/>
          </p:nvSpPr>
          <p:spPr bwMode="auto">
            <a:xfrm>
              <a:off x="6637338" y="5054601"/>
              <a:ext cx="3175" cy="85725"/>
            </a:xfrm>
            <a:custGeom>
              <a:avLst/>
              <a:gdLst>
                <a:gd name="T0" fmla="*/ 2 w 2"/>
                <a:gd name="T1" fmla="*/ 0 h 63"/>
                <a:gd name="T2" fmla="*/ 2 w 2"/>
                <a:gd name="T3" fmla="*/ 0 h 63"/>
                <a:gd name="T4" fmla="*/ 2 w 2"/>
                <a:gd name="T5" fmla="*/ 39 h 63"/>
                <a:gd name="T6" fmla="*/ 1 w 2"/>
                <a:gd name="T7" fmla="*/ 63 h 63"/>
                <a:gd name="T8" fmla="*/ 2 w 2"/>
                <a:gd name="T9" fmla="*/ 41 h 63"/>
                <a:gd name="T10" fmla="*/ 2 w 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7"/>
                    <a:pt x="0" y="55"/>
                    <a:pt x="1" y="63"/>
                  </a:cubicBezTo>
                  <a:cubicBezTo>
                    <a:pt x="1" y="56"/>
                    <a:pt x="1" y="48"/>
                    <a:pt x="2" y="4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A4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ïṧľïḓê"/>
            <p:cNvSpPr/>
            <p:nvPr/>
          </p:nvSpPr>
          <p:spPr bwMode="auto">
            <a:xfrm>
              <a:off x="6616701" y="4724401"/>
              <a:ext cx="23813" cy="330200"/>
            </a:xfrm>
            <a:custGeom>
              <a:avLst/>
              <a:gdLst>
                <a:gd name="T0" fmla="*/ 1 w 17"/>
                <a:gd name="T1" fmla="*/ 0 h 240"/>
                <a:gd name="T2" fmla="*/ 1 w 17"/>
                <a:gd name="T3" fmla="*/ 0 h 240"/>
                <a:gd name="T4" fmla="*/ 1 w 17"/>
                <a:gd name="T5" fmla="*/ 2 h 240"/>
                <a:gd name="T6" fmla="*/ 2 w 17"/>
                <a:gd name="T7" fmla="*/ 96 h 240"/>
                <a:gd name="T8" fmla="*/ 17 w 17"/>
                <a:gd name="T9" fmla="*/ 233 h 240"/>
                <a:gd name="T10" fmla="*/ 17 w 17"/>
                <a:gd name="T11" fmla="*/ 240 h 240"/>
                <a:gd name="T12" fmla="*/ 17 w 17"/>
                <a:gd name="T13" fmla="*/ 240 h 240"/>
                <a:gd name="T14" fmla="*/ 17 w 17"/>
                <a:gd name="T15" fmla="*/ 234 h 240"/>
                <a:gd name="T16" fmla="*/ 2 w 17"/>
                <a:gd name="T17" fmla="*/ 98 h 240"/>
                <a:gd name="T18" fmla="*/ 1 w 17"/>
                <a:gd name="T19" fmla="*/ 4 h 240"/>
                <a:gd name="T20" fmla="*/ 1 w 17"/>
                <a:gd name="T21" fmla="*/ 4 h 240"/>
                <a:gd name="T22" fmla="*/ 1 w 17"/>
                <a:gd name="T23" fmla="*/ 4 h 240"/>
                <a:gd name="T24" fmla="*/ 1 w 1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4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7"/>
                    <a:pt x="0" y="67"/>
                    <a:pt x="2" y="96"/>
                  </a:cubicBezTo>
                  <a:cubicBezTo>
                    <a:pt x="4" y="142"/>
                    <a:pt x="17" y="233"/>
                    <a:pt x="17" y="233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7" y="234"/>
                    <a:pt x="17" y="234"/>
                    <a:pt x="17" y="234"/>
                  </a:cubicBezTo>
                  <a:cubicBezTo>
                    <a:pt x="17" y="234"/>
                    <a:pt x="4" y="144"/>
                    <a:pt x="2" y="98"/>
                  </a:cubicBezTo>
                  <a:cubicBezTo>
                    <a:pt x="1" y="69"/>
                    <a:pt x="1" y="29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3F7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îṡḻiḓé"/>
            <p:cNvSpPr/>
            <p:nvPr/>
          </p:nvSpPr>
          <p:spPr bwMode="auto">
            <a:xfrm>
              <a:off x="6670676" y="5278438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2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iṥľïḋê"/>
            <p:cNvSpPr/>
            <p:nvPr/>
          </p:nvSpPr>
          <p:spPr bwMode="auto">
            <a:xfrm>
              <a:off x="6618288" y="4730751"/>
              <a:ext cx="74613" cy="663575"/>
            </a:xfrm>
            <a:custGeom>
              <a:avLst/>
              <a:gdLst>
                <a:gd name="T0" fmla="*/ 2 w 54"/>
                <a:gd name="T1" fmla="*/ 0 h 484"/>
                <a:gd name="T2" fmla="*/ 0 w 54"/>
                <a:gd name="T3" fmla="*/ 0 h 484"/>
                <a:gd name="T4" fmla="*/ 0 w 54"/>
                <a:gd name="T5" fmla="*/ 0 h 484"/>
                <a:gd name="T6" fmla="*/ 1 w 54"/>
                <a:gd name="T7" fmla="*/ 94 h 484"/>
                <a:gd name="T8" fmla="*/ 16 w 54"/>
                <a:gd name="T9" fmla="*/ 230 h 484"/>
                <a:gd name="T10" fmla="*/ 16 w 54"/>
                <a:gd name="T11" fmla="*/ 236 h 484"/>
                <a:gd name="T12" fmla="*/ 16 w 54"/>
                <a:gd name="T13" fmla="*/ 277 h 484"/>
                <a:gd name="T14" fmla="*/ 15 w 54"/>
                <a:gd name="T15" fmla="*/ 299 h 484"/>
                <a:gd name="T16" fmla="*/ 27 w 54"/>
                <a:gd name="T17" fmla="*/ 333 h 484"/>
                <a:gd name="T18" fmla="*/ 30 w 54"/>
                <a:gd name="T19" fmla="*/ 363 h 484"/>
                <a:gd name="T20" fmla="*/ 38 w 54"/>
                <a:gd name="T21" fmla="*/ 399 h 484"/>
                <a:gd name="T22" fmla="*/ 38 w 54"/>
                <a:gd name="T23" fmla="*/ 401 h 484"/>
                <a:gd name="T24" fmla="*/ 38 w 54"/>
                <a:gd name="T25" fmla="*/ 402 h 484"/>
                <a:gd name="T26" fmla="*/ 45 w 54"/>
                <a:gd name="T27" fmla="*/ 449 h 484"/>
                <a:gd name="T28" fmla="*/ 50 w 54"/>
                <a:gd name="T29" fmla="*/ 484 h 484"/>
                <a:gd name="T30" fmla="*/ 52 w 54"/>
                <a:gd name="T31" fmla="*/ 473 h 484"/>
                <a:gd name="T32" fmla="*/ 47 w 54"/>
                <a:gd name="T33" fmla="*/ 438 h 484"/>
                <a:gd name="T34" fmla="*/ 40 w 54"/>
                <a:gd name="T35" fmla="*/ 388 h 484"/>
                <a:gd name="T36" fmla="*/ 32 w 54"/>
                <a:gd name="T37" fmla="*/ 352 h 484"/>
                <a:gd name="T38" fmla="*/ 29 w 54"/>
                <a:gd name="T39" fmla="*/ 321 h 484"/>
                <a:gd name="T40" fmla="*/ 18 w 54"/>
                <a:gd name="T41" fmla="*/ 264 h 484"/>
                <a:gd name="T42" fmla="*/ 18 w 54"/>
                <a:gd name="T43" fmla="*/ 217 h 484"/>
                <a:gd name="T44" fmla="*/ 3 w 54"/>
                <a:gd name="T45" fmla="*/ 81 h 484"/>
                <a:gd name="T46" fmla="*/ 2 w 54"/>
                <a:gd name="T4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8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65"/>
                    <a:pt x="1" y="94"/>
                  </a:cubicBezTo>
                  <a:cubicBezTo>
                    <a:pt x="3" y="140"/>
                    <a:pt x="16" y="230"/>
                    <a:pt x="16" y="230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16" y="277"/>
                    <a:pt x="16" y="277"/>
                    <a:pt x="16" y="277"/>
                  </a:cubicBezTo>
                  <a:cubicBezTo>
                    <a:pt x="15" y="284"/>
                    <a:pt x="15" y="292"/>
                    <a:pt x="15" y="299"/>
                  </a:cubicBezTo>
                  <a:cubicBezTo>
                    <a:pt x="17" y="311"/>
                    <a:pt x="21" y="323"/>
                    <a:pt x="27" y="333"/>
                  </a:cubicBezTo>
                  <a:cubicBezTo>
                    <a:pt x="30" y="363"/>
                    <a:pt x="30" y="363"/>
                    <a:pt x="30" y="363"/>
                  </a:cubicBezTo>
                  <a:cubicBezTo>
                    <a:pt x="30" y="363"/>
                    <a:pt x="40" y="388"/>
                    <a:pt x="38" y="399"/>
                  </a:cubicBezTo>
                  <a:cubicBezTo>
                    <a:pt x="38" y="399"/>
                    <a:pt x="38" y="400"/>
                    <a:pt x="38" y="401"/>
                  </a:cubicBezTo>
                  <a:cubicBezTo>
                    <a:pt x="38" y="401"/>
                    <a:pt x="38" y="401"/>
                    <a:pt x="38" y="402"/>
                  </a:cubicBezTo>
                  <a:cubicBezTo>
                    <a:pt x="37" y="414"/>
                    <a:pt x="45" y="449"/>
                    <a:pt x="45" y="449"/>
                  </a:cubicBezTo>
                  <a:cubicBezTo>
                    <a:pt x="45" y="449"/>
                    <a:pt x="46" y="483"/>
                    <a:pt x="50" y="484"/>
                  </a:cubicBezTo>
                  <a:cubicBezTo>
                    <a:pt x="53" y="479"/>
                    <a:pt x="54" y="474"/>
                    <a:pt x="52" y="473"/>
                  </a:cubicBezTo>
                  <a:cubicBezTo>
                    <a:pt x="47" y="471"/>
                    <a:pt x="47" y="438"/>
                    <a:pt x="47" y="438"/>
                  </a:cubicBezTo>
                  <a:cubicBezTo>
                    <a:pt x="47" y="438"/>
                    <a:pt x="37" y="398"/>
                    <a:pt x="40" y="388"/>
                  </a:cubicBezTo>
                  <a:cubicBezTo>
                    <a:pt x="42" y="377"/>
                    <a:pt x="32" y="352"/>
                    <a:pt x="32" y="352"/>
                  </a:cubicBezTo>
                  <a:cubicBezTo>
                    <a:pt x="29" y="321"/>
                    <a:pt x="29" y="321"/>
                    <a:pt x="29" y="321"/>
                  </a:cubicBezTo>
                  <a:cubicBezTo>
                    <a:pt x="18" y="304"/>
                    <a:pt x="15" y="284"/>
                    <a:pt x="18" y="264"/>
                  </a:cubicBezTo>
                  <a:cubicBezTo>
                    <a:pt x="18" y="217"/>
                    <a:pt x="18" y="217"/>
                    <a:pt x="18" y="217"/>
                  </a:cubicBezTo>
                  <a:cubicBezTo>
                    <a:pt x="18" y="217"/>
                    <a:pt x="5" y="127"/>
                    <a:pt x="3" y="81"/>
                  </a:cubicBezTo>
                  <a:cubicBezTo>
                    <a:pt x="2" y="56"/>
                    <a:pt x="2" y="24"/>
                    <a:pt x="2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iṡḷíḓê"/>
            <p:cNvSpPr/>
            <p:nvPr/>
          </p:nvSpPr>
          <p:spPr bwMode="auto">
            <a:xfrm>
              <a:off x="6900863" y="5465763"/>
              <a:ext cx="103188" cy="39688"/>
            </a:xfrm>
            <a:custGeom>
              <a:avLst/>
              <a:gdLst>
                <a:gd name="T0" fmla="*/ 76 w 76"/>
                <a:gd name="T1" fmla="*/ 24 h 28"/>
                <a:gd name="T2" fmla="*/ 76 w 76"/>
                <a:gd name="T3" fmla="*/ 24 h 28"/>
                <a:gd name="T4" fmla="*/ 76 w 76"/>
                <a:gd name="T5" fmla="*/ 27 h 28"/>
                <a:gd name="T6" fmla="*/ 76 w 76"/>
                <a:gd name="T7" fmla="*/ 28 h 28"/>
                <a:gd name="T8" fmla="*/ 76 w 76"/>
                <a:gd name="T9" fmla="*/ 24 h 28"/>
                <a:gd name="T10" fmla="*/ 2 w 76"/>
                <a:gd name="T11" fmla="*/ 0 h 28"/>
                <a:gd name="T12" fmla="*/ 0 w 76"/>
                <a:gd name="T13" fmla="*/ 8 h 28"/>
                <a:gd name="T14" fmla="*/ 2 w 76"/>
                <a:gd name="T15" fmla="*/ 1 h 28"/>
                <a:gd name="T16" fmla="*/ 2 w 7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8">
                  <a:moveTo>
                    <a:pt x="76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4"/>
                    <a:pt x="76" y="24"/>
                    <a:pt x="76" y="24"/>
                  </a:cubicBezTo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íšlîďê"/>
            <p:cNvSpPr/>
            <p:nvPr/>
          </p:nvSpPr>
          <p:spPr bwMode="auto">
            <a:xfrm>
              <a:off x="7004051" y="5503863"/>
              <a:ext cx="0" cy="7938"/>
            </a:xfrm>
            <a:custGeom>
              <a:avLst/>
              <a:gdLst>
                <a:gd name="T0" fmla="*/ 0 h 6"/>
                <a:gd name="T1" fmla="*/ 6 h 6"/>
                <a:gd name="T2" fmla="*/ 6 h 6"/>
                <a:gd name="T3" fmla="*/ 1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2B2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îṡļiḓe"/>
            <p:cNvSpPr/>
            <p:nvPr/>
          </p:nvSpPr>
          <p:spPr bwMode="auto">
            <a:xfrm>
              <a:off x="6900863" y="5467351"/>
              <a:ext cx="103188" cy="58738"/>
            </a:xfrm>
            <a:custGeom>
              <a:avLst/>
              <a:gdLst>
                <a:gd name="T0" fmla="*/ 2 w 76"/>
                <a:gd name="T1" fmla="*/ 0 h 42"/>
                <a:gd name="T2" fmla="*/ 0 w 76"/>
                <a:gd name="T3" fmla="*/ 7 h 42"/>
                <a:gd name="T4" fmla="*/ 10 w 76"/>
                <a:gd name="T5" fmla="*/ 34 h 42"/>
                <a:gd name="T6" fmla="*/ 45 w 76"/>
                <a:gd name="T7" fmla="*/ 42 h 42"/>
                <a:gd name="T8" fmla="*/ 76 w 76"/>
                <a:gd name="T9" fmla="*/ 32 h 42"/>
                <a:gd name="T10" fmla="*/ 76 w 76"/>
                <a:gd name="T11" fmla="*/ 26 h 42"/>
                <a:gd name="T12" fmla="*/ 76 w 76"/>
                <a:gd name="T13" fmla="*/ 23 h 42"/>
                <a:gd name="T14" fmla="*/ 46 w 76"/>
                <a:gd name="T15" fmla="*/ 30 h 42"/>
                <a:gd name="T16" fmla="*/ 11 w 76"/>
                <a:gd name="T17" fmla="*/ 22 h 42"/>
                <a:gd name="T18" fmla="*/ 2 w 76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2">
                  <a:moveTo>
                    <a:pt x="2" y="0"/>
                  </a:moveTo>
                  <a:cubicBezTo>
                    <a:pt x="1" y="2"/>
                    <a:pt x="0" y="4"/>
                    <a:pt x="0" y="7"/>
                  </a:cubicBezTo>
                  <a:cubicBezTo>
                    <a:pt x="0" y="15"/>
                    <a:pt x="5" y="28"/>
                    <a:pt x="10" y="34"/>
                  </a:cubicBezTo>
                  <a:cubicBezTo>
                    <a:pt x="13" y="38"/>
                    <a:pt x="29" y="42"/>
                    <a:pt x="45" y="42"/>
                  </a:cubicBezTo>
                  <a:cubicBezTo>
                    <a:pt x="58" y="42"/>
                    <a:pt x="71" y="39"/>
                    <a:pt x="76" y="32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0" y="28"/>
                    <a:pt x="58" y="30"/>
                    <a:pt x="46" y="30"/>
                  </a:cubicBezTo>
                  <a:cubicBezTo>
                    <a:pt x="31" y="30"/>
                    <a:pt x="15" y="27"/>
                    <a:pt x="11" y="22"/>
                  </a:cubicBezTo>
                  <a:cubicBezTo>
                    <a:pt x="7" y="16"/>
                    <a:pt x="4" y="8"/>
                    <a:pt x="2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iṩļïḑê"/>
            <p:cNvSpPr/>
            <p:nvPr/>
          </p:nvSpPr>
          <p:spPr bwMode="auto">
            <a:xfrm>
              <a:off x="7016751" y="5422901"/>
              <a:ext cx="0" cy="4763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îṧḷiḓé"/>
            <p:cNvSpPr/>
            <p:nvPr/>
          </p:nvSpPr>
          <p:spPr bwMode="auto">
            <a:xfrm>
              <a:off x="7007226" y="5422901"/>
              <a:ext cx="9525" cy="30163"/>
            </a:xfrm>
            <a:custGeom>
              <a:avLst/>
              <a:gdLst>
                <a:gd name="T0" fmla="*/ 7 w 7"/>
                <a:gd name="T1" fmla="*/ 0 h 22"/>
                <a:gd name="T2" fmla="*/ 7 w 7"/>
                <a:gd name="T3" fmla="*/ 1 h 22"/>
                <a:gd name="T4" fmla="*/ 0 w 7"/>
                <a:gd name="T5" fmla="*/ 15 h 22"/>
                <a:gd name="T6" fmla="*/ 0 w 7"/>
                <a:gd name="T7" fmla="*/ 22 h 22"/>
                <a:gd name="T8" fmla="*/ 5 w 7"/>
                <a:gd name="T9" fmla="*/ 12 h 22"/>
                <a:gd name="T10" fmla="*/ 7 w 7"/>
                <a:gd name="T11" fmla="*/ 4 h 22"/>
                <a:gd name="T12" fmla="*/ 7 w 7"/>
                <a:gd name="T13" fmla="*/ 0 h 22"/>
                <a:gd name="T14" fmla="*/ 7 w 7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22"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2" y="10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19"/>
                    <a:pt x="3" y="16"/>
                    <a:pt x="5" y="12"/>
                  </a:cubicBezTo>
                  <a:cubicBezTo>
                    <a:pt x="6" y="10"/>
                    <a:pt x="6" y="7"/>
                    <a:pt x="7" y="4"/>
                  </a:cubicBezTo>
                  <a:cubicBezTo>
                    <a:pt x="7" y="3"/>
                    <a:pt x="7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îSḻiḍê"/>
            <p:cNvSpPr/>
            <p:nvPr/>
          </p:nvSpPr>
          <p:spPr bwMode="auto">
            <a:xfrm>
              <a:off x="6881813" y="5335588"/>
              <a:ext cx="3175" cy="28575"/>
            </a:xfrm>
            <a:custGeom>
              <a:avLst/>
              <a:gdLst>
                <a:gd name="T0" fmla="*/ 2 w 2"/>
                <a:gd name="T1" fmla="*/ 0 h 20"/>
                <a:gd name="T2" fmla="*/ 0 w 2"/>
                <a:gd name="T3" fmla="*/ 20 h 20"/>
                <a:gd name="T4" fmla="*/ 2 w 2"/>
                <a:gd name="T5" fmla="*/ 2 h 20"/>
                <a:gd name="T6" fmla="*/ 2 w 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0">
                  <a:moveTo>
                    <a:pt x="2" y="0"/>
                  </a:moveTo>
                  <a:cubicBezTo>
                    <a:pt x="1" y="3"/>
                    <a:pt x="0" y="11"/>
                    <a:pt x="0" y="20"/>
                  </a:cubicBezTo>
                  <a:cubicBezTo>
                    <a:pt x="0" y="12"/>
                    <a:pt x="1" y="5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iṡ1îḑê"/>
            <p:cNvSpPr/>
            <p:nvPr/>
          </p:nvSpPr>
          <p:spPr bwMode="auto">
            <a:xfrm>
              <a:off x="6881813" y="5338763"/>
              <a:ext cx="44450" cy="95250"/>
            </a:xfrm>
            <a:custGeom>
              <a:avLst/>
              <a:gdLst>
                <a:gd name="T0" fmla="*/ 2 w 32"/>
                <a:gd name="T1" fmla="*/ 0 h 69"/>
                <a:gd name="T2" fmla="*/ 0 w 32"/>
                <a:gd name="T3" fmla="*/ 18 h 69"/>
                <a:gd name="T4" fmla="*/ 9 w 32"/>
                <a:gd name="T5" fmla="*/ 56 h 69"/>
                <a:gd name="T6" fmla="*/ 27 w 32"/>
                <a:gd name="T7" fmla="*/ 69 h 69"/>
                <a:gd name="T8" fmla="*/ 32 w 32"/>
                <a:gd name="T9" fmla="*/ 58 h 69"/>
                <a:gd name="T10" fmla="*/ 31 w 32"/>
                <a:gd name="T11" fmla="*/ 58 h 69"/>
                <a:gd name="T12" fmla="*/ 11 w 32"/>
                <a:gd name="T13" fmla="*/ 44 h 69"/>
                <a:gd name="T14" fmla="*/ 2 w 3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9">
                  <a:moveTo>
                    <a:pt x="2" y="0"/>
                  </a:moveTo>
                  <a:cubicBezTo>
                    <a:pt x="1" y="3"/>
                    <a:pt x="0" y="10"/>
                    <a:pt x="0" y="18"/>
                  </a:cubicBezTo>
                  <a:cubicBezTo>
                    <a:pt x="0" y="31"/>
                    <a:pt x="1" y="47"/>
                    <a:pt x="9" y="56"/>
                  </a:cubicBezTo>
                  <a:cubicBezTo>
                    <a:pt x="18" y="66"/>
                    <a:pt x="24" y="69"/>
                    <a:pt x="27" y="69"/>
                  </a:cubicBezTo>
                  <a:cubicBezTo>
                    <a:pt x="29" y="66"/>
                    <a:pt x="31" y="62"/>
                    <a:pt x="32" y="58"/>
                  </a:cubicBezTo>
                  <a:cubicBezTo>
                    <a:pt x="32" y="58"/>
                    <a:pt x="32" y="58"/>
                    <a:pt x="31" y="58"/>
                  </a:cubicBezTo>
                  <a:cubicBezTo>
                    <a:pt x="29" y="58"/>
                    <a:pt x="22" y="57"/>
                    <a:pt x="11" y="44"/>
                  </a:cubicBezTo>
                  <a:cubicBezTo>
                    <a:pt x="2" y="34"/>
                    <a:pt x="1" y="14"/>
                    <a:pt x="2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îşľiḑè"/>
            <p:cNvSpPr/>
            <p:nvPr/>
          </p:nvSpPr>
          <p:spPr bwMode="auto">
            <a:xfrm>
              <a:off x="6832601" y="5091113"/>
              <a:ext cx="1588" cy="19050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6 h 13"/>
                <a:gd name="T4" fmla="*/ 0 w 1"/>
                <a:gd name="T5" fmla="*/ 13 h 13"/>
                <a:gd name="T6" fmla="*/ 0 w 1"/>
                <a:gd name="T7" fmla="*/ 7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8"/>
                    <a:pt x="0" y="11"/>
                    <a:pt x="0" y="13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1" y="4"/>
                    <a:pt x="1" y="2"/>
                    <a:pt x="0" y="0"/>
                  </a:cubicBezTo>
                </a:path>
              </a:pathLst>
            </a:custGeom>
            <a:solidFill>
              <a:srgbClr val="4A4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isḷíḓê"/>
            <p:cNvSpPr/>
            <p:nvPr/>
          </p:nvSpPr>
          <p:spPr bwMode="auto">
            <a:xfrm>
              <a:off x="6884988" y="5286376"/>
              <a:ext cx="1588" cy="39688"/>
            </a:xfrm>
            <a:custGeom>
              <a:avLst/>
              <a:gdLst>
                <a:gd name="T0" fmla="*/ 1 w 1"/>
                <a:gd name="T1" fmla="*/ 18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18 h 29"/>
                <a:gd name="T8" fmla="*/ 0 w 1"/>
                <a:gd name="T9" fmla="*/ 0 h 29"/>
                <a:gd name="T10" fmla="*/ 0 w 1"/>
                <a:gd name="T11" fmla="*/ 1 h 29"/>
                <a:gd name="T12" fmla="*/ 0 w 1"/>
                <a:gd name="T13" fmla="*/ 1 h 29"/>
                <a:gd name="T14" fmla="*/ 0 w 1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9">
                  <a:moveTo>
                    <a:pt x="1" y="18"/>
                  </a:moveTo>
                  <a:cubicBezTo>
                    <a:pt x="1" y="22"/>
                    <a:pt x="1" y="25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6"/>
                    <a:pt x="1" y="22"/>
                    <a:pt x="1" y="18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ísḷïḓê"/>
            <p:cNvSpPr/>
            <p:nvPr/>
          </p:nvSpPr>
          <p:spPr bwMode="auto">
            <a:xfrm>
              <a:off x="6767513" y="4924426"/>
              <a:ext cx="123825" cy="401638"/>
            </a:xfrm>
            <a:custGeom>
              <a:avLst/>
              <a:gdLst>
                <a:gd name="T0" fmla="*/ 9 w 90"/>
                <a:gd name="T1" fmla="*/ 0 h 293"/>
                <a:gd name="T2" fmla="*/ 1 w 90"/>
                <a:gd name="T3" fmla="*/ 23 h 293"/>
                <a:gd name="T4" fmla="*/ 0 w 90"/>
                <a:gd name="T5" fmla="*/ 30 h 293"/>
                <a:gd name="T6" fmla="*/ 7 w 90"/>
                <a:gd name="T7" fmla="*/ 12 h 293"/>
                <a:gd name="T8" fmla="*/ 23 w 90"/>
                <a:gd name="T9" fmla="*/ 51 h 293"/>
                <a:gd name="T10" fmla="*/ 39 w 90"/>
                <a:gd name="T11" fmla="*/ 103 h 293"/>
                <a:gd name="T12" fmla="*/ 47 w 90"/>
                <a:gd name="T13" fmla="*/ 122 h 293"/>
                <a:gd name="T14" fmla="*/ 47 w 90"/>
                <a:gd name="T15" fmla="*/ 129 h 293"/>
                <a:gd name="T16" fmla="*/ 47 w 90"/>
                <a:gd name="T17" fmla="*/ 135 h 293"/>
                <a:gd name="T18" fmla="*/ 52 w 90"/>
                <a:gd name="T19" fmla="*/ 148 h 293"/>
                <a:gd name="T20" fmla="*/ 63 w 90"/>
                <a:gd name="T21" fmla="*/ 179 h 293"/>
                <a:gd name="T22" fmla="*/ 70 w 90"/>
                <a:gd name="T23" fmla="*/ 197 h 293"/>
                <a:gd name="T24" fmla="*/ 82 w 90"/>
                <a:gd name="T25" fmla="*/ 239 h 293"/>
                <a:gd name="T26" fmla="*/ 85 w 90"/>
                <a:gd name="T27" fmla="*/ 264 h 293"/>
                <a:gd name="T28" fmla="*/ 85 w 90"/>
                <a:gd name="T29" fmla="*/ 265 h 293"/>
                <a:gd name="T30" fmla="*/ 86 w 90"/>
                <a:gd name="T31" fmla="*/ 282 h 293"/>
                <a:gd name="T32" fmla="*/ 86 w 90"/>
                <a:gd name="T33" fmla="*/ 293 h 293"/>
                <a:gd name="T34" fmla="*/ 87 w 90"/>
                <a:gd name="T35" fmla="*/ 289 h 293"/>
                <a:gd name="T36" fmla="*/ 87 w 90"/>
                <a:gd name="T37" fmla="*/ 253 h 293"/>
                <a:gd name="T38" fmla="*/ 84 w 90"/>
                <a:gd name="T39" fmla="*/ 227 h 293"/>
                <a:gd name="T40" fmla="*/ 72 w 90"/>
                <a:gd name="T41" fmla="*/ 186 h 293"/>
                <a:gd name="T42" fmla="*/ 65 w 90"/>
                <a:gd name="T43" fmla="*/ 167 h 293"/>
                <a:gd name="T44" fmla="*/ 54 w 90"/>
                <a:gd name="T45" fmla="*/ 137 h 293"/>
                <a:gd name="T46" fmla="*/ 49 w 90"/>
                <a:gd name="T47" fmla="*/ 116 h 293"/>
                <a:gd name="T48" fmla="*/ 41 w 90"/>
                <a:gd name="T49" fmla="*/ 91 h 293"/>
                <a:gd name="T50" fmla="*/ 25 w 90"/>
                <a:gd name="T51" fmla="*/ 39 h 293"/>
                <a:gd name="T52" fmla="*/ 9 w 90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93">
                  <a:moveTo>
                    <a:pt x="9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5"/>
                    <a:pt x="0" y="3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46" y="112"/>
                    <a:pt x="47" y="122"/>
                  </a:cubicBezTo>
                  <a:cubicBezTo>
                    <a:pt x="48" y="124"/>
                    <a:pt x="48" y="126"/>
                    <a:pt x="47" y="129"/>
                  </a:cubicBezTo>
                  <a:cubicBezTo>
                    <a:pt x="47" y="131"/>
                    <a:pt x="47" y="133"/>
                    <a:pt x="47" y="135"/>
                  </a:cubicBezTo>
                  <a:cubicBezTo>
                    <a:pt x="48" y="140"/>
                    <a:pt x="50" y="144"/>
                    <a:pt x="52" y="148"/>
                  </a:cubicBezTo>
                  <a:cubicBezTo>
                    <a:pt x="52" y="148"/>
                    <a:pt x="56" y="173"/>
                    <a:pt x="63" y="179"/>
                  </a:cubicBezTo>
                  <a:cubicBezTo>
                    <a:pt x="70" y="185"/>
                    <a:pt x="70" y="197"/>
                    <a:pt x="70" y="197"/>
                  </a:cubicBezTo>
                  <a:cubicBezTo>
                    <a:pt x="70" y="197"/>
                    <a:pt x="78" y="233"/>
                    <a:pt x="82" y="239"/>
                  </a:cubicBezTo>
                  <a:cubicBezTo>
                    <a:pt x="85" y="244"/>
                    <a:pt x="85" y="260"/>
                    <a:pt x="85" y="264"/>
                  </a:cubicBezTo>
                  <a:cubicBezTo>
                    <a:pt x="85" y="264"/>
                    <a:pt x="85" y="264"/>
                    <a:pt x="85" y="265"/>
                  </a:cubicBezTo>
                  <a:cubicBezTo>
                    <a:pt x="86" y="271"/>
                    <a:pt x="86" y="276"/>
                    <a:pt x="86" y="282"/>
                  </a:cubicBezTo>
                  <a:cubicBezTo>
                    <a:pt x="86" y="286"/>
                    <a:pt x="86" y="290"/>
                    <a:pt x="86" y="293"/>
                  </a:cubicBezTo>
                  <a:cubicBezTo>
                    <a:pt x="87" y="291"/>
                    <a:pt x="87" y="290"/>
                    <a:pt x="87" y="289"/>
                  </a:cubicBezTo>
                  <a:cubicBezTo>
                    <a:pt x="90" y="281"/>
                    <a:pt x="87" y="253"/>
                    <a:pt x="87" y="253"/>
                  </a:cubicBezTo>
                  <a:cubicBezTo>
                    <a:pt x="87" y="253"/>
                    <a:pt x="88" y="234"/>
                    <a:pt x="84" y="227"/>
                  </a:cubicBezTo>
                  <a:cubicBezTo>
                    <a:pt x="80" y="221"/>
                    <a:pt x="72" y="186"/>
                    <a:pt x="72" y="186"/>
                  </a:cubicBezTo>
                  <a:cubicBezTo>
                    <a:pt x="72" y="186"/>
                    <a:pt x="72" y="174"/>
                    <a:pt x="65" y="167"/>
                  </a:cubicBezTo>
                  <a:cubicBezTo>
                    <a:pt x="58" y="161"/>
                    <a:pt x="54" y="137"/>
                    <a:pt x="54" y="137"/>
                  </a:cubicBezTo>
                  <a:cubicBezTo>
                    <a:pt x="50" y="130"/>
                    <a:pt x="48" y="123"/>
                    <a:pt x="49" y="116"/>
                  </a:cubicBezTo>
                  <a:cubicBezTo>
                    <a:pt x="51" y="104"/>
                    <a:pt x="41" y="91"/>
                    <a:pt x="41" y="91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i$lîḋê"/>
            <p:cNvSpPr/>
            <p:nvPr/>
          </p:nvSpPr>
          <p:spPr bwMode="auto">
            <a:xfrm>
              <a:off x="6869113" y="4005263"/>
              <a:ext cx="82550" cy="111125"/>
            </a:xfrm>
            <a:custGeom>
              <a:avLst/>
              <a:gdLst>
                <a:gd name="T0" fmla="*/ 52 w 59"/>
                <a:gd name="T1" fmla="*/ 48 h 81"/>
                <a:gd name="T2" fmla="*/ 48 w 59"/>
                <a:gd name="T3" fmla="*/ 66 h 81"/>
                <a:gd name="T4" fmla="*/ 48 w 59"/>
                <a:gd name="T5" fmla="*/ 74 h 81"/>
                <a:gd name="T6" fmla="*/ 48 w 59"/>
                <a:gd name="T7" fmla="*/ 79 h 81"/>
                <a:gd name="T8" fmla="*/ 28 w 59"/>
                <a:gd name="T9" fmla="*/ 81 h 81"/>
                <a:gd name="T10" fmla="*/ 26 w 59"/>
                <a:gd name="T11" fmla="*/ 77 h 81"/>
                <a:gd name="T12" fmla="*/ 10 w 59"/>
                <a:gd name="T13" fmla="*/ 52 h 81"/>
                <a:gd name="T14" fmla="*/ 8 w 59"/>
                <a:gd name="T15" fmla="*/ 3 h 81"/>
                <a:gd name="T16" fmla="*/ 19 w 59"/>
                <a:gd name="T17" fmla="*/ 13 h 81"/>
                <a:gd name="T18" fmla="*/ 52 w 59"/>
                <a:gd name="T19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81">
                  <a:moveTo>
                    <a:pt x="52" y="48"/>
                  </a:moveTo>
                  <a:cubicBezTo>
                    <a:pt x="48" y="66"/>
                    <a:pt x="48" y="66"/>
                    <a:pt x="48" y="6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0"/>
                    <a:pt x="13" y="55"/>
                    <a:pt x="10" y="52"/>
                  </a:cubicBezTo>
                  <a:cubicBezTo>
                    <a:pt x="7" y="49"/>
                    <a:pt x="0" y="0"/>
                    <a:pt x="8" y="3"/>
                  </a:cubicBezTo>
                  <a:cubicBezTo>
                    <a:pt x="13" y="5"/>
                    <a:pt x="17" y="9"/>
                    <a:pt x="19" y="13"/>
                  </a:cubicBezTo>
                  <a:cubicBezTo>
                    <a:pt x="19" y="13"/>
                    <a:pt x="59" y="17"/>
                    <a:pt x="52" y="48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ïṩḻîďè"/>
            <p:cNvSpPr/>
            <p:nvPr/>
          </p:nvSpPr>
          <p:spPr bwMode="auto">
            <a:xfrm>
              <a:off x="6935788" y="41068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3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iṥḻïḋé"/>
            <p:cNvSpPr/>
            <p:nvPr/>
          </p:nvSpPr>
          <p:spPr bwMode="auto">
            <a:xfrm>
              <a:off x="6905626" y="4102101"/>
              <a:ext cx="30163" cy="9525"/>
            </a:xfrm>
            <a:custGeom>
              <a:avLst/>
              <a:gdLst>
                <a:gd name="T0" fmla="*/ 14 w 22"/>
                <a:gd name="T1" fmla="*/ 0 h 7"/>
                <a:gd name="T2" fmla="*/ 0 w 22"/>
                <a:gd name="T3" fmla="*/ 6 h 7"/>
                <a:gd name="T4" fmla="*/ 1 w 22"/>
                <a:gd name="T5" fmla="*/ 7 h 7"/>
                <a:gd name="T6" fmla="*/ 14 w 22"/>
                <a:gd name="T7" fmla="*/ 2 h 7"/>
                <a:gd name="T8" fmla="*/ 22 w 22"/>
                <a:gd name="T9" fmla="*/ 4 h 7"/>
                <a:gd name="T10" fmla="*/ 22 w 22"/>
                <a:gd name="T11" fmla="*/ 3 h 7"/>
                <a:gd name="T12" fmla="*/ 22 w 22"/>
                <a:gd name="T13" fmla="*/ 3 h 7"/>
                <a:gd name="T14" fmla="*/ 14 w 22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">
                  <a:moveTo>
                    <a:pt x="14" y="0"/>
                  </a:moveTo>
                  <a:cubicBezTo>
                    <a:pt x="9" y="0"/>
                    <a:pt x="4" y="2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4"/>
                    <a:pt x="9" y="2"/>
                    <a:pt x="14" y="2"/>
                  </a:cubicBezTo>
                  <a:cubicBezTo>
                    <a:pt x="17" y="2"/>
                    <a:pt x="20" y="3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íṩlídé"/>
            <p:cNvSpPr/>
            <p:nvPr/>
          </p:nvSpPr>
          <p:spPr bwMode="auto">
            <a:xfrm>
              <a:off x="6904038" y="4102101"/>
              <a:ext cx="39688" cy="33338"/>
            </a:xfrm>
            <a:custGeom>
              <a:avLst/>
              <a:gdLst>
                <a:gd name="T0" fmla="*/ 29 w 29"/>
                <a:gd name="T1" fmla="*/ 18 h 24"/>
                <a:gd name="T2" fmla="*/ 2 w 29"/>
                <a:gd name="T3" fmla="*/ 24 h 24"/>
                <a:gd name="T4" fmla="*/ 2 w 29"/>
                <a:gd name="T5" fmla="*/ 20 h 24"/>
                <a:gd name="T6" fmla="*/ 0 w 29"/>
                <a:gd name="T7" fmla="*/ 9 h 24"/>
                <a:gd name="T8" fmla="*/ 25 w 29"/>
                <a:gd name="T9" fmla="*/ 6 h 24"/>
                <a:gd name="T10" fmla="*/ 26 w 29"/>
                <a:gd name="T11" fmla="*/ 6 h 24"/>
                <a:gd name="T12" fmla="*/ 27 w 29"/>
                <a:gd name="T13" fmla="*/ 11 h 24"/>
                <a:gd name="T14" fmla="*/ 29 w 29"/>
                <a:gd name="T1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4">
                  <a:moveTo>
                    <a:pt x="29" y="18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17" y="0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8"/>
                    <a:pt x="29" y="18"/>
                    <a:pt x="29" y="18"/>
                  </a:cubicBezTo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ïśľiḓè"/>
            <p:cNvSpPr/>
            <p:nvPr/>
          </p:nvSpPr>
          <p:spPr bwMode="auto">
            <a:xfrm>
              <a:off x="6242051" y="3925888"/>
              <a:ext cx="112713" cy="168275"/>
            </a:xfrm>
            <a:custGeom>
              <a:avLst/>
              <a:gdLst>
                <a:gd name="T0" fmla="*/ 82 w 82"/>
                <a:gd name="T1" fmla="*/ 108 h 123"/>
                <a:gd name="T2" fmla="*/ 53 w 82"/>
                <a:gd name="T3" fmla="*/ 123 h 123"/>
                <a:gd name="T4" fmla="*/ 51 w 82"/>
                <a:gd name="T5" fmla="*/ 118 h 123"/>
                <a:gd name="T6" fmla="*/ 43 w 82"/>
                <a:gd name="T7" fmla="*/ 101 h 123"/>
                <a:gd name="T8" fmla="*/ 29 w 82"/>
                <a:gd name="T9" fmla="*/ 90 h 123"/>
                <a:gd name="T10" fmla="*/ 35 w 82"/>
                <a:gd name="T11" fmla="*/ 37 h 123"/>
                <a:gd name="T12" fmla="*/ 74 w 82"/>
                <a:gd name="T13" fmla="*/ 50 h 123"/>
                <a:gd name="T14" fmla="*/ 75 w 82"/>
                <a:gd name="T15" fmla="*/ 78 h 123"/>
                <a:gd name="T16" fmla="*/ 73 w 82"/>
                <a:gd name="T17" fmla="*/ 88 h 123"/>
                <a:gd name="T18" fmla="*/ 80 w 82"/>
                <a:gd name="T19" fmla="*/ 104 h 123"/>
                <a:gd name="T20" fmla="*/ 82 w 82"/>
                <a:gd name="T21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23">
                  <a:moveTo>
                    <a:pt x="82" y="108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48" y="112"/>
                    <a:pt x="44" y="104"/>
                    <a:pt x="43" y="101"/>
                  </a:cubicBezTo>
                  <a:cubicBezTo>
                    <a:pt x="41" y="96"/>
                    <a:pt x="29" y="90"/>
                    <a:pt x="29" y="90"/>
                  </a:cubicBezTo>
                  <a:cubicBezTo>
                    <a:pt x="0" y="62"/>
                    <a:pt x="35" y="37"/>
                    <a:pt x="35" y="37"/>
                  </a:cubicBezTo>
                  <a:cubicBezTo>
                    <a:pt x="54" y="0"/>
                    <a:pt x="74" y="50"/>
                    <a:pt x="74" y="50"/>
                  </a:cubicBezTo>
                  <a:cubicBezTo>
                    <a:pt x="74" y="50"/>
                    <a:pt x="77" y="77"/>
                    <a:pt x="75" y="78"/>
                  </a:cubicBezTo>
                  <a:cubicBezTo>
                    <a:pt x="73" y="80"/>
                    <a:pt x="73" y="88"/>
                    <a:pt x="73" y="88"/>
                  </a:cubicBezTo>
                  <a:cubicBezTo>
                    <a:pt x="76" y="93"/>
                    <a:pt x="78" y="98"/>
                    <a:pt x="80" y="104"/>
                  </a:cubicBezTo>
                  <a:cubicBezTo>
                    <a:pt x="81" y="106"/>
                    <a:pt x="82" y="108"/>
                    <a:pt x="82" y="108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iSļiḑè"/>
            <p:cNvSpPr/>
            <p:nvPr/>
          </p:nvSpPr>
          <p:spPr bwMode="auto">
            <a:xfrm>
              <a:off x="6351588" y="4068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2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396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îsḷîḍe"/>
            <p:cNvSpPr/>
            <p:nvPr/>
          </p:nvSpPr>
          <p:spPr bwMode="auto">
            <a:xfrm>
              <a:off x="6311901" y="4068763"/>
              <a:ext cx="41275" cy="22225"/>
            </a:xfrm>
            <a:custGeom>
              <a:avLst/>
              <a:gdLst>
                <a:gd name="T0" fmla="*/ 22 w 30"/>
                <a:gd name="T1" fmla="*/ 0 h 16"/>
                <a:gd name="T2" fmla="*/ 0 w 30"/>
                <a:gd name="T3" fmla="*/ 14 h 16"/>
                <a:gd name="T4" fmla="*/ 1 w 30"/>
                <a:gd name="T5" fmla="*/ 16 h 16"/>
                <a:gd name="T6" fmla="*/ 24 w 30"/>
                <a:gd name="T7" fmla="*/ 1 h 16"/>
                <a:gd name="T8" fmla="*/ 25 w 30"/>
                <a:gd name="T9" fmla="*/ 1 h 16"/>
                <a:gd name="T10" fmla="*/ 29 w 30"/>
                <a:gd name="T11" fmla="*/ 2 h 16"/>
                <a:gd name="T12" fmla="*/ 30 w 30"/>
                <a:gd name="T13" fmla="*/ 2 h 16"/>
                <a:gd name="T14" fmla="*/ 29 w 30"/>
                <a:gd name="T15" fmla="*/ 0 h 16"/>
                <a:gd name="T16" fmla="*/ 26 w 30"/>
                <a:gd name="T17" fmla="*/ 0 h 16"/>
                <a:gd name="T18" fmla="*/ 23 w 30"/>
                <a:gd name="T19" fmla="*/ 0 h 16"/>
                <a:gd name="T20" fmla="*/ 22 w 3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6">
                  <a:moveTo>
                    <a:pt x="22" y="0"/>
                  </a:moveTo>
                  <a:cubicBezTo>
                    <a:pt x="17" y="0"/>
                    <a:pt x="4" y="11"/>
                    <a:pt x="0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4"/>
                    <a:pt x="19" y="1"/>
                    <a:pt x="24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9" y="2"/>
                    <a:pt x="29" y="2"/>
                    <a:pt x="30" y="2"/>
                  </a:cubicBezTo>
                  <a:cubicBezTo>
                    <a:pt x="30" y="1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íṥ1íḋe"/>
            <p:cNvSpPr/>
            <p:nvPr/>
          </p:nvSpPr>
          <p:spPr bwMode="auto">
            <a:xfrm>
              <a:off x="6313488" y="4070351"/>
              <a:ext cx="44450" cy="36513"/>
            </a:xfrm>
            <a:custGeom>
              <a:avLst/>
              <a:gdLst>
                <a:gd name="T0" fmla="*/ 32 w 32"/>
                <a:gd name="T1" fmla="*/ 12 h 27"/>
                <a:gd name="T2" fmla="*/ 1 w 32"/>
                <a:gd name="T3" fmla="*/ 27 h 27"/>
                <a:gd name="T4" fmla="*/ 0 w 32"/>
                <a:gd name="T5" fmla="*/ 20 h 27"/>
                <a:gd name="T6" fmla="*/ 0 w 32"/>
                <a:gd name="T7" fmla="*/ 16 h 27"/>
                <a:gd name="T8" fmla="*/ 24 w 32"/>
                <a:gd name="T9" fmla="*/ 0 h 27"/>
                <a:gd name="T10" fmla="*/ 32 w 32"/>
                <a:gd name="T11" fmla="*/ 0 h 27"/>
                <a:gd name="T12" fmla="*/ 32 w 32"/>
                <a:gd name="T13" fmla="*/ 6 h 27"/>
                <a:gd name="T14" fmla="*/ 32 w 32"/>
                <a:gd name="T1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7">
                  <a:moveTo>
                    <a:pt x="32" y="12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8" y="0"/>
                    <a:pt x="24" y="0"/>
                  </a:cubicBezTo>
                  <a:cubicBezTo>
                    <a:pt x="26" y="1"/>
                    <a:pt x="29" y="1"/>
                    <a:pt x="32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12"/>
                    <a:pt x="32" y="12"/>
                    <a:pt x="32" y="12"/>
                  </a:cubicBezTo>
                </a:path>
              </a:pathLst>
            </a:cu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ïṥḻiḓè"/>
            <p:cNvSpPr/>
            <p:nvPr/>
          </p:nvSpPr>
          <p:spPr bwMode="auto">
            <a:xfrm>
              <a:off x="6643688" y="4041776"/>
              <a:ext cx="195263" cy="211138"/>
            </a:xfrm>
            <a:custGeom>
              <a:avLst/>
              <a:gdLst>
                <a:gd name="T0" fmla="*/ 139 w 141"/>
                <a:gd name="T1" fmla="*/ 138 h 153"/>
                <a:gd name="T2" fmla="*/ 26 w 141"/>
                <a:gd name="T3" fmla="*/ 145 h 153"/>
                <a:gd name="T4" fmla="*/ 53 w 141"/>
                <a:gd name="T5" fmla="*/ 115 h 153"/>
                <a:gd name="T6" fmla="*/ 48 w 141"/>
                <a:gd name="T7" fmla="*/ 83 h 153"/>
                <a:gd name="T8" fmla="*/ 35 w 141"/>
                <a:gd name="T9" fmla="*/ 58 h 153"/>
                <a:gd name="T10" fmla="*/ 120 w 141"/>
                <a:gd name="T11" fmla="*/ 53 h 153"/>
                <a:gd name="T12" fmla="*/ 114 w 141"/>
                <a:gd name="T13" fmla="*/ 78 h 153"/>
                <a:gd name="T14" fmla="*/ 117 w 141"/>
                <a:gd name="T15" fmla="*/ 103 h 153"/>
                <a:gd name="T16" fmla="*/ 139 w 141"/>
                <a:gd name="T17" fmla="*/ 1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53">
                  <a:moveTo>
                    <a:pt x="139" y="138"/>
                  </a:moveTo>
                  <a:cubicBezTo>
                    <a:pt x="139" y="138"/>
                    <a:pt x="0" y="153"/>
                    <a:pt x="26" y="145"/>
                  </a:cubicBezTo>
                  <a:cubicBezTo>
                    <a:pt x="44" y="139"/>
                    <a:pt x="51" y="128"/>
                    <a:pt x="53" y="115"/>
                  </a:cubicBezTo>
                  <a:cubicBezTo>
                    <a:pt x="53" y="104"/>
                    <a:pt x="52" y="93"/>
                    <a:pt x="48" y="83"/>
                  </a:cubicBezTo>
                  <a:cubicBezTo>
                    <a:pt x="44" y="74"/>
                    <a:pt x="40" y="66"/>
                    <a:pt x="35" y="58"/>
                  </a:cubicBezTo>
                  <a:cubicBezTo>
                    <a:pt x="35" y="58"/>
                    <a:pt x="141" y="0"/>
                    <a:pt x="120" y="53"/>
                  </a:cubicBezTo>
                  <a:cubicBezTo>
                    <a:pt x="117" y="61"/>
                    <a:pt x="115" y="69"/>
                    <a:pt x="114" y="78"/>
                  </a:cubicBezTo>
                  <a:cubicBezTo>
                    <a:pt x="113" y="86"/>
                    <a:pt x="114" y="95"/>
                    <a:pt x="117" y="103"/>
                  </a:cubicBezTo>
                  <a:cubicBezTo>
                    <a:pt x="121" y="116"/>
                    <a:pt x="128" y="128"/>
                    <a:pt x="139" y="138"/>
                  </a:cubicBezTo>
                </a:path>
              </a:pathLst>
            </a:cu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îṣ1îḓê"/>
            <p:cNvSpPr/>
            <p:nvPr/>
          </p:nvSpPr>
          <p:spPr bwMode="auto">
            <a:xfrm>
              <a:off x="6708776" y="4152901"/>
              <a:ext cx="1588" cy="3175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0 w 1"/>
                <a:gd name="T9" fmla="*/ 0 h 3"/>
                <a:gd name="T10" fmla="*/ 0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îṣḷîḍê"/>
            <p:cNvSpPr/>
            <p:nvPr/>
          </p:nvSpPr>
          <p:spPr bwMode="auto">
            <a:xfrm>
              <a:off x="6708776" y="4152901"/>
              <a:ext cx="17463" cy="7938"/>
            </a:xfrm>
            <a:custGeom>
              <a:avLst/>
              <a:gdLst>
                <a:gd name="T0" fmla="*/ 0 w 12"/>
                <a:gd name="T1" fmla="*/ 0 h 6"/>
                <a:gd name="T2" fmla="*/ 1 w 12"/>
                <a:gd name="T3" fmla="*/ 3 h 6"/>
                <a:gd name="T4" fmla="*/ 1 w 12"/>
                <a:gd name="T5" fmla="*/ 3 h 6"/>
                <a:gd name="T6" fmla="*/ 12 w 12"/>
                <a:gd name="T7" fmla="*/ 6 h 6"/>
                <a:gd name="T8" fmla="*/ 0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5"/>
                    <a:pt x="8" y="6"/>
                    <a:pt x="12" y="6"/>
                  </a:cubicBezTo>
                  <a:cubicBezTo>
                    <a:pt x="8" y="5"/>
                    <a:pt x="3" y="3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îš1îḋe"/>
            <p:cNvSpPr/>
            <p:nvPr/>
          </p:nvSpPr>
          <p:spPr bwMode="auto">
            <a:xfrm>
              <a:off x="6672263" y="4008438"/>
              <a:ext cx="157163" cy="155575"/>
            </a:xfrm>
            <a:prstGeom prst="ellipse">
              <a:avLst/>
            </a:prstGeom>
            <a:solidFill>
              <a:srgbClr val="FF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ïṣḻidé"/>
            <p:cNvSpPr/>
            <p:nvPr/>
          </p:nvSpPr>
          <p:spPr bwMode="auto">
            <a:xfrm>
              <a:off x="6805613" y="418306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íṡ1iḍe"/>
            <p:cNvSpPr/>
            <p:nvPr/>
          </p:nvSpPr>
          <p:spPr bwMode="auto">
            <a:xfrm>
              <a:off x="6716713" y="4175126"/>
              <a:ext cx="88900" cy="28575"/>
            </a:xfrm>
            <a:custGeom>
              <a:avLst/>
              <a:gdLst>
                <a:gd name="T0" fmla="*/ 43 w 64"/>
                <a:gd name="T1" fmla="*/ 0 h 20"/>
                <a:gd name="T2" fmla="*/ 29 w 64"/>
                <a:gd name="T3" fmla="*/ 2 h 20"/>
                <a:gd name="T4" fmla="*/ 0 w 64"/>
                <a:gd name="T5" fmla="*/ 18 h 20"/>
                <a:gd name="T6" fmla="*/ 0 w 64"/>
                <a:gd name="T7" fmla="*/ 18 h 20"/>
                <a:gd name="T8" fmla="*/ 0 w 64"/>
                <a:gd name="T9" fmla="*/ 20 h 20"/>
                <a:gd name="T10" fmla="*/ 29 w 64"/>
                <a:gd name="T11" fmla="*/ 4 h 20"/>
                <a:gd name="T12" fmla="*/ 42 w 64"/>
                <a:gd name="T13" fmla="*/ 2 h 20"/>
                <a:gd name="T14" fmla="*/ 54 w 64"/>
                <a:gd name="T15" fmla="*/ 3 h 20"/>
                <a:gd name="T16" fmla="*/ 64 w 64"/>
                <a:gd name="T17" fmla="*/ 8 h 20"/>
                <a:gd name="T18" fmla="*/ 64 w 64"/>
                <a:gd name="T19" fmla="*/ 8 h 20"/>
                <a:gd name="T20" fmla="*/ 64 w 64"/>
                <a:gd name="T21" fmla="*/ 6 h 20"/>
                <a:gd name="T22" fmla="*/ 64 w 64"/>
                <a:gd name="T23" fmla="*/ 6 h 20"/>
                <a:gd name="T24" fmla="*/ 55 w 64"/>
                <a:gd name="T25" fmla="*/ 2 h 20"/>
                <a:gd name="T26" fmla="*/ 43 w 64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0">
                  <a:moveTo>
                    <a:pt x="43" y="0"/>
                  </a:moveTo>
                  <a:cubicBezTo>
                    <a:pt x="38" y="0"/>
                    <a:pt x="34" y="1"/>
                    <a:pt x="29" y="2"/>
                  </a:cubicBezTo>
                  <a:cubicBezTo>
                    <a:pt x="21" y="5"/>
                    <a:pt x="7" y="10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6" y="12"/>
                    <a:pt x="20" y="7"/>
                    <a:pt x="29" y="4"/>
                  </a:cubicBezTo>
                  <a:cubicBezTo>
                    <a:pt x="34" y="2"/>
                    <a:pt x="38" y="2"/>
                    <a:pt x="42" y="2"/>
                  </a:cubicBezTo>
                  <a:cubicBezTo>
                    <a:pt x="46" y="2"/>
                    <a:pt x="50" y="2"/>
                    <a:pt x="54" y="3"/>
                  </a:cubicBezTo>
                  <a:cubicBezTo>
                    <a:pt x="58" y="4"/>
                    <a:pt x="61" y="6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4"/>
                    <a:pt x="58" y="3"/>
                    <a:pt x="55" y="2"/>
                  </a:cubicBezTo>
                  <a:cubicBezTo>
                    <a:pt x="51" y="1"/>
                    <a:pt x="47" y="0"/>
                    <a:pt x="43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ísľíḍê"/>
            <p:cNvSpPr/>
            <p:nvPr/>
          </p:nvSpPr>
          <p:spPr bwMode="auto">
            <a:xfrm>
              <a:off x="6907213" y="4116388"/>
              <a:ext cx="34925" cy="15875"/>
            </a:xfrm>
            <a:custGeom>
              <a:avLst/>
              <a:gdLst>
                <a:gd name="T0" fmla="*/ 18 w 25"/>
                <a:gd name="T1" fmla="*/ 0 h 11"/>
                <a:gd name="T2" fmla="*/ 0 w 25"/>
                <a:gd name="T3" fmla="*/ 10 h 11"/>
                <a:gd name="T4" fmla="*/ 0 w 25"/>
                <a:gd name="T5" fmla="*/ 11 h 11"/>
                <a:gd name="T6" fmla="*/ 18 w 25"/>
                <a:gd name="T7" fmla="*/ 2 h 11"/>
                <a:gd name="T8" fmla="*/ 25 w 25"/>
                <a:gd name="T9" fmla="*/ 3 h 11"/>
                <a:gd name="T10" fmla="*/ 25 w 25"/>
                <a:gd name="T11" fmla="*/ 1 h 11"/>
                <a:gd name="T12" fmla="*/ 18 w 2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1">
                  <a:moveTo>
                    <a:pt x="18" y="0"/>
                  </a:moveTo>
                  <a:cubicBezTo>
                    <a:pt x="11" y="0"/>
                    <a:pt x="4" y="4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5"/>
                    <a:pt x="12" y="2"/>
                    <a:pt x="18" y="2"/>
                  </a:cubicBezTo>
                  <a:cubicBezTo>
                    <a:pt x="20" y="2"/>
                    <a:pt x="23" y="3"/>
                    <a:pt x="25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3" y="1"/>
                    <a:pt x="21" y="0"/>
                    <a:pt x="18" y="0"/>
                  </a:cubicBezTo>
                </a:path>
              </a:pathLst>
            </a:custGeom>
            <a:solidFill>
              <a:srgbClr val="C6C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išľïdê"/>
            <p:cNvSpPr/>
            <p:nvPr/>
          </p:nvSpPr>
          <p:spPr bwMode="auto">
            <a:xfrm>
              <a:off x="6313488" y="4078288"/>
              <a:ext cx="44450" cy="22225"/>
            </a:xfrm>
            <a:custGeom>
              <a:avLst/>
              <a:gdLst>
                <a:gd name="T0" fmla="*/ 32 w 32"/>
                <a:gd name="T1" fmla="*/ 0 h 16"/>
                <a:gd name="T2" fmla="*/ 0 w 32"/>
                <a:gd name="T3" fmla="*/ 14 h 16"/>
                <a:gd name="T4" fmla="*/ 0 w 32"/>
                <a:gd name="T5" fmla="*/ 16 h 16"/>
                <a:gd name="T6" fmla="*/ 32 w 32"/>
                <a:gd name="T7" fmla="*/ 2 h 16"/>
                <a:gd name="T8" fmla="*/ 32 w 3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2" y="0"/>
                  </a:moveTo>
                  <a:cubicBezTo>
                    <a:pt x="21" y="4"/>
                    <a:pt x="10" y="9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2" y="9"/>
                    <a:pt x="31" y="2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6C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íš1iḓè"/>
            <p:cNvSpPr/>
            <p:nvPr/>
          </p:nvSpPr>
          <p:spPr bwMode="auto">
            <a:xfrm>
              <a:off x="6621463" y="4705351"/>
              <a:ext cx="288925" cy="26988"/>
            </a:xfrm>
            <a:custGeom>
              <a:avLst/>
              <a:gdLst>
                <a:gd name="T0" fmla="*/ 210 w 211"/>
                <a:gd name="T1" fmla="*/ 0 h 20"/>
                <a:gd name="T2" fmla="*/ 77 w 211"/>
                <a:gd name="T3" fmla="*/ 16 h 20"/>
                <a:gd name="T4" fmla="*/ 68 w 211"/>
                <a:gd name="T5" fmla="*/ 16 h 20"/>
                <a:gd name="T6" fmla="*/ 33 w 211"/>
                <a:gd name="T7" fmla="*/ 13 h 20"/>
                <a:gd name="T8" fmla="*/ 0 w 211"/>
                <a:gd name="T9" fmla="*/ 14 h 20"/>
                <a:gd name="T10" fmla="*/ 0 w 211"/>
                <a:gd name="T11" fmla="*/ 18 h 20"/>
                <a:gd name="T12" fmla="*/ 32 w 211"/>
                <a:gd name="T13" fmla="*/ 17 h 20"/>
                <a:gd name="T14" fmla="*/ 68 w 211"/>
                <a:gd name="T15" fmla="*/ 20 h 20"/>
                <a:gd name="T16" fmla="*/ 77 w 211"/>
                <a:gd name="T17" fmla="*/ 20 h 20"/>
                <a:gd name="T18" fmla="*/ 211 w 211"/>
                <a:gd name="T19" fmla="*/ 4 h 20"/>
                <a:gd name="T20" fmla="*/ 210 w 211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0">
                  <a:moveTo>
                    <a:pt x="210" y="0"/>
                  </a:moveTo>
                  <a:cubicBezTo>
                    <a:pt x="163" y="7"/>
                    <a:pt x="101" y="16"/>
                    <a:pt x="77" y="16"/>
                  </a:cubicBezTo>
                  <a:cubicBezTo>
                    <a:pt x="73" y="16"/>
                    <a:pt x="70" y="16"/>
                    <a:pt x="68" y="16"/>
                  </a:cubicBezTo>
                  <a:cubicBezTo>
                    <a:pt x="62" y="14"/>
                    <a:pt x="49" y="13"/>
                    <a:pt x="33" y="13"/>
                  </a:cubicBezTo>
                  <a:cubicBezTo>
                    <a:pt x="22" y="13"/>
                    <a:pt x="11" y="13"/>
                    <a:pt x="0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11" y="17"/>
                    <a:pt x="22" y="17"/>
                    <a:pt x="32" y="17"/>
                  </a:cubicBezTo>
                  <a:cubicBezTo>
                    <a:pt x="49" y="17"/>
                    <a:pt x="62" y="18"/>
                    <a:pt x="68" y="20"/>
                  </a:cubicBezTo>
                  <a:cubicBezTo>
                    <a:pt x="70" y="20"/>
                    <a:pt x="73" y="20"/>
                    <a:pt x="77" y="20"/>
                  </a:cubicBezTo>
                  <a:cubicBezTo>
                    <a:pt x="101" y="20"/>
                    <a:pt x="164" y="11"/>
                    <a:pt x="211" y="4"/>
                  </a:cubicBezTo>
                  <a:cubicBezTo>
                    <a:pt x="210" y="3"/>
                    <a:pt x="210" y="1"/>
                    <a:pt x="210" y="0"/>
                  </a:cubicBezTo>
                </a:path>
              </a:pathLst>
            </a:custGeom>
            <a:solidFill>
              <a:srgbClr val="3F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i$ľîḋe"/>
            <p:cNvSpPr/>
            <p:nvPr/>
          </p:nvSpPr>
          <p:spPr bwMode="auto">
            <a:xfrm>
              <a:off x="6618288" y="4724401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397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íṣļîḋè"/>
            <p:cNvSpPr/>
            <p:nvPr/>
          </p:nvSpPr>
          <p:spPr bwMode="auto">
            <a:xfrm>
              <a:off x="6618288" y="4724401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rgbClr val="3B3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ïṡlîdè"/>
            <p:cNvSpPr/>
            <p:nvPr/>
          </p:nvSpPr>
          <p:spPr bwMode="auto">
            <a:xfrm>
              <a:off x="6299994" y="4081463"/>
              <a:ext cx="685800" cy="685800"/>
            </a:xfrm>
            <a:custGeom>
              <a:avLst/>
              <a:gdLst>
                <a:gd name="T0" fmla="*/ 499 w 499"/>
                <a:gd name="T1" fmla="*/ 446 h 500"/>
                <a:gd name="T2" fmla="*/ 303 w 499"/>
                <a:gd name="T3" fmla="*/ 471 h 500"/>
                <a:gd name="T4" fmla="*/ 187 w 499"/>
                <a:gd name="T5" fmla="*/ 471 h 500"/>
                <a:gd name="T6" fmla="*/ 162 w 499"/>
                <a:gd name="T7" fmla="*/ 457 h 500"/>
                <a:gd name="T8" fmla="*/ 163 w 499"/>
                <a:gd name="T9" fmla="*/ 416 h 500"/>
                <a:gd name="T10" fmla="*/ 170 w 499"/>
                <a:gd name="T11" fmla="*/ 375 h 500"/>
                <a:gd name="T12" fmla="*/ 175 w 499"/>
                <a:gd name="T13" fmla="*/ 340 h 500"/>
                <a:gd name="T14" fmla="*/ 186 w 499"/>
                <a:gd name="T15" fmla="*/ 285 h 500"/>
                <a:gd name="T16" fmla="*/ 191 w 499"/>
                <a:gd name="T17" fmla="*/ 245 h 500"/>
                <a:gd name="T18" fmla="*/ 192 w 499"/>
                <a:gd name="T19" fmla="*/ 217 h 500"/>
                <a:gd name="T20" fmla="*/ 198 w 499"/>
                <a:gd name="T21" fmla="*/ 184 h 500"/>
                <a:gd name="T22" fmla="*/ 52 w 499"/>
                <a:gd name="T23" fmla="*/ 111 h 500"/>
                <a:gd name="T24" fmla="*/ 6 w 499"/>
                <a:gd name="T25" fmla="*/ 36 h 500"/>
                <a:gd name="T26" fmla="*/ 3 w 499"/>
                <a:gd name="T27" fmla="*/ 23 h 500"/>
                <a:gd name="T28" fmla="*/ 43 w 499"/>
                <a:gd name="T29" fmla="*/ 0 h 500"/>
                <a:gd name="T30" fmla="*/ 82 w 499"/>
                <a:gd name="T31" fmla="*/ 50 h 500"/>
                <a:gd name="T32" fmla="*/ 112 w 499"/>
                <a:gd name="T33" fmla="*/ 80 h 500"/>
                <a:gd name="T34" fmla="*/ 123 w 499"/>
                <a:gd name="T35" fmla="*/ 82 h 500"/>
                <a:gd name="T36" fmla="*/ 123 w 499"/>
                <a:gd name="T37" fmla="*/ 82 h 500"/>
                <a:gd name="T38" fmla="*/ 145 w 499"/>
                <a:gd name="T39" fmla="*/ 94 h 500"/>
                <a:gd name="T40" fmla="*/ 174 w 499"/>
                <a:gd name="T41" fmla="*/ 105 h 500"/>
                <a:gd name="T42" fmla="*/ 197 w 499"/>
                <a:gd name="T43" fmla="*/ 106 h 500"/>
                <a:gd name="T44" fmla="*/ 217 w 499"/>
                <a:gd name="T45" fmla="*/ 106 h 500"/>
                <a:gd name="T46" fmla="*/ 245 w 499"/>
                <a:gd name="T47" fmla="*/ 80 h 500"/>
                <a:gd name="T48" fmla="*/ 303 w 499"/>
                <a:gd name="T49" fmla="*/ 90 h 500"/>
                <a:gd name="T50" fmla="*/ 334 w 499"/>
                <a:gd name="T51" fmla="*/ 73 h 500"/>
                <a:gd name="T52" fmla="*/ 359 w 499"/>
                <a:gd name="T53" fmla="*/ 72 h 500"/>
                <a:gd name="T54" fmla="*/ 369 w 499"/>
                <a:gd name="T55" fmla="*/ 77 h 500"/>
                <a:gd name="T56" fmla="*/ 398 w 499"/>
                <a:gd name="T57" fmla="*/ 105 h 500"/>
                <a:gd name="T58" fmla="*/ 405 w 499"/>
                <a:gd name="T59" fmla="*/ 92 h 500"/>
                <a:gd name="T60" fmla="*/ 415 w 499"/>
                <a:gd name="T61" fmla="*/ 88 h 500"/>
                <a:gd name="T62" fmla="*/ 434 w 499"/>
                <a:gd name="T63" fmla="*/ 82 h 500"/>
                <a:gd name="T64" fmla="*/ 444 w 499"/>
                <a:gd name="T65" fmla="*/ 87 h 500"/>
                <a:gd name="T66" fmla="*/ 442 w 499"/>
                <a:gd name="T67" fmla="*/ 66 h 500"/>
                <a:gd name="T68" fmla="*/ 436 w 499"/>
                <a:gd name="T69" fmla="*/ 48 h 500"/>
                <a:gd name="T70" fmla="*/ 491 w 499"/>
                <a:gd name="T71" fmla="*/ 42 h 500"/>
                <a:gd name="T72" fmla="*/ 492 w 499"/>
                <a:gd name="T73" fmla="*/ 73 h 500"/>
                <a:gd name="T74" fmla="*/ 495 w 499"/>
                <a:gd name="T75" fmla="*/ 105 h 500"/>
                <a:gd name="T76" fmla="*/ 497 w 499"/>
                <a:gd name="T77" fmla="*/ 127 h 500"/>
                <a:gd name="T78" fmla="*/ 489 w 499"/>
                <a:gd name="T79" fmla="*/ 161 h 500"/>
                <a:gd name="T80" fmla="*/ 463 w 499"/>
                <a:gd name="T81" fmla="*/ 186 h 500"/>
                <a:gd name="T82" fmla="*/ 451 w 499"/>
                <a:gd name="T83" fmla="*/ 230 h 500"/>
                <a:gd name="T84" fmla="*/ 447 w 499"/>
                <a:gd name="T85" fmla="*/ 300 h 500"/>
                <a:gd name="T86" fmla="*/ 469 w 499"/>
                <a:gd name="T87" fmla="*/ 356 h 500"/>
                <a:gd name="T88" fmla="*/ 499 w 499"/>
                <a:gd name="T89" fmla="*/ 44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9" h="500">
                  <a:moveTo>
                    <a:pt x="499" y="446"/>
                  </a:moveTo>
                  <a:cubicBezTo>
                    <a:pt x="499" y="446"/>
                    <a:pt x="322" y="476"/>
                    <a:pt x="303" y="471"/>
                  </a:cubicBezTo>
                  <a:cubicBezTo>
                    <a:pt x="284" y="465"/>
                    <a:pt x="187" y="471"/>
                    <a:pt x="187" y="471"/>
                  </a:cubicBezTo>
                  <a:cubicBezTo>
                    <a:pt x="143" y="500"/>
                    <a:pt x="162" y="457"/>
                    <a:pt x="162" y="457"/>
                  </a:cubicBezTo>
                  <a:cubicBezTo>
                    <a:pt x="162" y="457"/>
                    <a:pt x="158" y="434"/>
                    <a:pt x="163" y="416"/>
                  </a:cubicBezTo>
                  <a:cubicBezTo>
                    <a:pt x="167" y="403"/>
                    <a:pt x="169" y="389"/>
                    <a:pt x="170" y="375"/>
                  </a:cubicBezTo>
                  <a:cubicBezTo>
                    <a:pt x="170" y="375"/>
                    <a:pt x="169" y="346"/>
                    <a:pt x="175" y="340"/>
                  </a:cubicBezTo>
                  <a:cubicBezTo>
                    <a:pt x="180" y="333"/>
                    <a:pt x="186" y="285"/>
                    <a:pt x="186" y="285"/>
                  </a:cubicBezTo>
                  <a:cubicBezTo>
                    <a:pt x="186" y="285"/>
                    <a:pt x="191" y="252"/>
                    <a:pt x="191" y="245"/>
                  </a:cubicBezTo>
                  <a:cubicBezTo>
                    <a:pt x="190" y="238"/>
                    <a:pt x="192" y="217"/>
                    <a:pt x="192" y="217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62" y="179"/>
                    <a:pt x="52" y="111"/>
                    <a:pt x="52" y="111"/>
                  </a:cubicBezTo>
                  <a:cubicBezTo>
                    <a:pt x="47" y="89"/>
                    <a:pt x="6" y="36"/>
                    <a:pt x="6" y="36"/>
                  </a:cubicBezTo>
                  <a:cubicBezTo>
                    <a:pt x="6" y="31"/>
                    <a:pt x="4" y="27"/>
                    <a:pt x="3" y="23"/>
                  </a:cubicBezTo>
                  <a:cubicBezTo>
                    <a:pt x="0" y="15"/>
                    <a:pt x="43" y="0"/>
                    <a:pt x="43" y="0"/>
                  </a:cubicBezTo>
                  <a:cubicBezTo>
                    <a:pt x="43" y="0"/>
                    <a:pt x="75" y="39"/>
                    <a:pt x="82" y="50"/>
                  </a:cubicBezTo>
                  <a:cubicBezTo>
                    <a:pt x="89" y="60"/>
                    <a:pt x="112" y="80"/>
                    <a:pt x="112" y="80"/>
                  </a:cubicBezTo>
                  <a:cubicBezTo>
                    <a:pt x="116" y="80"/>
                    <a:pt x="119" y="80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31" y="85"/>
                    <a:pt x="138" y="89"/>
                    <a:pt x="145" y="94"/>
                  </a:cubicBezTo>
                  <a:cubicBezTo>
                    <a:pt x="156" y="94"/>
                    <a:pt x="166" y="98"/>
                    <a:pt x="174" y="105"/>
                  </a:cubicBezTo>
                  <a:cubicBezTo>
                    <a:pt x="174" y="105"/>
                    <a:pt x="194" y="102"/>
                    <a:pt x="197" y="106"/>
                  </a:cubicBezTo>
                  <a:cubicBezTo>
                    <a:pt x="201" y="109"/>
                    <a:pt x="217" y="106"/>
                    <a:pt x="217" y="106"/>
                  </a:cubicBezTo>
                  <a:cubicBezTo>
                    <a:pt x="217" y="106"/>
                    <a:pt x="234" y="70"/>
                    <a:pt x="245" y="80"/>
                  </a:cubicBezTo>
                  <a:cubicBezTo>
                    <a:pt x="256" y="91"/>
                    <a:pt x="303" y="90"/>
                    <a:pt x="303" y="90"/>
                  </a:cubicBezTo>
                  <a:cubicBezTo>
                    <a:pt x="310" y="82"/>
                    <a:pt x="325" y="76"/>
                    <a:pt x="334" y="73"/>
                  </a:cubicBezTo>
                  <a:cubicBezTo>
                    <a:pt x="342" y="70"/>
                    <a:pt x="351" y="70"/>
                    <a:pt x="359" y="72"/>
                  </a:cubicBezTo>
                  <a:cubicBezTo>
                    <a:pt x="363" y="73"/>
                    <a:pt x="366" y="75"/>
                    <a:pt x="369" y="77"/>
                  </a:cubicBezTo>
                  <a:cubicBezTo>
                    <a:pt x="398" y="105"/>
                    <a:pt x="398" y="105"/>
                    <a:pt x="398" y="105"/>
                  </a:cubicBezTo>
                  <a:cubicBezTo>
                    <a:pt x="398" y="105"/>
                    <a:pt x="406" y="95"/>
                    <a:pt x="405" y="92"/>
                  </a:cubicBezTo>
                  <a:cubicBezTo>
                    <a:pt x="404" y="90"/>
                    <a:pt x="415" y="88"/>
                    <a:pt x="415" y="88"/>
                  </a:cubicBezTo>
                  <a:cubicBezTo>
                    <a:pt x="415" y="88"/>
                    <a:pt x="429" y="84"/>
                    <a:pt x="434" y="82"/>
                  </a:cubicBezTo>
                  <a:cubicBezTo>
                    <a:pt x="439" y="81"/>
                    <a:pt x="444" y="86"/>
                    <a:pt x="444" y="87"/>
                  </a:cubicBezTo>
                  <a:cubicBezTo>
                    <a:pt x="442" y="80"/>
                    <a:pt x="441" y="73"/>
                    <a:pt x="442" y="66"/>
                  </a:cubicBezTo>
                  <a:cubicBezTo>
                    <a:pt x="442" y="59"/>
                    <a:pt x="440" y="53"/>
                    <a:pt x="436" y="48"/>
                  </a:cubicBezTo>
                  <a:cubicBezTo>
                    <a:pt x="453" y="7"/>
                    <a:pt x="491" y="42"/>
                    <a:pt x="491" y="42"/>
                  </a:cubicBezTo>
                  <a:cubicBezTo>
                    <a:pt x="491" y="42"/>
                    <a:pt x="496" y="65"/>
                    <a:pt x="492" y="73"/>
                  </a:cubicBezTo>
                  <a:cubicBezTo>
                    <a:pt x="488" y="82"/>
                    <a:pt x="496" y="100"/>
                    <a:pt x="495" y="105"/>
                  </a:cubicBezTo>
                  <a:cubicBezTo>
                    <a:pt x="494" y="110"/>
                    <a:pt x="497" y="118"/>
                    <a:pt x="497" y="127"/>
                  </a:cubicBezTo>
                  <a:cubicBezTo>
                    <a:pt x="496" y="139"/>
                    <a:pt x="493" y="150"/>
                    <a:pt x="489" y="161"/>
                  </a:cubicBezTo>
                  <a:cubicBezTo>
                    <a:pt x="486" y="169"/>
                    <a:pt x="463" y="186"/>
                    <a:pt x="463" y="186"/>
                  </a:cubicBezTo>
                  <a:cubicBezTo>
                    <a:pt x="463" y="186"/>
                    <a:pt x="461" y="214"/>
                    <a:pt x="451" y="230"/>
                  </a:cubicBezTo>
                  <a:cubicBezTo>
                    <a:pt x="441" y="246"/>
                    <a:pt x="447" y="300"/>
                    <a:pt x="447" y="300"/>
                  </a:cubicBezTo>
                  <a:cubicBezTo>
                    <a:pt x="447" y="300"/>
                    <a:pt x="457" y="342"/>
                    <a:pt x="469" y="356"/>
                  </a:cubicBezTo>
                  <a:cubicBezTo>
                    <a:pt x="481" y="370"/>
                    <a:pt x="499" y="446"/>
                    <a:pt x="499" y="44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îṡľiḑè"/>
            <p:cNvSpPr/>
            <p:nvPr/>
          </p:nvSpPr>
          <p:spPr bwMode="auto">
            <a:xfrm>
              <a:off x="6596063" y="4217988"/>
              <a:ext cx="38100" cy="41275"/>
            </a:xfrm>
            <a:custGeom>
              <a:avLst/>
              <a:gdLst>
                <a:gd name="T0" fmla="*/ 4 w 27"/>
                <a:gd name="T1" fmla="*/ 0 h 30"/>
                <a:gd name="T2" fmla="*/ 0 w 27"/>
                <a:gd name="T3" fmla="*/ 6 h 30"/>
                <a:gd name="T4" fmla="*/ 14 w 27"/>
                <a:gd name="T5" fmla="*/ 12 h 30"/>
                <a:gd name="T6" fmla="*/ 25 w 27"/>
                <a:gd name="T7" fmla="*/ 30 h 30"/>
                <a:gd name="T8" fmla="*/ 25 w 27"/>
                <a:gd name="T9" fmla="*/ 10 h 30"/>
                <a:gd name="T10" fmla="*/ 4 w 27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0">
                  <a:moveTo>
                    <a:pt x="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5" y="8"/>
                    <a:pt x="10" y="10"/>
                    <a:pt x="14" y="12"/>
                  </a:cubicBezTo>
                  <a:cubicBezTo>
                    <a:pt x="19" y="14"/>
                    <a:pt x="25" y="30"/>
                    <a:pt x="25" y="30"/>
                  </a:cubicBezTo>
                  <a:cubicBezTo>
                    <a:pt x="25" y="30"/>
                    <a:pt x="27" y="16"/>
                    <a:pt x="25" y="10"/>
                  </a:cubicBezTo>
                  <a:cubicBezTo>
                    <a:pt x="22" y="5"/>
                    <a:pt x="4" y="0"/>
                    <a:pt x="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îSļiḓe"/>
            <p:cNvSpPr/>
            <p:nvPr/>
          </p:nvSpPr>
          <p:spPr bwMode="auto">
            <a:xfrm>
              <a:off x="6437313" y="4194176"/>
              <a:ext cx="60325" cy="30163"/>
            </a:xfrm>
            <a:custGeom>
              <a:avLst/>
              <a:gdLst>
                <a:gd name="T0" fmla="*/ 22 w 44"/>
                <a:gd name="T1" fmla="*/ 0 h 22"/>
                <a:gd name="T2" fmla="*/ 0 w 44"/>
                <a:gd name="T3" fmla="*/ 22 h 22"/>
                <a:gd name="T4" fmla="*/ 44 w 44"/>
                <a:gd name="T5" fmla="*/ 12 h 22"/>
                <a:gd name="T6" fmla="*/ 22 w 44"/>
                <a:gd name="T7" fmla="*/ 0 h 22"/>
                <a:gd name="T8" fmla="*/ 22 w 4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2">
                  <a:moveTo>
                    <a:pt x="22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17"/>
                    <a:pt x="44" y="12"/>
                  </a:cubicBezTo>
                  <a:cubicBezTo>
                    <a:pt x="37" y="7"/>
                    <a:pt x="30" y="3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íśḷïďe"/>
            <p:cNvSpPr/>
            <p:nvPr/>
          </p:nvSpPr>
          <p:spPr bwMode="auto">
            <a:xfrm>
              <a:off x="6321426" y="4113213"/>
              <a:ext cx="11113" cy="11113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ïŝḻídê"/>
            <p:cNvSpPr/>
            <p:nvPr/>
          </p:nvSpPr>
          <p:spPr bwMode="auto">
            <a:xfrm>
              <a:off x="6327776" y="4124326"/>
              <a:ext cx="11113" cy="11113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íṥḷiďé"/>
            <p:cNvSpPr/>
            <p:nvPr/>
          </p:nvSpPr>
          <p:spPr bwMode="auto">
            <a:xfrm>
              <a:off x="6335713" y="4133851"/>
              <a:ext cx="9525" cy="11113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îṧḷïḑè"/>
            <p:cNvSpPr/>
            <p:nvPr/>
          </p:nvSpPr>
          <p:spPr bwMode="auto">
            <a:xfrm>
              <a:off x="6342063" y="4144963"/>
              <a:ext cx="9525" cy="11113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ïsļide"/>
            <p:cNvSpPr/>
            <p:nvPr/>
          </p:nvSpPr>
          <p:spPr bwMode="auto">
            <a:xfrm>
              <a:off x="6965951" y="4144963"/>
              <a:ext cx="7938" cy="9525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í$ḻíḋê"/>
            <p:cNvSpPr/>
            <p:nvPr/>
          </p:nvSpPr>
          <p:spPr bwMode="auto">
            <a:xfrm>
              <a:off x="6967538" y="4154488"/>
              <a:ext cx="7938" cy="9525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îSľiḓè"/>
            <p:cNvSpPr/>
            <p:nvPr/>
          </p:nvSpPr>
          <p:spPr bwMode="auto">
            <a:xfrm>
              <a:off x="6967538" y="4164013"/>
              <a:ext cx="7938" cy="9525"/>
            </a:xfrm>
            <a:prstGeom prst="ellipse">
              <a:avLst/>
            </a:prstGeom>
            <a:solidFill>
              <a:srgbClr val="575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íśľîḓe"/>
            <p:cNvSpPr/>
            <p:nvPr/>
          </p:nvSpPr>
          <p:spPr bwMode="auto">
            <a:xfrm>
              <a:off x="6630988" y="4437063"/>
              <a:ext cx="263525" cy="112713"/>
            </a:xfrm>
            <a:custGeom>
              <a:avLst/>
              <a:gdLst>
                <a:gd name="T0" fmla="*/ 6 w 192"/>
                <a:gd name="T1" fmla="*/ 7 h 82"/>
                <a:gd name="T2" fmla="*/ 41 w 192"/>
                <a:gd name="T3" fmla="*/ 41 h 82"/>
                <a:gd name="T4" fmla="*/ 133 w 192"/>
                <a:gd name="T5" fmla="*/ 82 h 82"/>
                <a:gd name="T6" fmla="*/ 192 w 192"/>
                <a:gd name="T7" fmla="*/ 57 h 82"/>
                <a:gd name="T8" fmla="*/ 157 w 192"/>
                <a:gd name="T9" fmla="*/ 59 h 82"/>
                <a:gd name="T10" fmla="*/ 6 w 192"/>
                <a:gd name="T11" fmla="*/ 7 h 82"/>
                <a:gd name="T12" fmla="*/ 0 w 192"/>
                <a:gd name="T13" fmla="*/ 0 h 82"/>
                <a:gd name="T14" fmla="*/ 0 w 192"/>
                <a:gd name="T15" fmla="*/ 0 h 82"/>
                <a:gd name="T16" fmla="*/ 6 w 192"/>
                <a:gd name="T17" fmla="*/ 7 h 82"/>
                <a:gd name="T18" fmla="*/ 0 w 192"/>
                <a:gd name="T19" fmla="*/ 0 h 82"/>
                <a:gd name="T20" fmla="*/ 0 w 192"/>
                <a:gd name="T21" fmla="*/ 0 h 82"/>
                <a:gd name="T22" fmla="*/ 0 w 192"/>
                <a:gd name="T23" fmla="*/ 0 h 82"/>
                <a:gd name="T24" fmla="*/ 0 w 192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82">
                  <a:moveTo>
                    <a:pt x="6" y="7"/>
                  </a:moveTo>
                  <a:cubicBezTo>
                    <a:pt x="13" y="15"/>
                    <a:pt x="25" y="28"/>
                    <a:pt x="41" y="41"/>
                  </a:cubicBezTo>
                  <a:cubicBezTo>
                    <a:pt x="66" y="61"/>
                    <a:pt x="99" y="82"/>
                    <a:pt x="133" y="82"/>
                  </a:cubicBezTo>
                  <a:cubicBezTo>
                    <a:pt x="153" y="82"/>
                    <a:pt x="173" y="75"/>
                    <a:pt x="192" y="57"/>
                  </a:cubicBezTo>
                  <a:cubicBezTo>
                    <a:pt x="192" y="57"/>
                    <a:pt x="178" y="59"/>
                    <a:pt x="157" y="59"/>
                  </a:cubicBezTo>
                  <a:cubicBezTo>
                    <a:pt x="116" y="59"/>
                    <a:pt x="47" y="52"/>
                    <a:pt x="6" y="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5"/>
                    <a:pt x="6" y="7"/>
                  </a:cubicBezTo>
                  <a:cubicBezTo>
                    <a:pt x="2" y="3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îṥ1ïḍê"/>
            <p:cNvSpPr/>
            <p:nvPr/>
          </p:nvSpPr>
          <p:spPr bwMode="auto">
            <a:xfrm>
              <a:off x="6543676" y="4535488"/>
              <a:ext cx="100013" cy="57150"/>
            </a:xfrm>
            <a:custGeom>
              <a:avLst/>
              <a:gdLst>
                <a:gd name="T0" fmla="*/ 0 w 72"/>
                <a:gd name="T1" fmla="*/ 0 h 42"/>
                <a:gd name="T2" fmla="*/ 1 w 72"/>
                <a:gd name="T3" fmla="*/ 26 h 42"/>
                <a:gd name="T4" fmla="*/ 11 w 72"/>
                <a:gd name="T5" fmla="*/ 24 h 42"/>
                <a:gd name="T6" fmla="*/ 60 w 72"/>
                <a:gd name="T7" fmla="*/ 40 h 42"/>
                <a:gd name="T8" fmla="*/ 66 w 72"/>
                <a:gd name="T9" fmla="*/ 42 h 42"/>
                <a:gd name="T10" fmla="*/ 72 w 72"/>
                <a:gd name="T11" fmla="*/ 40 h 42"/>
                <a:gd name="T12" fmla="*/ 72 w 72"/>
                <a:gd name="T13" fmla="*/ 21 h 42"/>
                <a:gd name="T14" fmla="*/ 0 w 72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42">
                  <a:moveTo>
                    <a:pt x="0" y="0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3" y="24"/>
                    <a:pt x="7" y="24"/>
                    <a:pt x="11" y="24"/>
                  </a:cubicBezTo>
                  <a:cubicBezTo>
                    <a:pt x="28" y="24"/>
                    <a:pt x="55" y="37"/>
                    <a:pt x="60" y="40"/>
                  </a:cubicBezTo>
                  <a:cubicBezTo>
                    <a:pt x="62" y="41"/>
                    <a:pt x="64" y="42"/>
                    <a:pt x="66" y="42"/>
                  </a:cubicBezTo>
                  <a:cubicBezTo>
                    <a:pt x="68" y="42"/>
                    <a:pt x="70" y="41"/>
                    <a:pt x="72" y="40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5" y="2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íṥḷídê"/>
            <p:cNvSpPr/>
            <p:nvPr/>
          </p:nvSpPr>
          <p:spPr bwMode="auto">
            <a:xfrm>
              <a:off x="6546851" y="4535488"/>
              <a:ext cx="93663" cy="55563"/>
            </a:xfrm>
            <a:custGeom>
              <a:avLst/>
              <a:gdLst>
                <a:gd name="T0" fmla="*/ 0 w 68"/>
                <a:gd name="T1" fmla="*/ 0 h 40"/>
                <a:gd name="T2" fmla="*/ 68 w 68"/>
                <a:gd name="T3" fmla="*/ 20 h 40"/>
                <a:gd name="T4" fmla="*/ 68 w 68"/>
                <a:gd name="T5" fmla="*/ 38 h 40"/>
                <a:gd name="T6" fmla="*/ 57 w 68"/>
                <a:gd name="T7" fmla="*/ 38 h 40"/>
                <a:gd name="T8" fmla="*/ 0 w 68"/>
                <a:gd name="T9" fmla="*/ 25 h 40"/>
                <a:gd name="T10" fmla="*/ 0 w 68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0">
                  <a:moveTo>
                    <a:pt x="0" y="0"/>
                  </a:moveTo>
                  <a:cubicBezTo>
                    <a:pt x="0" y="0"/>
                    <a:pt x="62" y="2"/>
                    <a:pt x="68" y="20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5" y="40"/>
                    <a:pt x="60" y="40"/>
                    <a:pt x="57" y="38"/>
                  </a:cubicBezTo>
                  <a:cubicBezTo>
                    <a:pt x="50" y="35"/>
                    <a:pt x="13" y="16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îŝḷîďê"/>
            <p:cNvSpPr/>
            <p:nvPr/>
          </p:nvSpPr>
          <p:spPr bwMode="auto">
            <a:xfrm>
              <a:off x="6592888" y="4341813"/>
              <a:ext cx="88900" cy="111125"/>
            </a:xfrm>
            <a:custGeom>
              <a:avLst/>
              <a:gdLst>
                <a:gd name="T0" fmla="*/ 2 w 64"/>
                <a:gd name="T1" fmla="*/ 4 h 81"/>
                <a:gd name="T2" fmla="*/ 25 w 64"/>
                <a:gd name="T3" fmla="*/ 43 h 81"/>
                <a:gd name="T4" fmla="*/ 64 w 64"/>
                <a:gd name="T5" fmla="*/ 81 h 81"/>
                <a:gd name="T6" fmla="*/ 2 w 64"/>
                <a:gd name="T7" fmla="*/ 4 h 81"/>
                <a:gd name="T8" fmla="*/ 0 w 64"/>
                <a:gd name="T9" fmla="*/ 0 h 81"/>
                <a:gd name="T10" fmla="*/ 2 w 64"/>
                <a:gd name="T11" fmla="*/ 4 h 81"/>
                <a:gd name="T12" fmla="*/ 0 w 6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1">
                  <a:moveTo>
                    <a:pt x="2" y="4"/>
                  </a:moveTo>
                  <a:cubicBezTo>
                    <a:pt x="8" y="18"/>
                    <a:pt x="16" y="31"/>
                    <a:pt x="25" y="43"/>
                  </a:cubicBezTo>
                  <a:cubicBezTo>
                    <a:pt x="36" y="58"/>
                    <a:pt x="49" y="71"/>
                    <a:pt x="64" y="81"/>
                  </a:cubicBezTo>
                  <a:cubicBezTo>
                    <a:pt x="64" y="81"/>
                    <a:pt x="12" y="22"/>
                    <a:pt x="2" y="4"/>
                  </a:cubicBezTo>
                  <a:moveTo>
                    <a:pt x="0" y="0"/>
                  </a:moveTo>
                  <a:cubicBezTo>
                    <a:pt x="0" y="1"/>
                    <a:pt x="1" y="2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ïşlîḑê"/>
            <p:cNvSpPr/>
            <p:nvPr/>
          </p:nvSpPr>
          <p:spPr bwMode="auto">
            <a:xfrm>
              <a:off x="6564313" y="4238626"/>
              <a:ext cx="52388" cy="85725"/>
            </a:xfrm>
            <a:custGeom>
              <a:avLst/>
              <a:gdLst>
                <a:gd name="T0" fmla="*/ 0 w 38"/>
                <a:gd name="T1" fmla="*/ 0 h 62"/>
                <a:gd name="T2" fmla="*/ 38 w 38"/>
                <a:gd name="T3" fmla="*/ 62 h 62"/>
                <a:gd name="T4" fmla="*/ 0 w 38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62">
                  <a:moveTo>
                    <a:pt x="0" y="0"/>
                  </a:moveTo>
                  <a:cubicBezTo>
                    <a:pt x="0" y="0"/>
                    <a:pt x="10" y="47"/>
                    <a:pt x="38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íṥḻíḍè"/>
            <p:cNvSpPr/>
            <p:nvPr/>
          </p:nvSpPr>
          <p:spPr bwMode="auto">
            <a:xfrm>
              <a:off x="6529388" y="4244976"/>
              <a:ext cx="61913" cy="79375"/>
            </a:xfrm>
            <a:custGeom>
              <a:avLst/>
              <a:gdLst>
                <a:gd name="T0" fmla="*/ 44 w 45"/>
                <a:gd name="T1" fmla="*/ 58 h 58"/>
                <a:gd name="T2" fmla="*/ 45 w 45"/>
                <a:gd name="T3" fmla="*/ 58 h 58"/>
                <a:gd name="T4" fmla="*/ 44 w 45"/>
                <a:gd name="T5" fmla="*/ 58 h 58"/>
                <a:gd name="T6" fmla="*/ 9 w 45"/>
                <a:gd name="T7" fmla="*/ 0 h 58"/>
                <a:gd name="T8" fmla="*/ 44 w 45"/>
                <a:gd name="T9" fmla="*/ 58 h 58"/>
                <a:gd name="T10" fmla="*/ 9 w 45"/>
                <a:gd name="T11" fmla="*/ 0 h 58"/>
                <a:gd name="T12" fmla="*/ 9 w 4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8">
                  <a:moveTo>
                    <a:pt x="44" y="58"/>
                  </a:moveTo>
                  <a:cubicBezTo>
                    <a:pt x="44" y="58"/>
                    <a:pt x="45" y="58"/>
                    <a:pt x="45" y="58"/>
                  </a:cubicBezTo>
                  <a:cubicBezTo>
                    <a:pt x="44" y="58"/>
                    <a:pt x="44" y="58"/>
                    <a:pt x="44" y="58"/>
                  </a:cubicBezTo>
                  <a:moveTo>
                    <a:pt x="9" y="0"/>
                  </a:moveTo>
                  <a:cubicBezTo>
                    <a:pt x="8" y="0"/>
                    <a:pt x="0" y="37"/>
                    <a:pt x="44" y="58"/>
                  </a:cubicBezTo>
                  <a:cubicBezTo>
                    <a:pt x="39" y="55"/>
                    <a:pt x="23" y="44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iSľîḍè"/>
            <p:cNvSpPr/>
            <p:nvPr/>
          </p:nvSpPr>
          <p:spPr bwMode="auto">
            <a:xfrm>
              <a:off x="6931026" y="4202113"/>
              <a:ext cx="39688" cy="30163"/>
            </a:xfrm>
            <a:custGeom>
              <a:avLst/>
              <a:gdLst>
                <a:gd name="T0" fmla="*/ 1 w 29"/>
                <a:gd name="T1" fmla="*/ 0 h 22"/>
                <a:gd name="T2" fmla="*/ 1 w 29"/>
                <a:gd name="T3" fmla="*/ 0 h 22"/>
                <a:gd name="T4" fmla="*/ 29 w 29"/>
                <a:gd name="T5" fmla="*/ 22 h 22"/>
                <a:gd name="T6" fmla="*/ 1 w 2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23" y="15"/>
                    <a:pt x="29" y="22"/>
                  </a:cubicBezTo>
                  <a:cubicBezTo>
                    <a:pt x="29" y="22"/>
                    <a:pt x="15" y="0"/>
                    <a:pt x="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iŝḷiďé"/>
            <p:cNvSpPr/>
            <p:nvPr/>
          </p:nvSpPr>
          <p:spPr bwMode="auto">
            <a:xfrm>
              <a:off x="6661151" y="3979863"/>
              <a:ext cx="195263" cy="193675"/>
            </a:xfrm>
            <a:custGeom>
              <a:avLst/>
              <a:gdLst>
                <a:gd name="T0" fmla="*/ 50 w 142"/>
                <a:gd name="T1" fmla="*/ 130 h 141"/>
                <a:gd name="T2" fmla="*/ 54 w 142"/>
                <a:gd name="T3" fmla="*/ 138 h 141"/>
                <a:gd name="T4" fmla="*/ 59 w 142"/>
                <a:gd name="T5" fmla="*/ 139 h 141"/>
                <a:gd name="T6" fmla="*/ 111 w 142"/>
                <a:gd name="T7" fmla="*/ 134 h 141"/>
                <a:gd name="T8" fmla="*/ 119 w 142"/>
                <a:gd name="T9" fmla="*/ 129 h 141"/>
                <a:gd name="T10" fmla="*/ 124 w 142"/>
                <a:gd name="T11" fmla="*/ 116 h 141"/>
                <a:gd name="T12" fmla="*/ 134 w 142"/>
                <a:gd name="T13" fmla="*/ 92 h 141"/>
                <a:gd name="T14" fmla="*/ 140 w 142"/>
                <a:gd name="T15" fmla="*/ 48 h 141"/>
                <a:gd name="T16" fmla="*/ 136 w 142"/>
                <a:gd name="T17" fmla="*/ 35 h 141"/>
                <a:gd name="T18" fmla="*/ 116 w 142"/>
                <a:gd name="T19" fmla="*/ 21 h 141"/>
                <a:gd name="T20" fmla="*/ 99 w 142"/>
                <a:gd name="T21" fmla="*/ 3 h 141"/>
                <a:gd name="T22" fmla="*/ 78 w 142"/>
                <a:gd name="T23" fmla="*/ 1 h 141"/>
                <a:gd name="T24" fmla="*/ 37 w 142"/>
                <a:gd name="T25" fmla="*/ 17 h 141"/>
                <a:gd name="T26" fmla="*/ 24 w 142"/>
                <a:gd name="T27" fmla="*/ 21 h 141"/>
                <a:gd name="T28" fmla="*/ 14 w 142"/>
                <a:gd name="T29" fmla="*/ 14 h 141"/>
                <a:gd name="T30" fmla="*/ 10 w 142"/>
                <a:gd name="T31" fmla="*/ 39 h 141"/>
                <a:gd name="T32" fmla="*/ 10 w 142"/>
                <a:gd name="T33" fmla="*/ 42 h 141"/>
                <a:gd name="T34" fmla="*/ 7 w 142"/>
                <a:gd name="T35" fmla="*/ 46 h 141"/>
                <a:gd name="T36" fmla="*/ 4 w 142"/>
                <a:gd name="T37" fmla="*/ 64 h 141"/>
                <a:gd name="T38" fmla="*/ 11 w 142"/>
                <a:gd name="T39" fmla="*/ 70 h 141"/>
                <a:gd name="T40" fmla="*/ 13 w 142"/>
                <a:gd name="T41" fmla="*/ 85 h 141"/>
                <a:gd name="T42" fmla="*/ 14 w 142"/>
                <a:gd name="T43" fmla="*/ 90 h 141"/>
                <a:gd name="T44" fmla="*/ 21 w 142"/>
                <a:gd name="T45" fmla="*/ 92 h 141"/>
                <a:gd name="T46" fmla="*/ 29 w 142"/>
                <a:gd name="T47" fmla="*/ 91 h 141"/>
                <a:gd name="T48" fmla="*/ 35 w 142"/>
                <a:gd name="T49" fmla="*/ 96 h 141"/>
                <a:gd name="T50" fmla="*/ 50 w 142"/>
                <a:gd name="T51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141">
                  <a:moveTo>
                    <a:pt x="50" y="130"/>
                  </a:moveTo>
                  <a:cubicBezTo>
                    <a:pt x="50" y="133"/>
                    <a:pt x="52" y="136"/>
                    <a:pt x="54" y="138"/>
                  </a:cubicBezTo>
                  <a:cubicBezTo>
                    <a:pt x="56" y="138"/>
                    <a:pt x="58" y="139"/>
                    <a:pt x="59" y="139"/>
                  </a:cubicBezTo>
                  <a:cubicBezTo>
                    <a:pt x="77" y="140"/>
                    <a:pt x="95" y="141"/>
                    <a:pt x="111" y="134"/>
                  </a:cubicBezTo>
                  <a:cubicBezTo>
                    <a:pt x="115" y="133"/>
                    <a:pt x="117" y="131"/>
                    <a:pt x="119" y="129"/>
                  </a:cubicBezTo>
                  <a:cubicBezTo>
                    <a:pt x="122" y="125"/>
                    <a:pt x="123" y="120"/>
                    <a:pt x="124" y="116"/>
                  </a:cubicBezTo>
                  <a:cubicBezTo>
                    <a:pt x="126" y="107"/>
                    <a:pt x="131" y="100"/>
                    <a:pt x="134" y="92"/>
                  </a:cubicBezTo>
                  <a:cubicBezTo>
                    <a:pt x="140" y="78"/>
                    <a:pt x="142" y="63"/>
                    <a:pt x="140" y="48"/>
                  </a:cubicBezTo>
                  <a:cubicBezTo>
                    <a:pt x="140" y="43"/>
                    <a:pt x="138" y="39"/>
                    <a:pt x="136" y="35"/>
                  </a:cubicBezTo>
                  <a:cubicBezTo>
                    <a:pt x="131" y="29"/>
                    <a:pt x="123" y="26"/>
                    <a:pt x="116" y="21"/>
                  </a:cubicBezTo>
                  <a:cubicBezTo>
                    <a:pt x="110" y="15"/>
                    <a:pt x="106" y="7"/>
                    <a:pt x="99" y="3"/>
                  </a:cubicBezTo>
                  <a:cubicBezTo>
                    <a:pt x="92" y="0"/>
                    <a:pt x="85" y="0"/>
                    <a:pt x="78" y="1"/>
                  </a:cubicBezTo>
                  <a:cubicBezTo>
                    <a:pt x="63" y="4"/>
                    <a:pt x="50" y="9"/>
                    <a:pt x="37" y="17"/>
                  </a:cubicBezTo>
                  <a:cubicBezTo>
                    <a:pt x="33" y="19"/>
                    <a:pt x="29" y="22"/>
                    <a:pt x="24" y="21"/>
                  </a:cubicBezTo>
                  <a:cubicBezTo>
                    <a:pt x="20" y="20"/>
                    <a:pt x="16" y="17"/>
                    <a:pt x="14" y="14"/>
                  </a:cubicBezTo>
                  <a:cubicBezTo>
                    <a:pt x="10" y="21"/>
                    <a:pt x="9" y="30"/>
                    <a:pt x="10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4"/>
                    <a:pt x="8" y="45"/>
                    <a:pt x="7" y="46"/>
                  </a:cubicBezTo>
                  <a:cubicBezTo>
                    <a:pt x="3" y="51"/>
                    <a:pt x="0" y="59"/>
                    <a:pt x="4" y="64"/>
                  </a:cubicBezTo>
                  <a:cubicBezTo>
                    <a:pt x="6" y="66"/>
                    <a:pt x="9" y="68"/>
                    <a:pt x="11" y="70"/>
                  </a:cubicBezTo>
                  <a:cubicBezTo>
                    <a:pt x="14" y="74"/>
                    <a:pt x="13" y="80"/>
                    <a:pt x="13" y="85"/>
                  </a:cubicBezTo>
                  <a:cubicBezTo>
                    <a:pt x="13" y="87"/>
                    <a:pt x="13" y="88"/>
                    <a:pt x="14" y="90"/>
                  </a:cubicBezTo>
                  <a:cubicBezTo>
                    <a:pt x="16" y="92"/>
                    <a:pt x="19" y="92"/>
                    <a:pt x="21" y="92"/>
                  </a:cubicBezTo>
                  <a:cubicBezTo>
                    <a:pt x="24" y="91"/>
                    <a:pt x="26" y="91"/>
                    <a:pt x="29" y="91"/>
                  </a:cubicBezTo>
                  <a:cubicBezTo>
                    <a:pt x="31" y="92"/>
                    <a:pt x="34" y="94"/>
                    <a:pt x="35" y="96"/>
                  </a:cubicBezTo>
                  <a:cubicBezTo>
                    <a:pt x="43" y="106"/>
                    <a:pt x="46" y="117"/>
                    <a:pt x="50" y="130"/>
                  </a:cubicBezTo>
                </a:path>
              </a:pathLst>
            </a:custGeom>
            <a:solidFill>
              <a:srgbClr val="2D2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íś1îḑe"/>
            <p:cNvSpPr/>
            <p:nvPr/>
          </p:nvSpPr>
          <p:spPr bwMode="auto">
            <a:xfrm>
              <a:off x="6661151" y="4044951"/>
              <a:ext cx="6350" cy="20638"/>
            </a:xfrm>
            <a:custGeom>
              <a:avLst/>
              <a:gdLst>
                <a:gd name="T0" fmla="*/ 5 w 5"/>
                <a:gd name="T1" fmla="*/ 0 h 15"/>
                <a:gd name="T2" fmla="*/ 3 w 5"/>
                <a:gd name="T3" fmla="*/ 15 h 15"/>
                <a:gd name="T4" fmla="*/ 4 w 5"/>
                <a:gd name="T5" fmla="*/ 3 h 15"/>
                <a:gd name="T6" fmla="*/ 5 w 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5">
                  <a:moveTo>
                    <a:pt x="5" y="0"/>
                  </a:moveTo>
                  <a:cubicBezTo>
                    <a:pt x="2" y="5"/>
                    <a:pt x="0" y="11"/>
                    <a:pt x="3" y="15"/>
                  </a:cubicBezTo>
                  <a:cubicBezTo>
                    <a:pt x="1" y="12"/>
                    <a:pt x="2" y="7"/>
                    <a:pt x="4" y="3"/>
                  </a:cubicBezTo>
                  <a:cubicBezTo>
                    <a:pt x="4" y="2"/>
                    <a:pt x="4" y="1"/>
                    <a:pt x="5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îṧľîďé"/>
            <p:cNvSpPr/>
            <p:nvPr/>
          </p:nvSpPr>
          <p:spPr bwMode="auto">
            <a:xfrm>
              <a:off x="6675438" y="4075113"/>
              <a:ext cx="55563" cy="87313"/>
            </a:xfrm>
            <a:custGeom>
              <a:avLst/>
              <a:gdLst>
                <a:gd name="T0" fmla="*/ 27 w 40"/>
                <a:gd name="T1" fmla="*/ 31 h 63"/>
                <a:gd name="T2" fmla="*/ 38 w 40"/>
                <a:gd name="T3" fmla="*/ 59 h 63"/>
                <a:gd name="T4" fmla="*/ 40 w 40"/>
                <a:gd name="T5" fmla="*/ 63 h 63"/>
                <a:gd name="T6" fmla="*/ 39 w 40"/>
                <a:gd name="T7" fmla="*/ 60 h 63"/>
                <a:gd name="T8" fmla="*/ 27 w 40"/>
                <a:gd name="T9" fmla="*/ 31 h 63"/>
                <a:gd name="T10" fmla="*/ 0 w 40"/>
                <a:gd name="T11" fmla="*/ 0 h 63"/>
                <a:gd name="T12" fmla="*/ 1 w 40"/>
                <a:gd name="T13" fmla="*/ 14 h 63"/>
                <a:gd name="T14" fmla="*/ 3 w 40"/>
                <a:gd name="T15" fmla="*/ 19 h 63"/>
                <a:gd name="T16" fmla="*/ 3 w 40"/>
                <a:gd name="T17" fmla="*/ 19 h 63"/>
                <a:gd name="T18" fmla="*/ 2 w 40"/>
                <a:gd name="T19" fmla="*/ 15 h 63"/>
                <a:gd name="T20" fmla="*/ 0 w 40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3">
                  <a:moveTo>
                    <a:pt x="27" y="31"/>
                  </a:moveTo>
                  <a:cubicBezTo>
                    <a:pt x="33" y="39"/>
                    <a:pt x="36" y="49"/>
                    <a:pt x="38" y="59"/>
                  </a:cubicBezTo>
                  <a:cubicBezTo>
                    <a:pt x="39" y="61"/>
                    <a:pt x="39" y="62"/>
                    <a:pt x="40" y="63"/>
                  </a:cubicBezTo>
                  <a:cubicBezTo>
                    <a:pt x="39" y="62"/>
                    <a:pt x="39" y="61"/>
                    <a:pt x="39" y="60"/>
                  </a:cubicBezTo>
                  <a:cubicBezTo>
                    <a:pt x="36" y="49"/>
                    <a:pt x="33" y="40"/>
                    <a:pt x="27" y="31"/>
                  </a:cubicBezTo>
                  <a:moveTo>
                    <a:pt x="0" y="0"/>
                  </a:moveTo>
                  <a:cubicBezTo>
                    <a:pt x="2" y="4"/>
                    <a:pt x="1" y="10"/>
                    <a:pt x="1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8"/>
                    <a:pt x="2" y="16"/>
                    <a:pt x="2" y="15"/>
                  </a:cubicBezTo>
                  <a:cubicBezTo>
                    <a:pt x="2" y="10"/>
                    <a:pt x="3" y="4"/>
                    <a:pt x="0" y="0"/>
                  </a:cubicBezTo>
                </a:path>
              </a:pathLst>
            </a:custGeom>
            <a:solidFill>
              <a:srgbClr val="E5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îš1iḍê"/>
            <p:cNvSpPr/>
            <p:nvPr/>
          </p:nvSpPr>
          <p:spPr bwMode="auto">
            <a:xfrm>
              <a:off x="6662738" y="4049713"/>
              <a:ext cx="166688" cy="120650"/>
            </a:xfrm>
            <a:custGeom>
              <a:avLst/>
              <a:gdLst>
                <a:gd name="T0" fmla="*/ 3 w 121"/>
                <a:gd name="T1" fmla="*/ 0 h 88"/>
                <a:gd name="T2" fmla="*/ 2 w 121"/>
                <a:gd name="T3" fmla="*/ 12 h 88"/>
                <a:gd name="T4" fmla="*/ 3 w 121"/>
                <a:gd name="T5" fmla="*/ 13 h 88"/>
                <a:gd name="T6" fmla="*/ 9 w 121"/>
                <a:gd name="T7" fmla="*/ 18 h 88"/>
                <a:gd name="T8" fmla="*/ 10 w 121"/>
                <a:gd name="T9" fmla="*/ 19 h 88"/>
                <a:gd name="T10" fmla="*/ 12 w 121"/>
                <a:gd name="T11" fmla="*/ 34 h 88"/>
                <a:gd name="T12" fmla="*/ 13 w 121"/>
                <a:gd name="T13" fmla="*/ 38 h 88"/>
                <a:gd name="T14" fmla="*/ 18 w 121"/>
                <a:gd name="T15" fmla="*/ 40 h 88"/>
                <a:gd name="T16" fmla="*/ 20 w 121"/>
                <a:gd name="T17" fmla="*/ 40 h 88"/>
                <a:gd name="T18" fmla="*/ 25 w 121"/>
                <a:gd name="T19" fmla="*/ 39 h 88"/>
                <a:gd name="T20" fmla="*/ 27 w 121"/>
                <a:gd name="T21" fmla="*/ 39 h 88"/>
                <a:gd name="T22" fmla="*/ 34 w 121"/>
                <a:gd name="T23" fmla="*/ 44 h 88"/>
                <a:gd name="T24" fmla="*/ 37 w 121"/>
                <a:gd name="T25" fmla="*/ 50 h 88"/>
                <a:gd name="T26" fmla="*/ 49 w 121"/>
                <a:gd name="T27" fmla="*/ 79 h 88"/>
                <a:gd name="T28" fmla="*/ 50 w 121"/>
                <a:gd name="T29" fmla="*/ 82 h 88"/>
                <a:gd name="T30" fmla="*/ 53 w 121"/>
                <a:gd name="T31" fmla="*/ 86 h 88"/>
                <a:gd name="T32" fmla="*/ 58 w 121"/>
                <a:gd name="T33" fmla="*/ 87 h 88"/>
                <a:gd name="T34" fmla="*/ 58 w 121"/>
                <a:gd name="T35" fmla="*/ 87 h 88"/>
                <a:gd name="T36" fmla="*/ 77 w 121"/>
                <a:gd name="T37" fmla="*/ 88 h 88"/>
                <a:gd name="T38" fmla="*/ 110 w 121"/>
                <a:gd name="T39" fmla="*/ 82 h 88"/>
                <a:gd name="T40" fmla="*/ 118 w 121"/>
                <a:gd name="T41" fmla="*/ 77 h 88"/>
                <a:gd name="T42" fmla="*/ 121 w 121"/>
                <a:gd name="T43" fmla="*/ 72 h 88"/>
                <a:gd name="T44" fmla="*/ 120 w 121"/>
                <a:gd name="T45" fmla="*/ 73 h 88"/>
                <a:gd name="T46" fmla="*/ 112 w 121"/>
                <a:gd name="T47" fmla="*/ 78 h 88"/>
                <a:gd name="T48" fmla="*/ 79 w 121"/>
                <a:gd name="T49" fmla="*/ 84 h 88"/>
                <a:gd name="T50" fmla="*/ 60 w 121"/>
                <a:gd name="T51" fmla="*/ 83 h 88"/>
                <a:gd name="T52" fmla="*/ 60 w 121"/>
                <a:gd name="T53" fmla="*/ 83 h 88"/>
                <a:gd name="T54" fmla="*/ 55 w 121"/>
                <a:gd name="T55" fmla="*/ 82 h 88"/>
                <a:gd name="T56" fmla="*/ 50 w 121"/>
                <a:gd name="T57" fmla="*/ 74 h 88"/>
                <a:gd name="T58" fmla="*/ 36 w 121"/>
                <a:gd name="T59" fmla="*/ 41 h 88"/>
                <a:gd name="T60" fmla="*/ 29 w 121"/>
                <a:gd name="T61" fmla="*/ 35 h 88"/>
                <a:gd name="T62" fmla="*/ 27 w 121"/>
                <a:gd name="T63" fmla="*/ 35 h 88"/>
                <a:gd name="T64" fmla="*/ 22 w 121"/>
                <a:gd name="T65" fmla="*/ 36 h 88"/>
                <a:gd name="T66" fmla="*/ 20 w 121"/>
                <a:gd name="T67" fmla="*/ 36 h 88"/>
                <a:gd name="T68" fmla="*/ 15 w 121"/>
                <a:gd name="T69" fmla="*/ 35 h 88"/>
                <a:gd name="T70" fmla="*/ 13 w 121"/>
                <a:gd name="T71" fmla="*/ 29 h 88"/>
                <a:gd name="T72" fmla="*/ 11 w 121"/>
                <a:gd name="T73" fmla="*/ 14 h 88"/>
                <a:gd name="T74" fmla="*/ 5 w 121"/>
                <a:gd name="T75" fmla="*/ 9 h 88"/>
                <a:gd name="T76" fmla="*/ 3 w 121"/>
                <a:gd name="T7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" h="88">
                  <a:moveTo>
                    <a:pt x="3" y="0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2" y="12"/>
                    <a:pt x="3" y="13"/>
                    <a:pt x="3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23"/>
                    <a:pt x="12" y="29"/>
                    <a:pt x="12" y="34"/>
                  </a:cubicBezTo>
                  <a:cubicBezTo>
                    <a:pt x="12" y="35"/>
                    <a:pt x="12" y="37"/>
                    <a:pt x="13" y="38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39"/>
                    <a:pt x="23" y="39"/>
                    <a:pt x="25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30" y="40"/>
                    <a:pt x="32" y="42"/>
                    <a:pt x="34" y="44"/>
                  </a:cubicBezTo>
                  <a:cubicBezTo>
                    <a:pt x="35" y="46"/>
                    <a:pt x="36" y="48"/>
                    <a:pt x="37" y="50"/>
                  </a:cubicBezTo>
                  <a:cubicBezTo>
                    <a:pt x="43" y="59"/>
                    <a:pt x="46" y="68"/>
                    <a:pt x="49" y="79"/>
                  </a:cubicBezTo>
                  <a:cubicBezTo>
                    <a:pt x="49" y="80"/>
                    <a:pt x="49" y="81"/>
                    <a:pt x="50" y="82"/>
                  </a:cubicBezTo>
                  <a:cubicBezTo>
                    <a:pt x="50" y="84"/>
                    <a:pt x="52" y="85"/>
                    <a:pt x="53" y="86"/>
                  </a:cubicBezTo>
                  <a:cubicBezTo>
                    <a:pt x="54" y="87"/>
                    <a:pt x="56" y="87"/>
                    <a:pt x="58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64" y="88"/>
                    <a:pt x="70" y="88"/>
                    <a:pt x="77" y="88"/>
                  </a:cubicBezTo>
                  <a:cubicBezTo>
                    <a:pt x="88" y="88"/>
                    <a:pt x="100" y="87"/>
                    <a:pt x="110" y="82"/>
                  </a:cubicBezTo>
                  <a:cubicBezTo>
                    <a:pt x="113" y="81"/>
                    <a:pt x="116" y="79"/>
                    <a:pt x="118" y="77"/>
                  </a:cubicBezTo>
                  <a:cubicBezTo>
                    <a:pt x="119" y="76"/>
                    <a:pt x="120" y="74"/>
                    <a:pt x="121" y="72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6"/>
                    <a:pt x="115" y="77"/>
                    <a:pt x="112" y="78"/>
                  </a:cubicBezTo>
                  <a:cubicBezTo>
                    <a:pt x="102" y="83"/>
                    <a:pt x="90" y="84"/>
                    <a:pt x="79" y="84"/>
                  </a:cubicBezTo>
                  <a:cubicBezTo>
                    <a:pt x="72" y="84"/>
                    <a:pt x="66" y="84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58" y="83"/>
                    <a:pt x="56" y="83"/>
                    <a:pt x="55" y="82"/>
                  </a:cubicBezTo>
                  <a:cubicBezTo>
                    <a:pt x="52" y="80"/>
                    <a:pt x="51" y="77"/>
                    <a:pt x="50" y="74"/>
                  </a:cubicBezTo>
                  <a:cubicBezTo>
                    <a:pt x="47" y="62"/>
                    <a:pt x="44" y="51"/>
                    <a:pt x="36" y="41"/>
                  </a:cubicBezTo>
                  <a:cubicBezTo>
                    <a:pt x="34" y="38"/>
                    <a:pt x="32" y="36"/>
                    <a:pt x="29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5" y="35"/>
                    <a:pt x="23" y="36"/>
                    <a:pt x="22" y="36"/>
                  </a:cubicBezTo>
                  <a:cubicBezTo>
                    <a:pt x="21" y="36"/>
                    <a:pt x="20" y="36"/>
                    <a:pt x="20" y="36"/>
                  </a:cubicBezTo>
                  <a:cubicBezTo>
                    <a:pt x="18" y="36"/>
                    <a:pt x="16" y="36"/>
                    <a:pt x="15" y="35"/>
                  </a:cubicBezTo>
                  <a:cubicBezTo>
                    <a:pt x="14" y="33"/>
                    <a:pt x="13" y="31"/>
                    <a:pt x="13" y="29"/>
                  </a:cubicBezTo>
                  <a:cubicBezTo>
                    <a:pt x="13" y="24"/>
                    <a:pt x="14" y="18"/>
                    <a:pt x="11" y="14"/>
                  </a:cubicBezTo>
                  <a:cubicBezTo>
                    <a:pt x="9" y="12"/>
                    <a:pt x="7" y="11"/>
                    <a:pt x="5" y="9"/>
                  </a:cubicBezTo>
                  <a:cubicBezTo>
                    <a:pt x="3" y="6"/>
                    <a:pt x="2" y="3"/>
                    <a:pt x="3" y="0"/>
                  </a:cubicBezTo>
                </a:path>
              </a:pathLst>
            </a:custGeom>
            <a:solidFill>
              <a:srgbClr val="28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ïS1íḋê"/>
            <p:cNvSpPr/>
            <p:nvPr/>
          </p:nvSpPr>
          <p:spPr bwMode="auto">
            <a:xfrm>
              <a:off x="6673851" y="3997326"/>
              <a:ext cx="6350" cy="23813"/>
            </a:xfrm>
            <a:custGeom>
              <a:avLst/>
              <a:gdLst>
                <a:gd name="T0" fmla="*/ 5 w 5"/>
                <a:gd name="T1" fmla="*/ 0 h 18"/>
                <a:gd name="T2" fmla="*/ 0 w 5"/>
                <a:gd name="T3" fmla="*/ 18 h 18"/>
                <a:gd name="T4" fmla="*/ 1 w 5"/>
                <a:gd name="T5" fmla="*/ 18 h 18"/>
                <a:gd name="T6" fmla="*/ 5 w 5"/>
                <a:gd name="T7" fmla="*/ 1 h 18"/>
                <a:gd name="T8" fmla="*/ 5 w 5"/>
                <a:gd name="T9" fmla="*/ 1 h 18"/>
                <a:gd name="T10" fmla="*/ 5 w 5"/>
                <a:gd name="T11" fmla="*/ 0 h 18"/>
                <a:gd name="T12" fmla="*/ 5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5" y="0"/>
                  </a:moveTo>
                  <a:cubicBezTo>
                    <a:pt x="2" y="6"/>
                    <a:pt x="1" y="12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2"/>
                    <a:pt x="2" y="6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íšlíḍe"/>
            <p:cNvSpPr/>
            <p:nvPr/>
          </p:nvSpPr>
          <p:spPr bwMode="auto">
            <a:xfrm>
              <a:off x="6673851" y="4021138"/>
              <a:ext cx="1588" cy="14288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7 h 10"/>
                <a:gd name="T4" fmla="*/ 1 w 1"/>
                <a:gd name="T5" fmla="*/ 10 h 10"/>
                <a:gd name="T6" fmla="*/ 1 w 1"/>
                <a:gd name="T7" fmla="*/ 10 h 10"/>
                <a:gd name="T8" fmla="*/ 1 w 1"/>
                <a:gd name="T9" fmla="*/ 8 h 10"/>
                <a:gd name="T10" fmla="*/ 1 w 1"/>
                <a:gd name="T11" fmla="*/ 0 h 10"/>
                <a:gd name="T12" fmla="*/ 0 w 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0" y="5"/>
                    <a:pt x="0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iŝ1îḍè"/>
            <p:cNvSpPr/>
            <p:nvPr/>
          </p:nvSpPr>
          <p:spPr bwMode="auto">
            <a:xfrm>
              <a:off x="6673851" y="3998913"/>
              <a:ext cx="6350" cy="36513"/>
            </a:xfrm>
            <a:custGeom>
              <a:avLst/>
              <a:gdLst>
                <a:gd name="T0" fmla="*/ 5 w 5"/>
                <a:gd name="T1" fmla="*/ 0 h 27"/>
                <a:gd name="T2" fmla="*/ 1 w 5"/>
                <a:gd name="T3" fmla="*/ 17 h 27"/>
                <a:gd name="T4" fmla="*/ 1 w 5"/>
                <a:gd name="T5" fmla="*/ 25 h 27"/>
                <a:gd name="T6" fmla="*/ 1 w 5"/>
                <a:gd name="T7" fmla="*/ 27 h 27"/>
                <a:gd name="T8" fmla="*/ 2 w 5"/>
                <a:gd name="T9" fmla="*/ 24 h 27"/>
                <a:gd name="T10" fmla="*/ 2 w 5"/>
                <a:gd name="T11" fmla="*/ 20 h 27"/>
                <a:gd name="T12" fmla="*/ 5 w 5"/>
                <a:gd name="T13" fmla="*/ 0 h 27"/>
                <a:gd name="T14" fmla="*/ 5 w 5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2" y="5"/>
                    <a:pt x="1" y="11"/>
                    <a:pt x="1" y="17"/>
                  </a:cubicBezTo>
                  <a:cubicBezTo>
                    <a:pt x="0" y="19"/>
                    <a:pt x="0" y="22"/>
                    <a:pt x="1" y="25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1" y="26"/>
                    <a:pt x="2" y="25"/>
                    <a:pt x="2" y="24"/>
                  </a:cubicBezTo>
                  <a:cubicBezTo>
                    <a:pt x="3" y="23"/>
                    <a:pt x="3" y="21"/>
                    <a:pt x="2" y="20"/>
                  </a:cubicBezTo>
                  <a:cubicBezTo>
                    <a:pt x="2" y="13"/>
                    <a:pt x="3" y="6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8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ïṧḻïḓé"/>
            <p:cNvSpPr/>
            <p:nvPr/>
          </p:nvSpPr>
          <p:spPr bwMode="auto">
            <a:xfrm>
              <a:off x="6715126" y="4203701"/>
              <a:ext cx="106363" cy="6350"/>
            </a:xfrm>
            <a:custGeom>
              <a:avLst/>
              <a:gdLst>
                <a:gd name="T0" fmla="*/ 78 w 78"/>
                <a:gd name="T1" fmla="*/ 0 h 5"/>
                <a:gd name="T2" fmla="*/ 0 w 78"/>
                <a:gd name="T3" fmla="*/ 2 h 5"/>
                <a:gd name="T4" fmla="*/ 52 w 78"/>
                <a:gd name="T5" fmla="*/ 5 h 5"/>
                <a:gd name="T6" fmla="*/ 78 w 7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5">
                  <a:moveTo>
                    <a:pt x="78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0" y="5"/>
                    <a:pt x="52" y="5"/>
                  </a:cubicBezTo>
                  <a:cubicBezTo>
                    <a:pt x="65" y="5"/>
                    <a:pt x="76" y="4"/>
                    <a:pt x="7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ïṩ1îďé"/>
            <p:cNvSpPr/>
            <p:nvPr/>
          </p:nvSpPr>
          <p:spPr bwMode="auto">
            <a:xfrm>
              <a:off x="6907213" y="4164013"/>
              <a:ext cx="65088" cy="20638"/>
            </a:xfrm>
            <a:custGeom>
              <a:avLst/>
              <a:gdLst>
                <a:gd name="T0" fmla="*/ 0 w 48"/>
                <a:gd name="T1" fmla="*/ 0 h 15"/>
                <a:gd name="T2" fmla="*/ 48 w 48"/>
                <a:gd name="T3" fmla="*/ 15 h 15"/>
                <a:gd name="T4" fmla="*/ 0 w 4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5">
                  <a:moveTo>
                    <a:pt x="0" y="0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39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00" name="圆角矩形 199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第一部分标题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第二部分标题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2583828" y="3039213"/>
            <a:ext cx="2295145" cy="176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7515069" y="3039213"/>
            <a:ext cx="2295145" cy="176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83827" y="2370724"/>
            <a:ext cx="2295145" cy="418438"/>
          </a:xfrm>
          <a:prstGeom prst="roundRect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填写项目名称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15068" y="2370724"/>
            <a:ext cx="2295145" cy="418438"/>
          </a:xfrm>
          <a:prstGeom prst="roundRect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填写项目名称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122" name="Picture 2" descr="D:\用户目录\我的文档\Tencent Files\2972543840\FileRecv\组60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82610" y="2789928"/>
            <a:ext cx="3839777" cy="3326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454886" y="2468592"/>
            <a:ext cx="3985202" cy="865136"/>
          </a:xfrm>
        </p:spPr>
        <p:txBody>
          <a:bodyPr>
            <a:normAutofit/>
          </a:bodyPr>
          <a:lstStyle/>
          <a:p>
            <a:r>
              <a:rPr lang="zh-CN" altLang="en-US" sz="4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感谢聆听！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454886" y="3687983"/>
            <a:ext cx="3985202" cy="31087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创造安全网络云世界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496732" y="4003617"/>
            <a:ext cx="3943356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www.enlink.com.cn</a:t>
            </a:r>
            <a:endParaRPr lang="en-US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222888" y="2535892"/>
            <a:ext cx="0" cy="16814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70" y="2660241"/>
            <a:ext cx="1278704" cy="1278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2582" y="3093908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51512" y="2552051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宋体" panose="02010600030101010101" pitchFamily="2" charset="-122"/>
                <a:cs typeface="+mn-ea"/>
                <a:sym typeface="+mn-lt"/>
              </a:rPr>
              <a:t>完成</a:t>
            </a:r>
            <a:endParaRPr lang="zh-CN" sz="32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45739" y="3326258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ElasticSearch</a:t>
            </a:r>
            <a:endParaRPr lang="en-US" altLang="zh-CN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ESRally</a:t>
            </a:r>
            <a:endParaRPr lang="zh-CN" altLang="en-US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21428" y="2756780"/>
            <a:ext cx="1595305" cy="116665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413"/>
              </a:avLst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95155" y="2754889"/>
            <a:ext cx="0" cy="115214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"/>
          <p:cNvSpPr/>
          <p:nvPr/>
        </p:nvSpPr>
        <p:spPr bwMode="auto">
          <a:xfrm>
            <a:off x="2853237" y="1482391"/>
            <a:ext cx="1813418" cy="595589"/>
          </a:xfrm>
          <a:custGeom>
            <a:avLst/>
            <a:gdLst>
              <a:gd name="T0" fmla="*/ 0 w 439"/>
              <a:gd name="T1" fmla="*/ 110 h 145"/>
              <a:gd name="T2" fmla="*/ 0 w 439"/>
              <a:gd name="T3" fmla="*/ 7 h 145"/>
              <a:gd name="T4" fmla="*/ 8 w 439"/>
              <a:gd name="T5" fmla="*/ 0 h 145"/>
              <a:gd name="T6" fmla="*/ 432 w 439"/>
              <a:gd name="T7" fmla="*/ 0 h 145"/>
              <a:gd name="T8" fmla="*/ 439 w 439"/>
              <a:gd name="T9" fmla="*/ 7 h 145"/>
              <a:gd name="T10" fmla="*/ 439 w 439"/>
              <a:gd name="T11" fmla="*/ 110 h 145"/>
              <a:gd name="T12" fmla="*/ 404 w 439"/>
              <a:gd name="T13" fmla="*/ 145 h 145"/>
              <a:gd name="T14" fmla="*/ 36 w 439"/>
              <a:gd name="T15" fmla="*/ 145 h 145"/>
              <a:gd name="T16" fmla="*/ 0 w 439"/>
              <a:gd name="T17" fmla="*/ 11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145">
                <a:moveTo>
                  <a:pt x="0" y="110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36" y="0"/>
                  <a:pt x="439" y="3"/>
                  <a:pt x="439" y="7"/>
                </a:cubicBezTo>
                <a:cubicBezTo>
                  <a:pt x="439" y="110"/>
                  <a:pt x="439" y="110"/>
                  <a:pt x="439" y="110"/>
                </a:cubicBezTo>
                <a:cubicBezTo>
                  <a:pt x="439" y="129"/>
                  <a:pt x="423" y="145"/>
                  <a:pt x="404" y="145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16" y="145"/>
                  <a:pt x="0" y="129"/>
                  <a:pt x="0" y="11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5400">
            <a:noFill/>
          </a:ln>
          <a:effectLst>
            <a:outerShdw blurRad="520700" dist="1905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074" name="Picture 2" descr="E:\work\17.11 UI\logo\enlinkclou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982" y="6185647"/>
            <a:ext cx="1311586" cy="49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ElasticSearch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219200" y="4555298"/>
            <a:ext cx="723900" cy="723900"/>
          </a:xfrm>
          <a:prstGeom prst="ellipse">
            <a:avLst/>
          </a:prstGeom>
          <a:solidFill>
            <a:srgbClr val="1E7DEE"/>
          </a:soli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6426233" y="4555298"/>
            <a:ext cx="719138" cy="723900"/>
          </a:xfrm>
          <a:prstGeom prst="ellipse">
            <a:avLst/>
          </a:prstGeom>
          <a:solidFill>
            <a:srgbClr val="1E7DEE"/>
          </a:soli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2063692" y="4555298"/>
            <a:ext cx="1143000" cy="276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800" dirty="0">
                <a:cs typeface="+mn-ea"/>
                <a:sym typeface="+mn-lt"/>
              </a:rPr>
              <a:t>搜索服务器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2063692" y="4956991"/>
            <a:ext cx="3743482" cy="69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ElasticSearch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是一个基于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Lucene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的搜索服务器。提供了一个分布式的全文搜索引擎，使用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开发，基于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RESTful web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接口。是当前流行的搜索引擎</a:t>
            </a:r>
            <a:endParaRPr lang="zh-CN" altLang="en-US" dirty="0"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7292819" y="4555298"/>
            <a:ext cx="685800" cy="276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800" dirty="0">
                <a:cs typeface="+mn-ea"/>
                <a:sym typeface="+mn-lt"/>
              </a:rPr>
              <a:t>数据库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5" name="TextBox 44"/>
          <p:cNvSpPr txBox="1"/>
          <p:nvPr/>
        </p:nvSpPr>
        <p:spPr>
          <a:xfrm>
            <a:off x="7292819" y="4956991"/>
            <a:ext cx="3743482" cy="437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1415777" y="4747478"/>
            <a:ext cx="330745" cy="339540"/>
          </a:xfrm>
          <a:custGeom>
            <a:avLst/>
            <a:gdLst>
              <a:gd name="connsiteX0" fmla="*/ 549811 w 591833"/>
              <a:gd name="connsiteY0" fmla="*/ 523595 h 607569"/>
              <a:gd name="connsiteX1" fmla="*/ 591833 w 591833"/>
              <a:gd name="connsiteY1" fmla="*/ 565582 h 607569"/>
              <a:gd name="connsiteX2" fmla="*/ 549811 w 591833"/>
              <a:gd name="connsiteY2" fmla="*/ 607569 h 607569"/>
              <a:gd name="connsiteX3" fmla="*/ 507789 w 591833"/>
              <a:gd name="connsiteY3" fmla="*/ 565582 h 607569"/>
              <a:gd name="connsiteX4" fmla="*/ 549811 w 591833"/>
              <a:gd name="connsiteY4" fmla="*/ 523595 h 607569"/>
              <a:gd name="connsiteX5" fmla="*/ 295917 w 591833"/>
              <a:gd name="connsiteY5" fmla="*/ 523595 h 607569"/>
              <a:gd name="connsiteX6" fmla="*/ 338010 w 591833"/>
              <a:gd name="connsiteY6" fmla="*/ 565582 h 607569"/>
              <a:gd name="connsiteX7" fmla="*/ 295917 w 591833"/>
              <a:gd name="connsiteY7" fmla="*/ 607569 h 607569"/>
              <a:gd name="connsiteX8" fmla="*/ 253824 w 591833"/>
              <a:gd name="connsiteY8" fmla="*/ 565582 h 607569"/>
              <a:gd name="connsiteX9" fmla="*/ 295917 w 591833"/>
              <a:gd name="connsiteY9" fmla="*/ 523595 h 607569"/>
              <a:gd name="connsiteX10" fmla="*/ 42022 w 591833"/>
              <a:gd name="connsiteY10" fmla="*/ 523595 h 607569"/>
              <a:gd name="connsiteX11" fmla="*/ 84044 w 591833"/>
              <a:gd name="connsiteY11" fmla="*/ 565582 h 607569"/>
              <a:gd name="connsiteX12" fmla="*/ 42022 w 591833"/>
              <a:gd name="connsiteY12" fmla="*/ 607569 h 607569"/>
              <a:gd name="connsiteX13" fmla="*/ 0 w 591833"/>
              <a:gd name="connsiteY13" fmla="*/ 565582 h 607569"/>
              <a:gd name="connsiteX14" fmla="*/ 42022 w 591833"/>
              <a:gd name="connsiteY14" fmla="*/ 523595 h 607569"/>
              <a:gd name="connsiteX15" fmla="*/ 275789 w 591833"/>
              <a:gd name="connsiteY15" fmla="*/ 358260 h 607569"/>
              <a:gd name="connsiteX16" fmla="*/ 295916 w 591833"/>
              <a:gd name="connsiteY16" fmla="*/ 359334 h 607569"/>
              <a:gd name="connsiteX17" fmla="*/ 316043 w 591833"/>
              <a:gd name="connsiteY17" fmla="*/ 358260 h 607569"/>
              <a:gd name="connsiteX18" fmla="*/ 316043 w 591833"/>
              <a:gd name="connsiteY18" fmla="*/ 426658 h 607569"/>
              <a:gd name="connsiteX19" fmla="*/ 548348 w 591833"/>
              <a:gd name="connsiteY19" fmla="*/ 426658 h 607569"/>
              <a:gd name="connsiteX20" fmla="*/ 568475 w 591833"/>
              <a:gd name="connsiteY20" fmla="*/ 446748 h 607569"/>
              <a:gd name="connsiteX21" fmla="*/ 568475 w 591833"/>
              <a:gd name="connsiteY21" fmla="*/ 492908 h 607569"/>
              <a:gd name="connsiteX22" fmla="*/ 549885 w 591833"/>
              <a:gd name="connsiteY22" fmla="*/ 490455 h 607569"/>
              <a:gd name="connsiteX23" fmla="*/ 528221 w 591833"/>
              <a:gd name="connsiteY23" fmla="*/ 493675 h 607569"/>
              <a:gd name="connsiteX24" fmla="*/ 528221 w 591833"/>
              <a:gd name="connsiteY24" fmla="*/ 466837 h 607569"/>
              <a:gd name="connsiteX25" fmla="*/ 316043 w 591833"/>
              <a:gd name="connsiteY25" fmla="*/ 466837 h 607569"/>
              <a:gd name="connsiteX26" fmla="*/ 316043 w 591833"/>
              <a:gd name="connsiteY26" fmla="*/ 493215 h 607569"/>
              <a:gd name="connsiteX27" fmla="*/ 295916 w 591833"/>
              <a:gd name="connsiteY27" fmla="*/ 490455 h 607569"/>
              <a:gd name="connsiteX28" fmla="*/ 275789 w 591833"/>
              <a:gd name="connsiteY28" fmla="*/ 493215 h 607569"/>
              <a:gd name="connsiteX29" fmla="*/ 275789 w 591833"/>
              <a:gd name="connsiteY29" fmla="*/ 466837 h 607569"/>
              <a:gd name="connsiteX30" fmla="*/ 63611 w 591833"/>
              <a:gd name="connsiteY30" fmla="*/ 466837 h 607569"/>
              <a:gd name="connsiteX31" fmla="*/ 63611 w 591833"/>
              <a:gd name="connsiteY31" fmla="*/ 493675 h 607569"/>
              <a:gd name="connsiteX32" fmla="*/ 41948 w 591833"/>
              <a:gd name="connsiteY32" fmla="*/ 490455 h 607569"/>
              <a:gd name="connsiteX33" fmla="*/ 23357 w 591833"/>
              <a:gd name="connsiteY33" fmla="*/ 492908 h 607569"/>
              <a:gd name="connsiteX34" fmla="*/ 23357 w 591833"/>
              <a:gd name="connsiteY34" fmla="*/ 446748 h 607569"/>
              <a:gd name="connsiteX35" fmla="*/ 43484 w 591833"/>
              <a:gd name="connsiteY35" fmla="*/ 426658 h 607569"/>
              <a:gd name="connsiteX36" fmla="*/ 275789 w 591833"/>
              <a:gd name="connsiteY36" fmla="*/ 426658 h 607569"/>
              <a:gd name="connsiteX37" fmla="*/ 295880 w 591833"/>
              <a:gd name="connsiteY37" fmla="*/ 32832 h 607569"/>
              <a:gd name="connsiteX38" fmla="*/ 275751 w 591833"/>
              <a:gd name="connsiteY38" fmla="*/ 52930 h 607569"/>
              <a:gd name="connsiteX39" fmla="*/ 275751 w 591833"/>
              <a:gd name="connsiteY39" fmla="*/ 152498 h 607569"/>
              <a:gd name="connsiteX40" fmla="*/ 245635 w 591833"/>
              <a:gd name="connsiteY40" fmla="*/ 182415 h 607569"/>
              <a:gd name="connsiteX41" fmla="*/ 245635 w 591833"/>
              <a:gd name="connsiteY41" fmla="*/ 210951 h 607569"/>
              <a:gd name="connsiteX42" fmla="*/ 259925 w 591833"/>
              <a:gd name="connsiteY42" fmla="*/ 216781 h 607569"/>
              <a:gd name="connsiteX43" fmla="*/ 274061 w 591833"/>
              <a:gd name="connsiteY43" fmla="*/ 210951 h 607569"/>
              <a:gd name="connsiteX44" fmla="*/ 310170 w 591833"/>
              <a:gd name="connsiteY44" fmla="*/ 174898 h 607569"/>
              <a:gd name="connsiteX45" fmla="*/ 316009 w 591833"/>
              <a:gd name="connsiteY45" fmla="*/ 160783 h 607569"/>
              <a:gd name="connsiteX46" fmla="*/ 316009 w 591833"/>
              <a:gd name="connsiteY46" fmla="*/ 52930 h 607569"/>
              <a:gd name="connsiteX47" fmla="*/ 295880 w 591833"/>
              <a:gd name="connsiteY47" fmla="*/ 32832 h 607569"/>
              <a:gd name="connsiteX48" fmla="*/ 295880 w 591833"/>
              <a:gd name="connsiteY48" fmla="*/ 0 h 607569"/>
              <a:gd name="connsiteX49" fmla="*/ 456910 w 591833"/>
              <a:gd name="connsiteY49" fmla="*/ 160783 h 607569"/>
              <a:gd name="connsiteX50" fmla="*/ 295880 w 591833"/>
              <a:gd name="connsiteY50" fmla="*/ 321566 h 607569"/>
              <a:gd name="connsiteX51" fmla="*/ 134850 w 591833"/>
              <a:gd name="connsiteY51" fmla="*/ 160783 h 607569"/>
              <a:gd name="connsiteX52" fmla="*/ 295880 w 591833"/>
              <a:gd name="connsiteY52" fmla="*/ 0 h 6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833" h="607569">
                <a:moveTo>
                  <a:pt x="549811" y="523595"/>
                </a:moveTo>
                <a:cubicBezTo>
                  <a:pt x="573019" y="523595"/>
                  <a:pt x="591833" y="542393"/>
                  <a:pt x="591833" y="565582"/>
                </a:cubicBezTo>
                <a:cubicBezTo>
                  <a:pt x="591833" y="588771"/>
                  <a:pt x="573019" y="607569"/>
                  <a:pt x="549811" y="607569"/>
                </a:cubicBezTo>
                <a:cubicBezTo>
                  <a:pt x="526603" y="607569"/>
                  <a:pt x="507789" y="588771"/>
                  <a:pt x="507789" y="565582"/>
                </a:cubicBezTo>
                <a:cubicBezTo>
                  <a:pt x="507789" y="542393"/>
                  <a:pt x="526603" y="523595"/>
                  <a:pt x="549811" y="523595"/>
                </a:cubicBezTo>
                <a:close/>
                <a:moveTo>
                  <a:pt x="295917" y="523595"/>
                </a:moveTo>
                <a:cubicBezTo>
                  <a:pt x="319164" y="523595"/>
                  <a:pt x="338010" y="542393"/>
                  <a:pt x="338010" y="565582"/>
                </a:cubicBezTo>
                <a:cubicBezTo>
                  <a:pt x="338010" y="588771"/>
                  <a:pt x="319164" y="607569"/>
                  <a:pt x="295917" y="607569"/>
                </a:cubicBezTo>
                <a:cubicBezTo>
                  <a:pt x="272670" y="607569"/>
                  <a:pt x="253824" y="588771"/>
                  <a:pt x="253824" y="565582"/>
                </a:cubicBezTo>
                <a:cubicBezTo>
                  <a:pt x="253824" y="542393"/>
                  <a:pt x="272670" y="523595"/>
                  <a:pt x="295917" y="523595"/>
                </a:cubicBezTo>
                <a:close/>
                <a:moveTo>
                  <a:pt x="42022" y="523595"/>
                </a:moveTo>
                <a:cubicBezTo>
                  <a:pt x="65230" y="523595"/>
                  <a:pt x="84044" y="542393"/>
                  <a:pt x="84044" y="565582"/>
                </a:cubicBezTo>
                <a:cubicBezTo>
                  <a:pt x="84044" y="588771"/>
                  <a:pt x="65230" y="607569"/>
                  <a:pt x="42022" y="607569"/>
                </a:cubicBezTo>
                <a:cubicBezTo>
                  <a:pt x="18814" y="607569"/>
                  <a:pt x="0" y="588771"/>
                  <a:pt x="0" y="565582"/>
                </a:cubicBezTo>
                <a:cubicBezTo>
                  <a:pt x="0" y="542393"/>
                  <a:pt x="18814" y="523595"/>
                  <a:pt x="42022" y="523595"/>
                </a:cubicBezTo>
                <a:close/>
                <a:moveTo>
                  <a:pt x="275789" y="358260"/>
                </a:moveTo>
                <a:cubicBezTo>
                  <a:pt x="282396" y="359027"/>
                  <a:pt x="289156" y="359334"/>
                  <a:pt x="295916" y="359334"/>
                </a:cubicBezTo>
                <a:cubicBezTo>
                  <a:pt x="302676" y="359334"/>
                  <a:pt x="309437" y="359027"/>
                  <a:pt x="316043" y="358260"/>
                </a:cubicBezTo>
                <a:lnTo>
                  <a:pt x="316043" y="426658"/>
                </a:lnTo>
                <a:lnTo>
                  <a:pt x="548348" y="426658"/>
                </a:lnTo>
                <a:cubicBezTo>
                  <a:pt x="559410" y="426658"/>
                  <a:pt x="568475" y="435706"/>
                  <a:pt x="568475" y="446748"/>
                </a:cubicBezTo>
                <a:lnTo>
                  <a:pt x="568475" y="492908"/>
                </a:lnTo>
                <a:cubicBezTo>
                  <a:pt x="562483" y="491375"/>
                  <a:pt x="556184" y="490455"/>
                  <a:pt x="549885" y="490455"/>
                </a:cubicBezTo>
                <a:cubicBezTo>
                  <a:pt x="542356" y="490455"/>
                  <a:pt x="535135" y="491681"/>
                  <a:pt x="528221" y="493675"/>
                </a:cubicBezTo>
                <a:lnTo>
                  <a:pt x="528221" y="466837"/>
                </a:lnTo>
                <a:lnTo>
                  <a:pt x="316043" y="466837"/>
                </a:lnTo>
                <a:lnTo>
                  <a:pt x="316043" y="493215"/>
                </a:lnTo>
                <a:cubicBezTo>
                  <a:pt x="309590" y="491528"/>
                  <a:pt x="302830" y="490455"/>
                  <a:pt x="295916" y="490455"/>
                </a:cubicBezTo>
                <a:cubicBezTo>
                  <a:pt x="289002" y="490455"/>
                  <a:pt x="282242" y="491528"/>
                  <a:pt x="275789" y="493215"/>
                </a:cubicBezTo>
                <a:lnTo>
                  <a:pt x="275789" y="466837"/>
                </a:lnTo>
                <a:lnTo>
                  <a:pt x="63611" y="466837"/>
                </a:lnTo>
                <a:lnTo>
                  <a:pt x="63611" y="493675"/>
                </a:lnTo>
                <a:cubicBezTo>
                  <a:pt x="56697" y="491681"/>
                  <a:pt x="49476" y="490455"/>
                  <a:pt x="41948" y="490455"/>
                </a:cubicBezTo>
                <a:cubicBezTo>
                  <a:pt x="35495" y="490455"/>
                  <a:pt x="29349" y="491375"/>
                  <a:pt x="23357" y="492908"/>
                </a:cubicBezTo>
                <a:lnTo>
                  <a:pt x="23357" y="446748"/>
                </a:lnTo>
                <a:cubicBezTo>
                  <a:pt x="23357" y="435706"/>
                  <a:pt x="32422" y="426658"/>
                  <a:pt x="43484" y="426658"/>
                </a:cubicBezTo>
                <a:lnTo>
                  <a:pt x="275789" y="426658"/>
                </a:lnTo>
                <a:close/>
                <a:moveTo>
                  <a:pt x="295880" y="32832"/>
                </a:moveTo>
                <a:cubicBezTo>
                  <a:pt x="284817" y="32832"/>
                  <a:pt x="275751" y="41883"/>
                  <a:pt x="275751" y="52930"/>
                </a:cubicBezTo>
                <a:lnTo>
                  <a:pt x="275751" y="152498"/>
                </a:lnTo>
                <a:lnTo>
                  <a:pt x="245635" y="182415"/>
                </a:lnTo>
                <a:cubicBezTo>
                  <a:pt x="237799" y="190393"/>
                  <a:pt x="237799" y="202973"/>
                  <a:pt x="245635" y="210951"/>
                </a:cubicBezTo>
                <a:cubicBezTo>
                  <a:pt x="249630" y="214786"/>
                  <a:pt x="254701" y="216781"/>
                  <a:pt x="259925" y="216781"/>
                </a:cubicBezTo>
                <a:cubicBezTo>
                  <a:pt x="264996" y="216781"/>
                  <a:pt x="270220" y="214786"/>
                  <a:pt x="274061" y="210951"/>
                </a:cubicBezTo>
                <a:lnTo>
                  <a:pt x="310170" y="174898"/>
                </a:lnTo>
                <a:cubicBezTo>
                  <a:pt x="313858" y="171215"/>
                  <a:pt x="316009" y="166153"/>
                  <a:pt x="316009" y="160783"/>
                </a:cubicBezTo>
                <a:lnTo>
                  <a:pt x="316009" y="52930"/>
                </a:lnTo>
                <a:cubicBezTo>
                  <a:pt x="316009" y="41883"/>
                  <a:pt x="306943" y="32832"/>
                  <a:pt x="295880" y="32832"/>
                </a:cubicBezTo>
                <a:close/>
                <a:moveTo>
                  <a:pt x="295880" y="0"/>
                </a:moveTo>
                <a:cubicBezTo>
                  <a:pt x="384693" y="0"/>
                  <a:pt x="456910" y="72107"/>
                  <a:pt x="456910" y="160783"/>
                </a:cubicBezTo>
                <a:cubicBezTo>
                  <a:pt x="456910" y="249459"/>
                  <a:pt x="384693" y="321566"/>
                  <a:pt x="295880" y="321566"/>
                </a:cubicBezTo>
                <a:cubicBezTo>
                  <a:pt x="207068" y="321566"/>
                  <a:pt x="134850" y="249459"/>
                  <a:pt x="134850" y="160783"/>
                </a:cubicBezTo>
                <a:cubicBezTo>
                  <a:pt x="134850" y="72107"/>
                  <a:pt x="207068" y="0"/>
                  <a:pt x="2958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6585739" y="4722284"/>
            <a:ext cx="400124" cy="389928"/>
          </a:xfrm>
          <a:custGeom>
            <a:avLst/>
            <a:gdLst>
              <a:gd name="T0" fmla="*/ 3648 w 8687"/>
              <a:gd name="T1" fmla="*/ 1743 h 8477"/>
              <a:gd name="T2" fmla="*/ 4836 w 8687"/>
              <a:gd name="T3" fmla="*/ 2987 h 8477"/>
              <a:gd name="T4" fmla="*/ 4935 w 8687"/>
              <a:gd name="T5" fmla="*/ 4218 h 8477"/>
              <a:gd name="T6" fmla="*/ 4901 w 8687"/>
              <a:gd name="T7" fmla="*/ 1673 h 8477"/>
              <a:gd name="T8" fmla="*/ 4305 w 8687"/>
              <a:gd name="T9" fmla="*/ 1577 h 8477"/>
              <a:gd name="T10" fmla="*/ 4758 w 8687"/>
              <a:gd name="T11" fmla="*/ 2570 h 8477"/>
              <a:gd name="T12" fmla="*/ 2544 w 8687"/>
              <a:gd name="T13" fmla="*/ 2983 h 8477"/>
              <a:gd name="T14" fmla="*/ 3322 w 8687"/>
              <a:gd name="T15" fmla="*/ 2984 h 8477"/>
              <a:gd name="T16" fmla="*/ 5171 w 8687"/>
              <a:gd name="T17" fmla="*/ 6328 h 8477"/>
              <a:gd name="T18" fmla="*/ 3224 w 8687"/>
              <a:gd name="T19" fmla="*/ 4631 h 8477"/>
              <a:gd name="T20" fmla="*/ 3326 w 8687"/>
              <a:gd name="T21" fmla="*/ 5910 h 8477"/>
              <a:gd name="T22" fmla="*/ 4355 w 8687"/>
              <a:gd name="T23" fmla="*/ 8107 h 8477"/>
              <a:gd name="T24" fmla="*/ 2916 w 8687"/>
              <a:gd name="T25" fmla="*/ 7817 h 8477"/>
              <a:gd name="T26" fmla="*/ 960 w 8687"/>
              <a:gd name="T27" fmla="*/ 5857 h 8477"/>
              <a:gd name="T28" fmla="*/ 4359 w 8687"/>
              <a:gd name="T29" fmla="*/ 743 h 8477"/>
              <a:gd name="T30" fmla="*/ 7753 w 8687"/>
              <a:gd name="T31" fmla="*/ 3008 h 8477"/>
              <a:gd name="T32" fmla="*/ 7944 w 8687"/>
              <a:gd name="T33" fmla="*/ 833 h 8477"/>
              <a:gd name="T34" fmla="*/ 1296 w 8687"/>
              <a:gd name="T35" fmla="*/ 4629 h 8477"/>
              <a:gd name="T36" fmla="*/ 1806 w 8687"/>
              <a:gd name="T37" fmla="*/ 5907 h 8477"/>
              <a:gd name="T38" fmla="*/ 1806 w 8687"/>
              <a:gd name="T39" fmla="*/ 6324 h 8477"/>
              <a:gd name="T40" fmla="*/ 3064 w 8687"/>
              <a:gd name="T41" fmla="*/ 7233 h 8477"/>
              <a:gd name="T42" fmla="*/ 2790 w 8687"/>
              <a:gd name="T43" fmla="*/ 6325 h 8477"/>
              <a:gd name="T44" fmla="*/ 3556 w 8687"/>
              <a:gd name="T45" fmla="*/ 6891 h 8477"/>
              <a:gd name="T46" fmla="*/ 3827 w 8687"/>
              <a:gd name="T47" fmla="*/ 6326 h 8477"/>
              <a:gd name="T48" fmla="*/ 3747 w 8687"/>
              <a:gd name="T49" fmla="*/ 5910 h 8477"/>
              <a:gd name="T50" fmla="*/ 4838 w 8687"/>
              <a:gd name="T51" fmla="*/ 5823 h 8477"/>
              <a:gd name="T52" fmla="*/ 6006 w 8687"/>
              <a:gd name="T53" fmla="*/ 4635 h 8477"/>
              <a:gd name="T54" fmla="*/ 5258 w 8687"/>
              <a:gd name="T55" fmla="*/ 2987 h 8477"/>
              <a:gd name="T56" fmla="*/ 6803 w 8687"/>
              <a:gd name="T57" fmla="*/ 3667 h 8477"/>
              <a:gd name="T58" fmla="*/ 6903 w 8687"/>
              <a:gd name="T59" fmla="*/ 2989 h 8477"/>
              <a:gd name="T60" fmla="*/ 6430 w 8687"/>
              <a:gd name="T61" fmla="*/ 2573 h 8477"/>
              <a:gd name="T62" fmla="*/ 4323 w 8687"/>
              <a:gd name="T63" fmla="*/ 1160 h 8477"/>
              <a:gd name="T64" fmla="*/ 2287 w 8687"/>
              <a:gd name="T65" fmla="*/ 2567 h 8477"/>
              <a:gd name="T66" fmla="*/ 1603 w 8687"/>
              <a:gd name="T67" fmla="*/ 2774 h 8477"/>
              <a:gd name="T68" fmla="*/ 1843 w 8687"/>
              <a:gd name="T69" fmla="*/ 4213 h 8477"/>
              <a:gd name="T70" fmla="*/ 1088 w 8687"/>
              <a:gd name="T71" fmla="*/ 4420 h 8477"/>
              <a:gd name="T72" fmla="*/ 1185 w 8687"/>
              <a:gd name="T73" fmla="*/ 6302 h 8477"/>
              <a:gd name="T74" fmla="*/ 6897 w 8687"/>
              <a:gd name="T75" fmla="*/ 4221 h 8477"/>
              <a:gd name="T76" fmla="*/ 5350 w 8687"/>
              <a:gd name="T77" fmla="*/ 5912 h 8477"/>
              <a:gd name="T78" fmla="*/ 4270 w 8687"/>
              <a:gd name="T79" fmla="*/ 7272 h 8477"/>
              <a:gd name="T80" fmla="*/ 4219 w 8687"/>
              <a:gd name="T81" fmla="*/ 7686 h 8477"/>
              <a:gd name="T82" fmla="*/ 4314 w 8687"/>
              <a:gd name="T83" fmla="*/ 7690 h 8477"/>
              <a:gd name="T84" fmla="*/ 6396 w 8687"/>
              <a:gd name="T85" fmla="*/ 6330 h 8477"/>
              <a:gd name="T86" fmla="*/ 7106 w 8687"/>
              <a:gd name="T87" fmla="*/ 6123 h 8477"/>
              <a:gd name="T88" fmla="*/ 6866 w 8687"/>
              <a:gd name="T89" fmla="*/ 4637 h 8477"/>
              <a:gd name="T90" fmla="*/ 7620 w 8687"/>
              <a:gd name="T91" fmla="*/ 4430 h 8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87" h="8477">
                <a:moveTo>
                  <a:pt x="3395" y="2568"/>
                </a:moveTo>
                <a:lnTo>
                  <a:pt x="2764" y="2567"/>
                </a:lnTo>
                <a:cubicBezTo>
                  <a:pt x="2999" y="2198"/>
                  <a:pt x="3303" y="1911"/>
                  <a:pt x="3648" y="1743"/>
                </a:cubicBezTo>
                <a:cubicBezTo>
                  <a:pt x="3544" y="1971"/>
                  <a:pt x="3460" y="2253"/>
                  <a:pt x="3395" y="2568"/>
                </a:cubicBezTo>
                <a:close/>
                <a:moveTo>
                  <a:pt x="4935" y="4218"/>
                </a:moveTo>
                <a:cubicBezTo>
                  <a:pt x="4927" y="3745"/>
                  <a:pt x="4890" y="3334"/>
                  <a:pt x="4836" y="2987"/>
                </a:cubicBezTo>
                <a:lnTo>
                  <a:pt x="3744" y="2985"/>
                </a:lnTo>
                <a:cubicBezTo>
                  <a:pt x="3689" y="3332"/>
                  <a:pt x="3650" y="3743"/>
                  <a:pt x="3641" y="4216"/>
                </a:cubicBezTo>
                <a:lnTo>
                  <a:pt x="4935" y="4218"/>
                </a:lnTo>
                <a:close/>
                <a:moveTo>
                  <a:pt x="5949" y="2572"/>
                </a:moveTo>
                <a:cubicBezTo>
                  <a:pt x="5909" y="2510"/>
                  <a:pt x="5868" y="2449"/>
                  <a:pt x="5824" y="2390"/>
                </a:cubicBezTo>
                <a:cubicBezTo>
                  <a:pt x="5562" y="2043"/>
                  <a:pt x="5245" y="1799"/>
                  <a:pt x="4901" y="1673"/>
                </a:cubicBezTo>
                <a:cubicBezTo>
                  <a:pt x="5020" y="1913"/>
                  <a:pt x="5115" y="2222"/>
                  <a:pt x="5186" y="2571"/>
                </a:cubicBezTo>
                <a:lnTo>
                  <a:pt x="5949" y="2572"/>
                </a:lnTo>
                <a:close/>
                <a:moveTo>
                  <a:pt x="4305" y="1577"/>
                </a:moveTo>
                <a:cubicBezTo>
                  <a:pt x="4294" y="1577"/>
                  <a:pt x="4283" y="1578"/>
                  <a:pt x="4272" y="1578"/>
                </a:cubicBezTo>
                <a:cubicBezTo>
                  <a:pt x="4156" y="1613"/>
                  <a:pt x="3965" y="1946"/>
                  <a:pt x="3823" y="2569"/>
                </a:cubicBezTo>
                <a:lnTo>
                  <a:pt x="4758" y="2570"/>
                </a:lnTo>
                <a:cubicBezTo>
                  <a:pt x="4615" y="1935"/>
                  <a:pt x="4421" y="1600"/>
                  <a:pt x="4305" y="1577"/>
                </a:cubicBezTo>
                <a:close/>
                <a:moveTo>
                  <a:pt x="3322" y="2984"/>
                </a:moveTo>
                <a:lnTo>
                  <a:pt x="2544" y="2983"/>
                </a:lnTo>
                <a:cubicBezTo>
                  <a:pt x="2385" y="3349"/>
                  <a:pt x="2284" y="3767"/>
                  <a:pt x="2259" y="4214"/>
                </a:cubicBezTo>
                <a:lnTo>
                  <a:pt x="3225" y="4215"/>
                </a:lnTo>
                <a:cubicBezTo>
                  <a:pt x="3233" y="3797"/>
                  <a:pt x="3265" y="3375"/>
                  <a:pt x="3322" y="2984"/>
                </a:cubicBezTo>
                <a:close/>
                <a:moveTo>
                  <a:pt x="4893" y="7179"/>
                </a:moveTo>
                <a:cubicBezTo>
                  <a:pt x="5292" y="7034"/>
                  <a:pt x="5645" y="6734"/>
                  <a:pt x="5914" y="6329"/>
                </a:cubicBezTo>
                <a:lnTo>
                  <a:pt x="5171" y="6328"/>
                </a:lnTo>
                <a:cubicBezTo>
                  <a:pt x="5100" y="6658"/>
                  <a:pt x="5008" y="6950"/>
                  <a:pt x="4893" y="7179"/>
                </a:cubicBezTo>
                <a:close/>
                <a:moveTo>
                  <a:pt x="3326" y="5910"/>
                </a:moveTo>
                <a:cubicBezTo>
                  <a:pt x="3266" y="5517"/>
                  <a:pt x="3232" y="5083"/>
                  <a:pt x="3224" y="4631"/>
                </a:cubicBezTo>
                <a:lnTo>
                  <a:pt x="2259" y="4630"/>
                </a:lnTo>
                <a:cubicBezTo>
                  <a:pt x="2282" y="5088"/>
                  <a:pt x="2385" y="5523"/>
                  <a:pt x="2560" y="5908"/>
                </a:cubicBezTo>
                <a:lnTo>
                  <a:pt x="3326" y="5910"/>
                </a:lnTo>
                <a:close/>
                <a:moveTo>
                  <a:pt x="7753" y="3008"/>
                </a:moveTo>
                <a:cubicBezTo>
                  <a:pt x="7936" y="3446"/>
                  <a:pt x="8037" y="3927"/>
                  <a:pt x="8037" y="4430"/>
                </a:cubicBezTo>
                <a:cubicBezTo>
                  <a:pt x="8034" y="6458"/>
                  <a:pt x="6382" y="8107"/>
                  <a:pt x="4355" y="8107"/>
                </a:cubicBezTo>
                <a:lnTo>
                  <a:pt x="4354" y="8107"/>
                </a:lnTo>
                <a:lnTo>
                  <a:pt x="4349" y="8107"/>
                </a:lnTo>
                <a:cubicBezTo>
                  <a:pt x="3848" y="8107"/>
                  <a:pt x="3363" y="8006"/>
                  <a:pt x="2916" y="7817"/>
                </a:cubicBezTo>
                <a:cubicBezTo>
                  <a:pt x="2231" y="8226"/>
                  <a:pt x="1603" y="8477"/>
                  <a:pt x="1127" y="8477"/>
                </a:cubicBezTo>
                <a:cubicBezTo>
                  <a:pt x="878" y="8477"/>
                  <a:pt x="671" y="8408"/>
                  <a:pt x="520" y="8257"/>
                </a:cubicBezTo>
                <a:cubicBezTo>
                  <a:pt x="0" y="7737"/>
                  <a:pt x="495" y="6637"/>
                  <a:pt x="960" y="5857"/>
                </a:cubicBezTo>
                <a:cubicBezTo>
                  <a:pt x="771" y="5408"/>
                  <a:pt x="671" y="4922"/>
                  <a:pt x="672" y="4420"/>
                </a:cubicBezTo>
                <a:cubicBezTo>
                  <a:pt x="675" y="2392"/>
                  <a:pt x="2327" y="743"/>
                  <a:pt x="4354" y="743"/>
                </a:cubicBezTo>
                <a:lnTo>
                  <a:pt x="4359" y="743"/>
                </a:lnTo>
                <a:cubicBezTo>
                  <a:pt x="4857" y="743"/>
                  <a:pt x="5331" y="843"/>
                  <a:pt x="5765" y="1024"/>
                </a:cubicBezTo>
                <a:cubicBezTo>
                  <a:pt x="6533" y="555"/>
                  <a:pt x="7699" y="0"/>
                  <a:pt x="8238" y="539"/>
                </a:cubicBezTo>
                <a:cubicBezTo>
                  <a:pt x="8687" y="988"/>
                  <a:pt x="8409" y="1935"/>
                  <a:pt x="7753" y="3008"/>
                </a:cubicBezTo>
                <a:close/>
                <a:moveTo>
                  <a:pt x="6209" y="1245"/>
                </a:moveTo>
                <a:cubicBezTo>
                  <a:pt x="6754" y="1564"/>
                  <a:pt x="7211" y="2020"/>
                  <a:pt x="7531" y="2565"/>
                </a:cubicBezTo>
                <a:cubicBezTo>
                  <a:pt x="8028" y="1682"/>
                  <a:pt x="8155" y="1044"/>
                  <a:pt x="7944" y="833"/>
                </a:cubicBezTo>
                <a:cubicBezTo>
                  <a:pt x="7752" y="641"/>
                  <a:pt x="7152" y="711"/>
                  <a:pt x="6209" y="1245"/>
                </a:cubicBezTo>
                <a:close/>
                <a:moveTo>
                  <a:pt x="1088" y="4420"/>
                </a:moveTo>
                <a:cubicBezTo>
                  <a:pt x="1088" y="4535"/>
                  <a:pt x="1181" y="4629"/>
                  <a:pt x="1296" y="4629"/>
                </a:cubicBezTo>
                <a:lnTo>
                  <a:pt x="1842" y="4629"/>
                </a:lnTo>
                <a:cubicBezTo>
                  <a:pt x="1863" y="5080"/>
                  <a:pt x="1954" y="5513"/>
                  <a:pt x="2109" y="5908"/>
                </a:cubicBezTo>
                <a:lnTo>
                  <a:pt x="1806" y="5907"/>
                </a:lnTo>
                <a:lnTo>
                  <a:pt x="1806" y="5907"/>
                </a:lnTo>
                <a:cubicBezTo>
                  <a:pt x="1691" y="5907"/>
                  <a:pt x="1598" y="6000"/>
                  <a:pt x="1598" y="6115"/>
                </a:cubicBezTo>
                <a:cubicBezTo>
                  <a:pt x="1598" y="6230"/>
                  <a:pt x="1691" y="6323"/>
                  <a:pt x="1806" y="6324"/>
                </a:cubicBezTo>
                <a:lnTo>
                  <a:pt x="2303" y="6324"/>
                </a:lnTo>
                <a:cubicBezTo>
                  <a:pt x="2378" y="6460"/>
                  <a:pt x="2461" y="6589"/>
                  <a:pt x="2552" y="6710"/>
                </a:cubicBezTo>
                <a:cubicBezTo>
                  <a:pt x="2707" y="6915"/>
                  <a:pt x="2879" y="7090"/>
                  <a:pt x="3064" y="7233"/>
                </a:cubicBezTo>
                <a:cubicBezTo>
                  <a:pt x="3182" y="7156"/>
                  <a:pt x="3304" y="7072"/>
                  <a:pt x="3428" y="6983"/>
                </a:cubicBezTo>
                <a:cubicBezTo>
                  <a:pt x="3230" y="6851"/>
                  <a:pt x="3047" y="6675"/>
                  <a:pt x="2884" y="6460"/>
                </a:cubicBezTo>
                <a:cubicBezTo>
                  <a:pt x="2851" y="6416"/>
                  <a:pt x="2820" y="6371"/>
                  <a:pt x="2790" y="6325"/>
                </a:cubicBezTo>
                <a:lnTo>
                  <a:pt x="3401" y="6326"/>
                </a:lnTo>
                <a:cubicBezTo>
                  <a:pt x="3424" y="6436"/>
                  <a:pt x="3450" y="6542"/>
                  <a:pt x="3478" y="6642"/>
                </a:cubicBezTo>
                <a:cubicBezTo>
                  <a:pt x="3503" y="6731"/>
                  <a:pt x="3529" y="6814"/>
                  <a:pt x="3556" y="6891"/>
                </a:cubicBezTo>
                <a:cubicBezTo>
                  <a:pt x="3670" y="6807"/>
                  <a:pt x="3787" y="6717"/>
                  <a:pt x="3906" y="6623"/>
                </a:cubicBezTo>
                <a:cubicBezTo>
                  <a:pt x="3897" y="6594"/>
                  <a:pt x="3888" y="6563"/>
                  <a:pt x="3879" y="6530"/>
                </a:cubicBezTo>
                <a:cubicBezTo>
                  <a:pt x="3861" y="6465"/>
                  <a:pt x="3843" y="6397"/>
                  <a:pt x="3827" y="6326"/>
                </a:cubicBezTo>
                <a:lnTo>
                  <a:pt x="4269" y="6327"/>
                </a:lnTo>
                <a:cubicBezTo>
                  <a:pt x="4424" y="6196"/>
                  <a:pt x="4582" y="6058"/>
                  <a:pt x="4743" y="5912"/>
                </a:cubicBezTo>
                <a:lnTo>
                  <a:pt x="3747" y="5910"/>
                </a:lnTo>
                <a:cubicBezTo>
                  <a:pt x="3685" y="5523"/>
                  <a:pt x="3648" y="5088"/>
                  <a:pt x="3640" y="4632"/>
                </a:cubicBezTo>
                <a:lnTo>
                  <a:pt x="4935" y="4634"/>
                </a:lnTo>
                <a:cubicBezTo>
                  <a:pt x="4926" y="5088"/>
                  <a:pt x="4890" y="5485"/>
                  <a:pt x="4838" y="5823"/>
                </a:cubicBezTo>
                <a:cubicBezTo>
                  <a:pt x="4994" y="5679"/>
                  <a:pt x="5152" y="5528"/>
                  <a:pt x="5311" y="5369"/>
                </a:cubicBezTo>
                <a:cubicBezTo>
                  <a:pt x="5332" y="5128"/>
                  <a:pt x="5346" y="4881"/>
                  <a:pt x="5351" y="4635"/>
                </a:cubicBezTo>
                <a:lnTo>
                  <a:pt x="6006" y="4635"/>
                </a:lnTo>
                <a:cubicBezTo>
                  <a:pt x="6132" y="4495"/>
                  <a:pt x="6252" y="4356"/>
                  <a:pt x="6365" y="4220"/>
                </a:cubicBezTo>
                <a:lnTo>
                  <a:pt x="5351" y="4218"/>
                </a:lnTo>
                <a:cubicBezTo>
                  <a:pt x="5344" y="3800"/>
                  <a:pt x="5313" y="3378"/>
                  <a:pt x="5258" y="2987"/>
                </a:cubicBezTo>
                <a:lnTo>
                  <a:pt x="6169" y="2988"/>
                </a:lnTo>
                <a:cubicBezTo>
                  <a:pt x="6319" y="3335"/>
                  <a:pt x="6412" y="3721"/>
                  <a:pt x="6443" y="4126"/>
                </a:cubicBezTo>
                <a:cubicBezTo>
                  <a:pt x="6571" y="3970"/>
                  <a:pt x="6691" y="3817"/>
                  <a:pt x="6803" y="3667"/>
                </a:cubicBezTo>
                <a:cubicBezTo>
                  <a:pt x="6760" y="3432"/>
                  <a:pt x="6699" y="3205"/>
                  <a:pt x="6618" y="2989"/>
                </a:cubicBezTo>
                <a:lnTo>
                  <a:pt x="6902" y="2989"/>
                </a:lnTo>
                <a:lnTo>
                  <a:pt x="6903" y="2989"/>
                </a:lnTo>
                <a:cubicBezTo>
                  <a:pt x="7017" y="2989"/>
                  <a:pt x="7110" y="2896"/>
                  <a:pt x="7111" y="2782"/>
                </a:cubicBezTo>
                <a:cubicBezTo>
                  <a:pt x="7111" y="2667"/>
                  <a:pt x="7018" y="2573"/>
                  <a:pt x="6903" y="2573"/>
                </a:cubicBezTo>
                <a:lnTo>
                  <a:pt x="6430" y="2573"/>
                </a:lnTo>
                <a:cubicBezTo>
                  <a:pt x="6349" y="2420"/>
                  <a:pt x="6258" y="2275"/>
                  <a:pt x="6156" y="2140"/>
                </a:cubicBezTo>
                <a:cubicBezTo>
                  <a:pt x="5681" y="1508"/>
                  <a:pt x="5043" y="1160"/>
                  <a:pt x="4356" y="1159"/>
                </a:cubicBezTo>
                <a:cubicBezTo>
                  <a:pt x="4345" y="1159"/>
                  <a:pt x="4334" y="1160"/>
                  <a:pt x="4323" y="1160"/>
                </a:cubicBezTo>
                <a:cubicBezTo>
                  <a:pt x="4313" y="1159"/>
                  <a:pt x="4302" y="1159"/>
                  <a:pt x="4292" y="1159"/>
                </a:cubicBezTo>
                <a:cubicBezTo>
                  <a:pt x="4271" y="1159"/>
                  <a:pt x="4251" y="1161"/>
                  <a:pt x="4231" y="1163"/>
                </a:cubicBezTo>
                <a:cubicBezTo>
                  <a:pt x="3426" y="1215"/>
                  <a:pt x="2720" y="1759"/>
                  <a:pt x="2287" y="2567"/>
                </a:cubicBezTo>
                <a:lnTo>
                  <a:pt x="1811" y="2566"/>
                </a:lnTo>
                <a:lnTo>
                  <a:pt x="1811" y="2566"/>
                </a:lnTo>
                <a:cubicBezTo>
                  <a:pt x="1696" y="2566"/>
                  <a:pt x="1603" y="2659"/>
                  <a:pt x="1603" y="2774"/>
                </a:cubicBezTo>
                <a:cubicBezTo>
                  <a:pt x="1603" y="2889"/>
                  <a:pt x="1696" y="2982"/>
                  <a:pt x="1810" y="2982"/>
                </a:cubicBezTo>
                <a:lnTo>
                  <a:pt x="2097" y="2983"/>
                </a:lnTo>
                <a:cubicBezTo>
                  <a:pt x="1954" y="3358"/>
                  <a:pt x="1865" y="3774"/>
                  <a:pt x="1843" y="4213"/>
                </a:cubicBezTo>
                <a:lnTo>
                  <a:pt x="1297" y="4213"/>
                </a:lnTo>
                <a:lnTo>
                  <a:pt x="1296" y="4213"/>
                </a:lnTo>
                <a:cubicBezTo>
                  <a:pt x="1182" y="4213"/>
                  <a:pt x="1088" y="4306"/>
                  <a:pt x="1088" y="4420"/>
                </a:cubicBezTo>
                <a:close/>
                <a:moveTo>
                  <a:pt x="2471" y="7591"/>
                </a:moveTo>
                <a:cubicBezTo>
                  <a:pt x="2210" y="7435"/>
                  <a:pt x="1967" y="7246"/>
                  <a:pt x="1747" y="7025"/>
                </a:cubicBezTo>
                <a:cubicBezTo>
                  <a:pt x="1527" y="6805"/>
                  <a:pt x="1339" y="6562"/>
                  <a:pt x="1185" y="6302"/>
                </a:cubicBezTo>
                <a:cubicBezTo>
                  <a:pt x="688" y="7201"/>
                  <a:pt x="627" y="7775"/>
                  <a:pt x="815" y="7963"/>
                </a:cubicBezTo>
                <a:cubicBezTo>
                  <a:pt x="1019" y="8168"/>
                  <a:pt x="1628" y="8053"/>
                  <a:pt x="2471" y="7591"/>
                </a:cubicBezTo>
                <a:close/>
                <a:moveTo>
                  <a:pt x="6897" y="4221"/>
                </a:moveTo>
                <a:cubicBezTo>
                  <a:pt x="6750" y="4405"/>
                  <a:pt x="6597" y="4589"/>
                  <a:pt x="6439" y="4772"/>
                </a:cubicBezTo>
                <a:cubicBezTo>
                  <a:pt x="6401" y="5186"/>
                  <a:pt x="6299" y="5574"/>
                  <a:pt x="6144" y="5914"/>
                </a:cubicBezTo>
                <a:lnTo>
                  <a:pt x="5350" y="5912"/>
                </a:lnTo>
                <a:cubicBezTo>
                  <a:pt x="5137" y="6117"/>
                  <a:pt x="4917" y="6316"/>
                  <a:pt x="4695" y="6507"/>
                </a:cubicBezTo>
                <a:cubicBezTo>
                  <a:pt x="4559" y="6996"/>
                  <a:pt x="4397" y="7254"/>
                  <a:pt x="4296" y="7273"/>
                </a:cubicBezTo>
                <a:cubicBezTo>
                  <a:pt x="4287" y="7273"/>
                  <a:pt x="4278" y="7273"/>
                  <a:pt x="4270" y="7272"/>
                </a:cubicBezTo>
                <a:cubicBezTo>
                  <a:pt x="4230" y="7259"/>
                  <a:pt x="4153" y="7195"/>
                  <a:pt x="4064" y="7024"/>
                </a:cubicBezTo>
                <a:cubicBezTo>
                  <a:pt x="3857" y="7184"/>
                  <a:pt x="3651" y="7335"/>
                  <a:pt x="3447" y="7475"/>
                </a:cubicBezTo>
                <a:cubicBezTo>
                  <a:pt x="3691" y="7596"/>
                  <a:pt x="3951" y="7669"/>
                  <a:pt x="4219" y="7686"/>
                </a:cubicBezTo>
                <a:cubicBezTo>
                  <a:pt x="4240" y="7689"/>
                  <a:pt x="4261" y="7691"/>
                  <a:pt x="4283" y="7691"/>
                </a:cubicBezTo>
                <a:cubicBezTo>
                  <a:pt x="4283" y="7691"/>
                  <a:pt x="4284" y="7691"/>
                  <a:pt x="4284" y="7691"/>
                </a:cubicBezTo>
                <a:cubicBezTo>
                  <a:pt x="4294" y="7691"/>
                  <a:pt x="4304" y="7690"/>
                  <a:pt x="4314" y="7690"/>
                </a:cubicBezTo>
                <a:cubicBezTo>
                  <a:pt x="4326" y="7690"/>
                  <a:pt x="4338" y="7691"/>
                  <a:pt x="4350" y="7691"/>
                </a:cubicBezTo>
                <a:lnTo>
                  <a:pt x="4353" y="7691"/>
                </a:lnTo>
                <a:cubicBezTo>
                  <a:pt x="5193" y="7691"/>
                  <a:pt x="5938" y="7153"/>
                  <a:pt x="6396" y="6330"/>
                </a:cubicBezTo>
                <a:lnTo>
                  <a:pt x="6898" y="6331"/>
                </a:lnTo>
                <a:lnTo>
                  <a:pt x="6898" y="6331"/>
                </a:lnTo>
                <a:cubicBezTo>
                  <a:pt x="7013" y="6331"/>
                  <a:pt x="7106" y="6238"/>
                  <a:pt x="7106" y="6123"/>
                </a:cubicBezTo>
                <a:cubicBezTo>
                  <a:pt x="7106" y="6008"/>
                  <a:pt x="7013" y="5915"/>
                  <a:pt x="6898" y="5915"/>
                </a:cubicBezTo>
                <a:lnTo>
                  <a:pt x="6593" y="5914"/>
                </a:lnTo>
                <a:cubicBezTo>
                  <a:pt x="6747" y="5527"/>
                  <a:pt x="6843" y="5095"/>
                  <a:pt x="6866" y="4637"/>
                </a:cubicBezTo>
                <a:lnTo>
                  <a:pt x="7412" y="4638"/>
                </a:lnTo>
                <a:lnTo>
                  <a:pt x="7412" y="4638"/>
                </a:lnTo>
                <a:cubicBezTo>
                  <a:pt x="7527" y="4638"/>
                  <a:pt x="7620" y="4545"/>
                  <a:pt x="7620" y="4430"/>
                </a:cubicBezTo>
                <a:cubicBezTo>
                  <a:pt x="7620" y="4315"/>
                  <a:pt x="7527" y="4222"/>
                  <a:pt x="7412" y="4221"/>
                </a:cubicBezTo>
                <a:lnTo>
                  <a:pt x="6897" y="4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16050" y="1375410"/>
            <a:ext cx="2447290" cy="1439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0" rIns="21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ElasticSearch</a:t>
            </a: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cs typeface="+mn-ea"/>
                <a:sym typeface="+mn-lt"/>
              </a:rPr>
              <a:t>是什么</a:t>
            </a:r>
            <a:endParaRPr lang="zh-CN" altLang="en-US" sz="1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051" name="Picture 3" descr="D:\用户目录\我的文档\Tencent Files\2972543840\FileRecv\组5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50493" y="1222008"/>
            <a:ext cx="5421559" cy="2005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836957" y="1769857"/>
            <a:ext cx="1683358" cy="1683358"/>
          </a:xfrm>
          <a:prstGeom prst="arc">
            <a:avLst>
              <a:gd name="adj1" fmla="val 16200000"/>
              <a:gd name="adj2" fmla="val 12316874"/>
            </a:avLst>
          </a:prstGeom>
          <a:ln w="101600" cap="rnd">
            <a:gradFill>
              <a:gsLst>
                <a:gs pos="0">
                  <a:srgbClr val="64B0F5"/>
                </a:gs>
                <a:gs pos="100000">
                  <a:srgbClr val="1E7DEE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ESRally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2036" y="1874936"/>
            <a:ext cx="1473200" cy="147320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8575">
            <a:gradFill flip="none" rotWithShape="1">
              <a:gsLst>
                <a:gs pos="0">
                  <a:srgbClr val="FDFDFD"/>
                </a:gs>
                <a:gs pos="100000">
                  <a:srgbClr val="E6E6E6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gradFill>
                <a:gsLst>
                  <a:gs pos="0">
                    <a:srgbClr val="24C2CB"/>
                  </a:gs>
                  <a:gs pos="100000">
                    <a:srgbClr val="FF4349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335594" y="2365315"/>
            <a:ext cx="68608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85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2826509" y="2365315"/>
            <a:ext cx="208777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Elastic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用来对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ElasticSearch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进行性能测试的软件</a:t>
            </a:r>
            <a:endParaRPr lang="zh-CN" altLang="en-US" dirty="0"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2826509" y="1989840"/>
            <a:ext cx="1382395" cy="24574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ESRally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是什么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弧形 7"/>
          <p:cNvSpPr/>
          <p:nvPr/>
        </p:nvSpPr>
        <p:spPr>
          <a:xfrm>
            <a:off x="5396257" y="1769857"/>
            <a:ext cx="1683358" cy="1683358"/>
          </a:xfrm>
          <a:prstGeom prst="arc">
            <a:avLst>
              <a:gd name="adj1" fmla="val 16200000"/>
              <a:gd name="adj2" fmla="val 10548522"/>
            </a:avLst>
          </a:prstGeom>
          <a:ln w="101600" cap="rnd">
            <a:gradFill>
              <a:gsLst>
                <a:gs pos="0">
                  <a:srgbClr val="64B0F5"/>
                </a:gs>
                <a:gs pos="100000">
                  <a:srgbClr val="1E7DEE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01336" y="1874936"/>
            <a:ext cx="1473200" cy="147320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8575">
            <a:gradFill flip="none" rotWithShape="1">
              <a:gsLst>
                <a:gs pos="0">
                  <a:srgbClr val="FDFDFD"/>
                </a:gs>
                <a:gs pos="100000">
                  <a:srgbClr val="E6E6E6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gradFill>
                <a:gsLst>
                  <a:gs pos="0">
                    <a:srgbClr val="24C2CB"/>
                  </a:gs>
                  <a:gs pos="100000">
                    <a:srgbClr val="FF4349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5894894" y="2365315"/>
            <a:ext cx="68608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3200">
                <a:gradFill>
                  <a:gsLst>
                    <a:gs pos="0">
                      <a:srgbClr val="24C2CB"/>
                    </a:gs>
                    <a:gs pos="100000">
                      <a:srgbClr val="FF4349"/>
                    </a:gs>
                  </a:gsLst>
                </a:gradFill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72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%</a:t>
            </a:r>
            <a:endParaRPr lang="zh-CN" altLang="en-US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7385685" y="2365375"/>
            <a:ext cx="3419475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ESRally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可以对单节点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ElasticSearch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的吞吐量测试</a:t>
            </a:r>
            <a:endParaRPr lang="zh-CN" altLang="en-US" dirty="0"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22"/>
          <p:cNvSpPr txBox="1"/>
          <p:nvPr/>
        </p:nvSpPr>
        <p:spPr>
          <a:xfrm>
            <a:off x="7385809" y="1989840"/>
            <a:ext cx="1585595" cy="24574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ESRally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能做什么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2721430" y="4034744"/>
            <a:ext cx="1683358" cy="1683358"/>
          </a:xfrm>
          <a:prstGeom prst="arc">
            <a:avLst>
              <a:gd name="adj1" fmla="val 16200000"/>
              <a:gd name="adj2" fmla="val 15424980"/>
            </a:avLst>
          </a:prstGeom>
          <a:ln w="101600" cap="rnd">
            <a:gradFill>
              <a:gsLst>
                <a:gs pos="0">
                  <a:srgbClr val="64B0F5"/>
                </a:gs>
                <a:gs pos="100000">
                  <a:srgbClr val="1E7DEE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26509" y="4139823"/>
            <a:ext cx="1473200" cy="147320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</a:gradFill>
          <a:ln w="28575">
            <a:gradFill flip="none" rotWithShape="1">
              <a:gsLst>
                <a:gs pos="0">
                  <a:srgbClr val="FDFDFD"/>
                </a:gs>
                <a:gs pos="100000">
                  <a:srgbClr val="E6E6E6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gradFill>
                <a:gsLst>
                  <a:gs pos="0">
                    <a:srgbClr val="24C2CB"/>
                  </a:gs>
                  <a:gs pos="100000">
                    <a:srgbClr val="FF4349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文本框 35"/>
          <p:cNvSpPr txBox="1"/>
          <p:nvPr/>
        </p:nvSpPr>
        <p:spPr>
          <a:xfrm>
            <a:off x="3220067" y="4630202"/>
            <a:ext cx="68608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98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4710982" y="4630202"/>
            <a:ext cx="208777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ESRally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可以记录每种压测方案的操作时间与延迟时间</a:t>
            </a:r>
            <a:endParaRPr lang="zh-CN" altLang="en-US" dirty="0"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文本框 37"/>
          <p:cNvSpPr txBox="1"/>
          <p:nvPr/>
        </p:nvSpPr>
        <p:spPr>
          <a:xfrm>
            <a:off x="4710982" y="4254727"/>
            <a:ext cx="1788795" cy="24574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ESRally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还能做什么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7280730" y="4034744"/>
            <a:ext cx="1683358" cy="1683358"/>
          </a:xfrm>
          <a:prstGeom prst="arc">
            <a:avLst>
              <a:gd name="adj1" fmla="val 16200000"/>
              <a:gd name="adj2" fmla="val 13864375"/>
            </a:avLst>
          </a:prstGeom>
          <a:ln w="101600" cap="rnd">
            <a:gradFill>
              <a:gsLst>
                <a:gs pos="0">
                  <a:srgbClr val="64B0F5"/>
                </a:gs>
                <a:gs pos="100000">
                  <a:srgbClr val="1E7DEE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85809" y="4139823"/>
            <a:ext cx="1473200" cy="1473200"/>
          </a:xfrm>
          <a:prstGeom prst="ellipse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</a:gradFill>
          <a:ln w="28575">
            <a:gradFill flip="none" rotWithShape="1">
              <a:gsLst>
                <a:gs pos="0">
                  <a:srgbClr val="FDFDFD"/>
                </a:gs>
                <a:gs pos="100000">
                  <a:srgbClr val="E6E6E6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gradFill>
                <a:gsLst>
                  <a:gs pos="0">
                    <a:srgbClr val="24C2CB"/>
                  </a:gs>
                  <a:gs pos="100000">
                    <a:srgbClr val="FF4349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40"/>
          <p:cNvSpPr txBox="1"/>
          <p:nvPr/>
        </p:nvSpPr>
        <p:spPr>
          <a:xfrm>
            <a:off x="7779367" y="4630202"/>
            <a:ext cx="68608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3200">
                <a:gradFill>
                  <a:gsLst>
                    <a:gs pos="0">
                      <a:srgbClr val="24C2CB"/>
                    </a:gs>
                    <a:gs pos="100000">
                      <a:srgbClr val="FF4349"/>
                    </a:gs>
                  </a:gsLst>
                </a:gradFill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90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%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9270282" y="4630202"/>
            <a:ext cx="208777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9270282" y="4254489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填写段落名称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第二部分标题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381499" y="1724826"/>
            <a:ext cx="1609726" cy="1609726"/>
          </a:xfrm>
          <a:custGeom>
            <a:avLst/>
            <a:gdLst>
              <a:gd name="connsiteX0" fmla="*/ 804863 w 1609726"/>
              <a:gd name="connsiteY0" fmla="*/ 0 h 1609726"/>
              <a:gd name="connsiteX1" fmla="*/ 1609726 w 1609726"/>
              <a:gd name="connsiteY1" fmla="*/ 804863 h 1609726"/>
              <a:gd name="connsiteX2" fmla="*/ 1609726 w 1609726"/>
              <a:gd name="connsiteY2" fmla="*/ 1609726 h 1609726"/>
              <a:gd name="connsiteX3" fmla="*/ 804864 w 1609726"/>
              <a:gd name="connsiteY3" fmla="*/ 1609726 h 1609726"/>
              <a:gd name="connsiteX4" fmla="*/ 1 w 1609726"/>
              <a:gd name="connsiteY4" fmla="*/ 804863 h 1609726"/>
              <a:gd name="connsiteX5" fmla="*/ 0 w 1609726"/>
              <a:gd name="connsiteY5" fmla="*/ 804863 h 1609726"/>
              <a:gd name="connsiteX6" fmla="*/ 804863 w 1609726"/>
              <a:gd name="connsiteY6" fmla="*/ 0 h 160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9726" h="1609726">
                <a:moveTo>
                  <a:pt x="804863" y="0"/>
                </a:moveTo>
                <a:cubicBezTo>
                  <a:pt x="1249377" y="0"/>
                  <a:pt x="1609726" y="360349"/>
                  <a:pt x="1609726" y="804863"/>
                </a:cubicBezTo>
                <a:lnTo>
                  <a:pt x="1609726" y="1609726"/>
                </a:lnTo>
                <a:lnTo>
                  <a:pt x="804864" y="1609726"/>
                </a:lnTo>
                <a:cubicBezTo>
                  <a:pt x="360350" y="1609726"/>
                  <a:pt x="1" y="1249377"/>
                  <a:pt x="1" y="804863"/>
                </a:cubicBezTo>
                <a:lnTo>
                  <a:pt x="0" y="804863"/>
                </a:lnTo>
                <a:cubicBezTo>
                  <a:pt x="0" y="360349"/>
                  <a:pt x="360349" y="0"/>
                  <a:pt x="804863" y="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00776" y="1724826"/>
            <a:ext cx="1609726" cy="1609726"/>
          </a:xfrm>
          <a:custGeom>
            <a:avLst/>
            <a:gdLst>
              <a:gd name="connsiteX0" fmla="*/ 804863 w 1609726"/>
              <a:gd name="connsiteY0" fmla="*/ 0 h 1609726"/>
              <a:gd name="connsiteX1" fmla="*/ 1609726 w 1609726"/>
              <a:gd name="connsiteY1" fmla="*/ 804863 h 1609726"/>
              <a:gd name="connsiteX2" fmla="*/ 1609725 w 1609726"/>
              <a:gd name="connsiteY2" fmla="*/ 804863 h 1609726"/>
              <a:gd name="connsiteX3" fmla="*/ 804862 w 1609726"/>
              <a:gd name="connsiteY3" fmla="*/ 1609726 h 1609726"/>
              <a:gd name="connsiteX4" fmla="*/ 0 w 1609726"/>
              <a:gd name="connsiteY4" fmla="*/ 1609726 h 1609726"/>
              <a:gd name="connsiteX5" fmla="*/ 0 w 1609726"/>
              <a:gd name="connsiteY5" fmla="*/ 804863 h 1609726"/>
              <a:gd name="connsiteX6" fmla="*/ 804863 w 1609726"/>
              <a:gd name="connsiteY6" fmla="*/ 0 h 160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9726" h="1609726">
                <a:moveTo>
                  <a:pt x="804863" y="0"/>
                </a:moveTo>
                <a:cubicBezTo>
                  <a:pt x="1249377" y="0"/>
                  <a:pt x="1609726" y="360349"/>
                  <a:pt x="1609726" y="804863"/>
                </a:cubicBezTo>
                <a:lnTo>
                  <a:pt x="1609725" y="804863"/>
                </a:lnTo>
                <a:cubicBezTo>
                  <a:pt x="1609725" y="1249377"/>
                  <a:pt x="1249376" y="1609726"/>
                  <a:pt x="804862" y="1609726"/>
                </a:cubicBezTo>
                <a:lnTo>
                  <a:pt x="0" y="1609726"/>
                </a:lnTo>
                <a:lnTo>
                  <a:pt x="0" y="804863"/>
                </a:lnTo>
                <a:cubicBezTo>
                  <a:pt x="0" y="360349"/>
                  <a:pt x="360349" y="0"/>
                  <a:pt x="804863" y="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第二部分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381499" y="3523448"/>
            <a:ext cx="1609726" cy="1609726"/>
          </a:xfrm>
          <a:custGeom>
            <a:avLst/>
            <a:gdLst>
              <a:gd name="connsiteX0" fmla="*/ 804864 w 1609726"/>
              <a:gd name="connsiteY0" fmla="*/ 0 h 1609726"/>
              <a:gd name="connsiteX1" fmla="*/ 1609726 w 1609726"/>
              <a:gd name="connsiteY1" fmla="*/ 0 h 1609726"/>
              <a:gd name="connsiteX2" fmla="*/ 1609726 w 1609726"/>
              <a:gd name="connsiteY2" fmla="*/ 804863 h 1609726"/>
              <a:gd name="connsiteX3" fmla="*/ 804863 w 1609726"/>
              <a:gd name="connsiteY3" fmla="*/ 1609726 h 1609726"/>
              <a:gd name="connsiteX4" fmla="*/ 0 w 1609726"/>
              <a:gd name="connsiteY4" fmla="*/ 804863 h 1609726"/>
              <a:gd name="connsiteX5" fmla="*/ 1 w 1609726"/>
              <a:gd name="connsiteY5" fmla="*/ 804863 h 1609726"/>
              <a:gd name="connsiteX6" fmla="*/ 804864 w 1609726"/>
              <a:gd name="connsiteY6" fmla="*/ 0 h 160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9726" h="1609726">
                <a:moveTo>
                  <a:pt x="804864" y="0"/>
                </a:moveTo>
                <a:lnTo>
                  <a:pt x="1609726" y="0"/>
                </a:lnTo>
                <a:lnTo>
                  <a:pt x="1609726" y="804863"/>
                </a:lnTo>
                <a:cubicBezTo>
                  <a:pt x="1609726" y="1249377"/>
                  <a:pt x="1249377" y="1609726"/>
                  <a:pt x="804863" y="1609726"/>
                </a:cubicBezTo>
                <a:cubicBezTo>
                  <a:pt x="360349" y="1609726"/>
                  <a:pt x="0" y="1249377"/>
                  <a:pt x="0" y="804863"/>
                </a:cubicBezTo>
                <a:lnTo>
                  <a:pt x="1" y="804863"/>
                </a:lnTo>
                <a:cubicBezTo>
                  <a:pt x="1" y="360349"/>
                  <a:pt x="360350" y="0"/>
                  <a:pt x="804864" y="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第三部分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200775" y="3523448"/>
            <a:ext cx="1609726" cy="1609726"/>
          </a:xfrm>
          <a:custGeom>
            <a:avLst/>
            <a:gdLst>
              <a:gd name="connsiteX0" fmla="*/ 0 w 1609726"/>
              <a:gd name="connsiteY0" fmla="*/ 0 h 1609726"/>
              <a:gd name="connsiteX1" fmla="*/ 804862 w 1609726"/>
              <a:gd name="connsiteY1" fmla="*/ 0 h 1609726"/>
              <a:gd name="connsiteX2" fmla="*/ 1609725 w 1609726"/>
              <a:gd name="connsiteY2" fmla="*/ 804863 h 1609726"/>
              <a:gd name="connsiteX3" fmla="*/ 1609726 w 1609726"/>
              <a:gd name="connsiteY3" fmla="*/ 804863 h 1609726"/>
              <a:gd name="connsiteX4" fmla="*/ 804863 w 1609726"/>
              <a:gd name="connsiteY4" fmla="*/ 1609726 h 1609726"/>
              <a:gd name="connsiteX5" fmla="*/ 0 w 1609726"/>
              <a:gd name="connsiteY5" fmla="*/ 804863 h 160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9726" h="1609726">
                <a:moveTo>
                  <a:pt x="0" y="0"/>
                </a:moveTo>
                <a:lnTo>
                  <a:pt x="804862" y="0"/>
                </a:lnTo>
                <a:cubicBezTo>
                  <a:pt x="1249376" y="0"/>
                  <a:pt x="1609725" y="360349"/>
                  <a:pt x="1609725" y="804863"/>
                </a:cubicBezTo>
                <a:lnTo>
                  <a:pt x="1609726" y="804863"/>
                </a:lnTo>
                <a:cubicBezTo>
                  <a:pt x="1609726" y="1249377"/>
                  <a:pt x="1249377" y="1609726"/>
                  <a:pt x="804863" y="1609726"/>
                </a:cubicBezTo>
                <a:cubicBezTo>
                  <a:pt x="360349" y="1609726"/>
                  <a:pt x="0" y="1249377"/>
                  <a:pt x="0" y="804863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第四部分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57"/>
          <p:cNvSpPr txBox="1"/>
          <p:nvPr/>
        </p:nvSpPr>
        <p:spPr>
          <a:xfrm>
            <a:off x="965103" y="2089569"/>
            <a:ext cx="3200497" cy="88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8020053" y="2089569"/>
            <a:ext cx="3200497" cy="88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9" name="TextBox 57"/>
          <p:cNvSpPr txBox="1"/>
          <p:nvPr/>
        </p:nvSpPr>
        <p:spPr>
          <a:xfrm>
            <a:off x="965103" y="3888191"/>
            <a:ext cx="3200497" cy="88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0" name="TextBox 57"/>
          <p:cNvSpPr txBox="1"/>
          <p:nvPr/>
        </p:nvSpPr>
        <p:spPr>
          <a:xfrm>
            <a:off x="8020053" y="3888191"/>
            <a:ext cx="3200497" cy="88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2582" y="3093908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51512" y="2552051"/>
            <a:ext cx="4535055" cy="656792"/>
          </a:xfrm>
        </p:spPr>
        <p:txBody>
          <a:bodyPr anchor="b">
            <a:normAutofit fontScale="90000"/>
          </a:bodyPr>
          <a:lstStyle/>
          <a:p>
            <a:r>
              <a:rPr lang="en-US" altLang="zh-CN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ESRally</a:t>
            </a:r>
            <a:endParaRPr lang="en-US" altLang="zh-CN" sz="32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45739" y="3326258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ESRally</a:t>
            </a: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安装与配置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ESRally</a:t>
            </a: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自定义数据与压测方案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21428" y="2756780"/>
            <a:ext cx="1595305" cy="116665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413"/>
              </a:avLst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95155" y="2754889"/>
            <a:ext cx="0" cy="115214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"/>
          <p:cNvSpPr/>
          <p:nvPr/>
        </p:nvSpPr>
        <p:spPr bwMode="auto">
          <a:xfrm>
            <a:off x="2853237" y="1482391"/>
            <a:ext cx="1813418" cy="595589"/>
          </a:xfrm>
          <a:custGeom>
            <a:avLst/>
            <a:gdLst>
              <a:gd name="T0" fmla="*/ 0 w 439"/>
              <a:gd name="T1" fmla="*/ 110 h 145"/>
              <a:gd name="T2" fmla="*/ 0 w 439"/>
              <a:gd name="T3" fmla="*/ 7 h 145"/>
              <a:gd name="T4" fmla="*/ 8 w 439"/>
              <a:gd name="T5" fmla="*/ 0 h 145"/>
              <a:gd name="T6" fmla="*/ 432 w 439"/>
              <a:gd name="T7" fmla="*/ 0 h 145"/>
              <a:gd name="T8" fmla="*/ 439 w 439"/>
              <a:gd name="T9" fmla="*/ 7 h 145"/>
              <a:gd name="T10" fmla="*/ 439 w 439"/>
              <a:gd name="T11" fmla="*/ 110 h 145"/>
              <a:gd name="T12" fmla="*/ 404 w 439"/>
              <a:gd name="T13" fmla="*/ 145 h 145"/>
              <a:gd name="T14" fmla="*/ 36 w 439"/>
              <a:gd name="T15" fmla="*/ 145 h 145"/>
              <a:gd name="T16" fmla="*/ 0 w 439"/>
              <a:gd name="T17" fmla="*/ 11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145">
                <a:moveTo>
                  <a:pt x="0" y="110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36" y="0"/>
                  <a:pt x="439" y="3"/>
                  <a:pt x="439" y="7"/>
                </a:cubicBezTo>
                <a:cubicBezTo>
                  <a:pt x="439" y="110"/>
                  <a:pt x="439" y="110"/>
                  <a:pt x="439" y="110"/>
                </a:cubicBezTo>
                <a:cubicBezTo>
                  <a:pt x="439" y="129"/>
                  <a:pt x="423" y="145"/>
                  <a:pt x="404" y="145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16" y="145"/>
                  <a:pt x="0" y="129"/>
                  <a:pt x="0" y="11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5400">
            <a:noFill/>
          </a:ln>
          <a:effectLst>
            <a:outerShdw blurRad="520700" dist="1905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074" name="Picture 2" descr="E:\work\17.11 UI\logo\enlinkclou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982" y="6185647"/>
            <a:ext cx="1311586" cy="49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第二部分标题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6080291" y="1859293"/>
            <a:ext cx="325400" cy="5000433"/>
          </a:xfrm>
          <a:custGeom>
            <a:avLst/>
            <a:gdLst>
              <a:gd name="connsiteX0" fmla="*/ 325400 w 325400"/>
              <a:gd name="connsiteY0" fmla="*/ 0 h 5000433"/>
              <a:gd name="connsiteX1" fmla="*/ 325400 w 325400"/>
              <a:gd name="connsiteY1" fmla="*/ 1694818 h 5000433"/>
              <a:gd name="connsiteX2" fmla="*/ 325400 w 325400"/>
              <a:gd name="connsiteY2" fmla="*/ 3305615 h 5000433"/>
              <a:gd name="connsiteX3" fmla="*/ 325400 w 325400"/>
              <a:gd name="connsiteY3" fmla="*/ 5000433 h 5000433"/>
              <a:gd name="connsiteX4" fmla="*/ 0 w 325400"/>
              <a:gd name="connsiteY4" fmla="*/ 5000433 h 5000433"/>
              <a:gd name="connsiteX5" fmla="*/ 0 w 325400"/>
              <a:gd name="connsiteY5" fmla="*/ 3305615 h 5000433"/>
              <a:gd name="connsiteX6" fmla="*/ 0 w 325400"/>
              <a:gd name="connsiteY6" fmla="*/ 2020218 h 5000433"/>
              <a:gd name="connsiteX7" fmla="*/ 0 w 325400"/>
              <a:gd name="connsiteY7" fmla="*/ 325400 h 500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400" h="5000433">
                <a:moveTo>
                  <a:pt x="325400" y="0"/>
                </a:moveTo>
                <a:lnTo>
                  <a:pt x="325400" y="1694818"/>
                </a:lnTo>
                <a:lnTo>
                  <a:pt x="325400" y="3305615"/>
                </a:lnTo>
                <a:lnTo>
                  <a:pt x="325400" y="5000433"/>
                </a:lnTo>
                <a:lnTo>
                  <a:pt x="0" y="5000433"/>
                </a:lnTo>
                <a:lnTo>
                  <a:pt x="0" y="3305615"/>
                </a:lnTo>
                <a:lnTo>
                  <a:pt x="0" y="2020218"/>
                </a:lnTo>
                <a:lnTo>
                  <a:pt x="0" y="325400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6080290" y="1698209"/>
            <a:ext cx="1177654" cy="641823"/>
          </a:xfrm>
          <a:custGeom>
            <a:avLst/>
            <a:gdLst>
              <a:gd name="connsiteX0" fmla="*/ 829813 w 1177654"/>
              <a:gd name="connsiteY0" fmla="*/ 0 h 641823"/>
              <a:gd name="connsiteX1" fmla="*/ 1177654 w 1177654"/>
              <a:gd name="connsiteY1" fmla="*/ 320912 h 641823"/>
              <a:gd name="connsiteX2" fmla="*/ 829813 w 1177654"/>
              <a:gd name="connsiteY2" fmla="*/ 641823 h 641823"/>
              <a:gd name="connsiteX3" fmla="*/ 829813 w 1177654"/>
              <a:gd name="connsiteY3" fmla="*/ 486484 h 641823"/>
              <a:gd name="connsiteX4" fmla="*/ 0 w 1177654"/>
              <a:gd name="connsiteY4" fmla="*/ 486484 h 641823"/>
              <a:gd name="connsiteX5" fmla="*/ 325400 w 1177654"/>
              <a:gd name="connsiteY5" fmla="*/ 161084 h 641823"/>
              <a:gd name="connsiteX6" fmla="*/ 829813 w 1177654"/>
              <a:gd name="connsiteY6" fmla="*/ 161084 h 64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654" h="641823">
                <a:moveTo>
                  <a:pt x="829813" y="0"/>
                </a:moveTo>
                <a:lnTo>
                  <a:pt x="1177654" y="320912"/>
                </a:lnTo>
                <a:lnTo>
                  <a:pt x="829813" y="641823"/>
                </a:lnTo>
                <a:lnTo>
                  <a:pt x="829813" y="486484"/>
                </a:lnTo>
                <a:lnTo>
                  <a:pt x="0" y="486484"/>
                </a:lnTo>
                <a:lnTo>
                  <a:pt x="325400" y="161084"/>
                </a:lnTo>
                <a:lnTo>
                  <a:pt x="829813" y="161084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" name="Freeform 18"/>
          <p:cNvSpPr/>
          <p:nvPr/>
        </p:nvSpPr>
        <p:spPr bwMode="auto">
          <a:xfrm>
            <a:off x="4902119" y="2393892"/>
            <a:ext cx="347841" cy="642946"/>
          </a:xfrm>
          <a:custGeom>
            <a:avLst/>
            <a:gdLst>
              <a:gd name="T0" fmla="*/ 0 w 310"/>
              <a:gd name="T1" fmla="*/ 286 h 573"/>
              <a:gd name="T2" fmla="*/ 310 w 310"/>
              <a:gd name="T3" fmla="*/ 0 h 573"/>
              <a:gd name="T4" fmla="*/ 310 w 310"/>
              <a:gd name="T5" fmla="*/ 286 h 573"/>
              <a:gd name="T6" fmla="*/ 310 w 310"/>
              <a:gd name="T7" fmla="*/ 573 h 573"/>
              <a:gd name="T8" fmla="*/ 0 w 310"/>
              <a:gd name="T9" fmla="*/ 28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573">
                <a:moveTo>
                  <a:pt x="0" y="286"/>
                </a:moveTo>
                <a:lnTo>
                  <a:pt x="310" y="0"/>
                </a:lnTo>
                <a:lnTo>
                  <a:pt x="310" y="286"/>
                </a:lnTo>
                <a:lnTo>
                  <a:pt x="310" y="573"/>
                </a:lnTo>
                <a:lnTo>
                  <a:pt x="0" y="2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6477504" y="3892789"/>
            <a:ext cx="326522" cy="2966937"/>
          </a:xfrm>
          <a:custGeom>
            <a:avLst/>
            <a:gdLst>
              <a:gd name="connsiteX0" fmla="*/ 326522 w 326522"/>
              <a:gd name="connsiteY0" fmla="*/ 0 h 2966937"/>
              <a:gd name="connsiteX1" fmla="*/ 326522 w 326522"/>
              <a:gd name="connsiteY1" fmla="*/ 718311 h 2966937"/>
              <a:gd name="connsiteX2" fmla="*/ 326522 w 326522"/>
              <a:gd name="connsiteY2" fmla="*/ 2248626 h 2966937"/>
              <a:gd name="connsiteX3" fmla="*/ 326522 w 326522"/>
              <a:gd name="connsiteY3" fmla="*/ 2966937 h 2966937"/>
              <a:gd name="connsiteX4" fmla="*/ 0 w 326522"/>
              <a:gd name="connsiteY4" fmla="*/ 2966937 h 2966937"/>
              <a:gd name="connsiteX5" fmla="*/ 0 w 326522"/>
              <a:gd name="connsiteY5" fmla="*/ 2248626 h 2966937"/>
              <a:gd name="connsiteX6" fmla="*/ 0 w 326522"/>
              <a:gd name="connsiteY6" fmla="*/ 1044833 h 2966937"/>
              <a:gd name="connsiteX7" fmla="*/ 0 w 326522"/>
              <a:gd name="connsiteY7" fmla="*/ 326522 h 296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522" h="2966937">
                <a:moveTo>
                  <a:pt x="326522" y="0"/>
                </a:moveTo>
                <a:lnTo>
                  <a:pt x="326522" y="718311"/>
                </a:lnTo>
                <a:lnTo>
                  <a:pt x="326522" y="2248626"/>
                </a:lnTo>
                <a:lnTo>
                  <a:pt x="326522" y="2966937"/>
                </a:lnTo>
                <a:lnTo>
                  <a:pt x="0" y="2966937"/>
                </a:lnTo>
                <a:lnTo>
                  <a:pt x="0" y="2248626"/>
                </a:lnTo>
                <a:lnTo>
                  <a:pt x="0" y="1044833"/>
                </a:lnTo>
                <a:lnTo>
                  <a:pt x="0" y="326522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5683079" y="2873577"/>
            <a:ext cx="325400" cy="3992819"/>
          </a:xfrm>
          <a:custGeom>
            <a:avLst/>
            <a:gdLst>
              <a:gd name="connsiteX0" fmla="*/ 0 w 325400"/>
              <a:gd name="connsiteY0" fmla="*/ 0 h 3992819"/>
              <a:gd name="connsiteX1" fmla="*/ 325400 w 325400"/>
              <a:gd name="connsiteY1" fmla="*/ 326522 h 3992819"/>
              <a:gd name="connsiteX2" fmla="*/ 325400 w 325400"/>
              <a:gd name="connsiteY2" fmla="*/ 1709408 h 3992819"/>
              <a:gd name="connsiteX3" fmla="*/ 325400 w 325400"/>
              <a:gd name="connsiteY3" fmla="*/ 2609933 h 3992819"/>
              <a:gd name="connsiteX4" fmla="*/ 325400 w 325400"/>
              <a:gd name="connsiteY4" fmla="*/ 3992819 h 3992819"/>
              <a:gd name="connsiteX5" fmla="*/ 0 w 325400"/>
              <a:gd name="connsiteY5" fmla="*/ 3992819 h 3992819"/>
              <a:gd name="connsiteX6" fmla="*/ 0 w 325400"/>
              <a:gd name="connsiteY6" fmla="*/ 2609933 h 3992819"/>
              <a:gd name="connsiteX7" fmla="*/ 0 w 325400"/>
              <a:gd name="connsiteY7" fmla="*/ 1382886 h 39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400" h="3992819">
                <a:moveTo>
                  <a:pt x="0" y="0"/>
                </a:moveTo>
                <a:lnTo>
                  <a:pt x="325400" y="326522"/>
                </a:lnTo>
                <a:lnTo>
                  <a:pt x="325400" y="1709408"/>
                </a:lnTo>
                <a:lnTo>
                  <a:pt x="325400" y="2609933"/>
                </a:lnTo>
                <a:lnTo>
                  <a:pt x="325400" y="3992819"/>
                </a:lnTo>
                <a:lnTo>
                  <a:pt x="0" y="3992819"/>
                </a:lnTo>
                <a:lnTo>
                  <a:pt x="0" y="2609933"/>
                </a:lnTo>
                <a:lnTo>
                  <a:pt x="0" y="1382886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285866" y="4903225"/>
            <a:ext cx="325400" cy="1956500"/>
          </a:xfrm>
          <a:custGeom>
            <a:avLst/>
            <a:gdLst>
              <a:gd name="connsiteX0" fmla="*/ 0 w 325400"/>
              <a:gd name="connsiteY0" fmla="*/ 0 h 1956500"/>
              <a:gd name="connsiteX1" fmla="*/ 325400 w 325400"/>
              <a:gd name="connsiteY1" fmla="*/ 325400 h 1956500"/>
              <a:gd name="connsiteX2" fmla="*/ 325400 w 325400"/>
              <a:gd name="connsiteY2" fmla="*/ 676219 h 1956500"/>
              <a:gd name="connsiteX3" fmla="*/ 325400 w 325400"/>
              <a:gd name="connsiteY3" fmla="*/ 1605681 h 1956500"/>
              <a:gd name="connsiteX4" fmla="*/ 325400 w 325400"/>
              <a:gd name="connsiteY4" fmla="*/ 1956500 h 1956500"/>
              <a:gd name="connsiteX5" fmla="*/ 0 w 325400"/>
              <a:gd name="connsiteY5" fmla="*/ 1956500 h 1956500"/>
              <a:gd name="connsiteX6" fmla="*/ 0 w 325400"/>
              <a:gd name="connsiteY6" fmla="*/ 1605681 h 1956500"/>
              <a:gd name="connsiteX7" fmla="*/ 0 w 325400"/>
              <a:gd name="connsiteY7" fmla="*/ 350819 h 195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400" h="1956500">
                <a:moveTo>
                  <a:pt x="0" y="0"/>
                </a:moveTo>
                <a:lnTo>
                  <a:pt x="325400" y="325400"/>
                </a:lnTo>
                <a:lnTo>
                  <a:pt x="325400" y="676219"/>
                </a:lnTo>
                <a:lnTo>
                  <a:pt x="325400" y="1605681"/>
                </a:lnTo>
                <a:lnTo>
                  <a:pt x="325400" y="1956500"/>
                </a:lnTo>
                <a:lnTo>
                  <a:pt x="0" y="1956500"/>
                </a:lnTo>
                <a:lnTo>
                  <a:pt x="0" y="1605681"/>
                </a:lnTo>
                <a:lnTo>
                  <a:pt x="0" y="350819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902118" y="2711455"/>
            <a:ext cx="1106360" cy="642946"/>
          </a:xfrm>
          <a:custGeom>
            <a:avLst/>
            <a:gdLst>
              <a:gd name="connsiteX0" fmla="*/ 347841 w 1106360"/>
              <a:gd name="connsiteY0" fmla="*/ 0 h 642946"/>
              <a:gd name="connsiteX1" fmla="*/ 347841 w 1106360"/>
              <a:gd name="connsiteY1" fmla="*/ 162122 h 642946"/>
              <a:gd name="connsiteX2" fmla="*/ 780960 w 1106360"/>
              <a:gd name="connsiteY2" fmla="*/ 162122 h 642946"/>
              <a:gd name="connsiteX3" fmla="*/ 1106360 w 1106360"/>
              <a:gd name="connsiteY3" fmla="*/ 488644 h 642946"/>
              <a:gd name="connsiteX4" fmla="*/ 347841 w 1106360"/>
              <a:gd name="connsiteY4" fmla="*/ 488644 h 642946"/>
              <a:gd name="connsiteX5" fmla="*/ 347841 w 1106360"/>
              <a:gd name="connsiteY5" fmla="*/ 642946 h 642946"/>
              <a:gd name="connsiteX6" fmla="*/ 0 w 1106360"/>
              <a:gd name="connsiteY6" fmla="*/ 320912 h 64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360" h="642946">
                <a:moveTo>
                  <a:pt x="347841" y="0"/>
                </a:moveTo>
                <a:lnTo>
                  <a:pt x="347841" y="162122"/>
                </a:lnTo>
                <a:lnTo>
                  <a:pt x="780960" y="162122"/>
                </a:lnTo>
                <a:lnTo>
                  <a:pt x="1106360" y="488644"/>
                </a:lnTo>
                <a:lnTo>
                  <a:pt x="347841" y="488644"/>
                </a:lnTo>
                <a:lnTo>
                  <a:pt x="347841" y="642946"/>
                </a:lnTo>
                <a:lnTo>
                  <a:pt x="0" y="320912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4665361" y="4740194"/>
            <a:ext cx="945904" cy="641823"/>
          </a:xfrm>
          <a:custGeom>
            <a:avLst/>
            <a:gdLst>
              <a:gd name="connsiteX0" fmla="*/ 352330 w 945904"/>
              <a:gd name="connsiteY0" fmla="*/ 0 h 641823"/>
              <a:gd name="connsiteX1" fmla="*/ 352330 w 945904"/>
              <a:gd name="connsiteY1" fmla="*/ 163032 h 641823"/>
              <a:gd name="connsiteX2" fmla="*/ 620504 w 945904"/>
              <a:gd name="connsiteY2" fmla="*/ 163032 h 641823"/>
              <a:gd name="connsiteX3" fmla="*/ 945904 w 945904"/>
              <a:gd name="connsiteY3" fmla="*/ 488432 h 641823"/>
              <a:gd name="connsiteX4" fmla="*/ 352330 w 945904"/>
              <a:gd name="connsiteY4" fmla="*/ 488432 h 641823"/>
              <a:gd name="connsiteX5" fmla="*/ 352330 w 945904"/>
              <a:gd name="connsiteY5" fmla="*/ 641823 h 641823"/>
              <a:gd name="connsiteX6" fmla="*/ 0 w 945904"/>
              <a:gd name="connsiteY6" fmla="*/ 320912 h 64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904" h="641823">
                <a:moveTo>
                  <a:pt x="352330" y="0"/>
                </a:moveTo>
                <a:lnTo>
                  <a:pt x="352330" y="163032"/>
                </a:lnTo>
                <a:lnTo>
                  <a:pt x="620504" y="163032"/>
                </a:lnTo>
                <a:lnTo>
                  <a:pt x="945904" y="488432"/>
                </a:lnTo>
                <a:lnTo>
                  <a:pt x="352330" y="488432"/>
                </a:lnTo>
                <a:lnTo>
                  <a:pt x="352330" y="641823"/>
                </a:lnTo>
                <a:lnTo>
                  <a:pt x="0" y="320912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6477504" y="3725824"/>
            <a:ext cx="1049135" cy="642946"/>
          </a:xfrm>
          <a:custGeom>
            <a:avLst/>
            <a:gdLst>
              <a:gd name="connsiteX0" fmla="*/ 696805 w 1049135"/>
              <a:gd name="connsiteY0" fmla="*/ 0 h 642946"/>
              <a:gd name="connsiteX1" fmla="*/ 1049135 w 1049135"/>
              <a:gd name="connsiteY1" fmla="*/ 320912 h 642946"/>
              <a:gd name="connsiteX2" fmla="*/ 696805 w 1049135"/>
              <a:gd name="connsiteY2" fmla="*/ 642946 h 642946"/>
              <a:gd name="connsiteX3" fmla="*/ 696805 w 1049135"/>
              <a:gd name="connsiteY3" fmla="*/ 493487 h 642946"/>
              <a:gd name="connsiteX4" fmla="*/ 0 w 1049135"/>
              <a:gd name="connsiteY4" fmla="*/ 493487 h 642946"/>
              <a:gd name="connsiteX5" fmla="*/ 326522 w 1049135"/>
              <a:gd name="connsiteY5" fmla="*/ 166965 h 642946"/>
              <a:gd name="connsiteX6" fmla="*/ 696805 w 1049135"/>
              <a:gd name="connsiteY6" fmla="*/ 166965 h 64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135" h="642946">
                <a:moveTo>
                  <a:pt x="696805" y="0"/>
                </a:moveTo>
                <a:lnTo>
                  <a:pt x="1049135" y="320912"/>
                </a:lnTo>
                <a:lnTo>
                  <a:pt x="696805" y="642946"/>
                </a:lnTo>
                <a:lnTo>
                  <a:pt x="696805" y="493487"/>
                </a:lnTo>
                <a:lnTo>
                  <a:pt x="0" y="493487"/>
                </a:lnTo>
                <a:lnTo>
                  <a:pt x="326522" y="166965"/>
                </a:lnTo>
                <a:lnTo>
                  <a:pt x="696805" y="166965"/>
                </a:lnTo>
                <a:close/>
              </a:path>
            </a:pathLst>
          </a:cu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2" name="文本框 36"/>
          <p:cNvSpPr txBox="1"/>
          <p:nvPr/>
        </p:nvSpPr>
        <p:spPr>
          <a:xfrm>
            <a:off x="951043" y="4561710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填写段落标题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951043" y="4903225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文本框 38"/>
          <p:cNvSpPr txBox="1"/>
          <p:nvPr/>
        </p:nvSpPr>
        <p:spPr>
          <a:xfrm>
            <a:off x="1264123" y="2532062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填写段落标题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264123" y="2873577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6" name="文本框 40"/>
          <p:cNvSpPr txBox="1"/>
          <p:nvPr/>
        </p:nvSpPr>
        <p:spPr>
          <a:xfrm>
            <a:off x="7526639" y="1668426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填写段落标题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7526639" y="2009941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8" name="文本框 42"/>
          <p:cNvSpPr txBox="1"/>
          <p:nvPr/>
        </p:nvSpPr>
        <p:spPr>
          <a:xfrm>
            <a:off x="7813959" y="3579303"/>
            <a:ext cx="1231106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填写段落标题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7813959" y="3920818"/>
            <a:ext cx="3390899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2582" y="3093908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51512" y="2552051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第三部分大标题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45739" y="3326258"/>
            <a:ext cx="4546600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第一子标题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第二子标题</a:t>
            </a:r>
            <a:r>
              <a:rPr lang="en-US" altLang="zh-CN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6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21428" y="2756780"/>
            <a:ext cx="1595305" cy="116665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413"/>
              </a:avLst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95155" y="2754889"/>
            <a:ext cx="0" cy="115214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"/>
          <p:cNvSpPr/>
          <p:nvPr/>
        </p:nvSpPr>
        <p:spPr bwMode="auto">
          <a:xfrm>
            <a:off x="2853237" y="1482391"/>
            <a:ext cx="1813418" cy="595589"/>
          </a:xfrm>
          <a:custGeom>
            <a:avLst/>
            <a:gdLst>
              <a:gd name="T0" fmla="*/ 0 w 439"/>
              <a:gd name="T1" fmla="*/ 110 h 145"/>
              <a:gd name="T2" fmla="*/ 0 w 439"/>
              <a:gd name="T3" fmla="*/ 7 h 145"/>
              <a:gd name="T4" fmla="*/ 8 w 439"/>
              <a:gd name="T5" fmla="*/ 0 h 145"/>
              <a:gd name="T6" fmla="*/ 432 w 439"/>
              <a:gd name="T7" fmla="*/ 0 h 145"/>
              <a:gd name="T8" fmla="*/ 439 w 439"/>
              <a:gd name="T9" fmla="*/ 7 h 145"/>
              <a:gd name="T10" fmla="*/ 439 w 439"/>
              <a:gd name="T11" fmla="*/ 110 h 145"/>
              <a:gd name="T12" fmla="*/ 404 w 439"/>
              <a:gd name="T13" fmla="*/ 145 h 145"/>
              <a:gd name="T14" fmla="*/ 36 w 439"/>
              <a:gd name="T15" fmla="*/ 145 h 145"/>
              <a:gd name="T16" fmla="*/ 0 w 439"/>
              <a:gd name="T17" fmla="*/ 11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145">
                <a:moveTo>
                  <a:pt x="0" y="110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36" y="0"/>
                  <a:pt x="439" y="3"/>
                  <a:pt x="439" y="7"/>
                </a:cubicBezTo>
                <a:cubicBezTo>
                  <a:pt x="439" y="110"/>
                  <a:pt x="439" y="110"/>
                  <a:pt x="439" y="110"/>
                </a:cubicBezTo>
                <a:cubicBezTo>
                  <a:pt x="439" y="129"/>
                  <a:pt x="423" y="145"/>
                  <a:pt x="404" y="145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16" y="145"/>
                  <a:pt x="0" y="129"/>
                  <a:pt x="0" y="110"/>
                </a:cubicBezTo>
                <a:close/>
              </a:path>
            </a:pathLst>
          </a:cu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2700000" scaled="0"/>
          </a:gradFill>
          <a:ln w="25400">
            <a:noFill/>
          </a:ln>
          <a:effectLst>
            <a:outerShdw blurRad="520700" dist="1905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074" name="Picture 2" descr="E:\work\17.11 UI\logo\enlinkclou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982" y="6185647"/>
            <a:ext cx="1311586" cy="49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E7DEE"/>
              </a:gs>
              <a:gs pos="0">
                <a:srgbClr val="64B0F5"/>
              </a:gs>
            </a:gsLst>
            <a:lin ang="5400000" scaled="1"/>
          </a:gradFill>
          <a:ln w="38100" cmpd="dbl">
            <a:noFill/>
          </a:ln>
          <a:effectLst>
            <a:outerShdw blurRad="495300" dist="228600" dir="5400000" algn="t" rotWithShape="0">
              <a:schemeClr val="bg1">
                <a:lumMod val="5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第一部分标题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53709" y="1527627"/>
            <a:ext cx="3242582" cy="722085"/>
          </a:xfrm>
          <a:prstGeom prst="roundRect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填写段落标题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3709" y="2727475"/>
            <a:ext cx="3242582" cy="722085"/>
          </a:xfrm>
          <a:prstGeom prst="roundRect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填写段落标题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53709" y="3927323"/>
            <a:ext cx="3242582" cy="722085"/>
          </a:xfrm>
          <a:prstGeom prst="roundRect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填写段落标题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53709" y="5127170"/>
            <a:ext cx="3242582" cy="722085"/>
          </a:xfrm>
          <a:prstGeom prst="roundRect">
            <a:avLst/>
          </a:prstGeom>
          <a:gradFill>
            <a:gsLst>
              <a:gs pos="0">
                <a:srgbClr val="64B0F5"/>
              </a:gs>
              <a:gs pos="100000">
                <a:srgbClr val="1E7DEE"/>
              </a:gs>
            </a:gsLst>
            <a:lin ang="5400000" scaled="1"/>
          </a:gradFill>
          <a:ln w="12700">
            <a:noFill/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填写段落标题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57"/>
          <p:cNvSpPr txBox="1"/>
          <p:nvPr/>
        </p:nvSpPr>
        <p:spPr>
          <a:xfrm>
            <a:off x="5716710" y="1527627"/>
            <a:ext cx="5116390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5716710" y="2727475"/>
            <a:ext cx="5116390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9" name="TextBox 57"/>
          <p:cNvSpPr txBox="1"/>
          <p:nvPr/>
        </p:nvSpPr>
        <p:spPr>
          <a:xfrm>
            <a:off x="5716710" y="3927323"/>
            <a:ext cx="5116390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0" name="TextBox 57"/>
          <p:cNvSpPr txBox="1"/>
          <p:nvPr/>
        </p:nvSpPr>
        <p:spPr>
          <a:xfrm>
            <a:off x="5716710" y="5127171"/>
            <a:ext cx="5116390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ac02bf51-2ef8-439e-a12b-5ca0e69f260f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xpu511rk">
      <a:majorFont>
        <a:latin typeface="Source Han Sans CN"/>
        <a:ea typeface="Source Han Serif CN"/>
        <a:cs typeface=""/>
      </a:majorFont>
      <a:minorFont>
        <a:latin typeface="Source Han Sans CN"/>
        <a:ea typeface="Source Han Serif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2388</Words>
  <Application>WPS 演示</Application>
  <PresentationFormat>自定义</PresentationFormat>
  <Paragraphs>231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Source Han Sans CN</vt:lpstr>
      <vt:lpstr>Segoe Print</vt:lpstr>
      <vt:lpstr>Source Han Serif CN</vt:lpstr>
      <vt:lpstr>Arial Unicode MS</vt:lpstr>
      <vt:lpstr>Calibri</vt:lpstr>
      <vt:lpstr>主题5</vt:lpstr>
      <vt:lpstr>易安联网络 模板</vt:lpstr>
      <vt:lpstr>ElasticSearch配置</vt:lpstr>
      <vt:lpstr>PowerPoint 演示文稿</vt:lpstr>
      <vt:lpstr>PowerPoint 演示文稿</vt:lpstr>
      <vt:lpstr>PowerPoint 演示文稿</vt:lpstr>
      <vt:lpstr>第二部分大标题</vt:lpstr>
      <vt:lpstr>PowerPoint 演示文稿</vt:lpstr>
      <vt:lpstr>第三部分大标题</vt:lpstr>
      <vt:lpstr>PowerPoint 演示文稿</vt:lpstr>
      <vt:lpstr>PowerPoint 演示文稿</vt:lpstr>
      <vt:lpstr>第四部分大标题</vt:lpstr>
      <vt:lpstr>PowerPoint 演示文稿</vt:lpstr>
      <vt:lpstr>PowerPoint 演示文稿</vt:lpstr>
      <vt:lpstr>第五部分大标题</vt:lpstr>
      <vt:lpstr>填写段落标题</vt:lpstr>
      <vt:lpstr>PowerPoint 演示文稿</vt:lpstr>
      <vt:lpstr>感谢聆听！</vt:lpstr>
    </vt:vector>
  </TitlesOfParts>
  <Company>Enlink</Company>
  <LinksUpToDate>false</LinksUpToDate>
  <SharedDoc>false</SharedDoc>
  <HyperlinksChanged>false</HyperlinksChanged>
  <AppVersion>14.0000</AppVersion>
  <Manager>Enlink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易安联网络PPT模版V1</dc:title>
  <dc:creator>Enlink</dc:creator>
  <cp:lastModifiedBy>、W</cp:lastModifiedBy>
  <cp:revision>48</cp:revision>
  <cp:lastPrinted>2018-12-07T08:48:00Z</cp:lastPrinted>
  <dcterms:created xsi:type="dcterms:W3CDTF">2018-12-07T08:48:00Z</dcterms:created>
  <dcterms:modified xsi:type="dcterms:W3CDTF">2018-12-28T09:10:29Z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