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g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75" r:id="rId4"/>
    <p:sldId id="288" r:id="rId5"/>
    <p:sldId id="277" r:id="rId6"/>
    <p:sldId id="289" r:id="rId7"/>
    <p:sldId id="278" r:id="rId8"/>
    <p:sldId id="262" r:id="rId9"/>
    <p:sldId id="263" r:id="rId10"/>
    <p:sldId id="279" r:id="rId11"/>
    <p:sldId id="260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65" r:id="rId2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500CF-A8C7-4E70-8952-4DB9D48A3C25}" type="datetimeFigureOut">
              <a:rPr lang="zh-CN" altLang="en-US" smtClean="0"/>
              <a:t>2019-10-3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661A2-9C22-46D4-B15B-89B8852397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08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6379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B3DD5ABE-6AB1-4708-82CA-A11F37AE521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752600" y="6540075"/>
            <a:ext cx="5175249" cy="254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88A2E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2155"/>
              </a:lnSpc>
            </a:pPr>
            <a:r>
              <a:rPr lang="zh-CN" altLang="en-US"/>
              <a:t>第一章 计算机网络概述  主讲人：吴志辉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369332"/>
          </a:xfrm>
        </p:spPr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6379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4A05C619-E9F4-43F9-8DF5-36FC2733EE8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752600" y="6540075"/>
            <a:ext cx="5175249" cy="254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88A2E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2155"/>
              </a:lnSpc>
            </a:pPr>
            <a:r>
              <a:rPr lang="zh-CN" altLang="en-US"/>
              <a:t>第一章 计算机网络概述  主讲人：吴志辉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6379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8" name="Holder 4">
            <a:extLst>
              <a:ext uri="{FF2B5EF4-FFF2-40B4-BE49-F238E27FC236}">
                <a16:creationId xmlns:a16="http://schemas.microsoft.com/office/drawing/2014/main" id="{B378BD2E-7024-42CE-9519-5A08DE1AE8F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828800" y="6540075"/>
            <a:ext cx="5099049" cy="254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88A2E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2155"/>
              </a:lnSpc>
            </a:pPr>
            <a:r>
              <a:rPr lang="zh-CN" altLang="en-US"/>
              <a:t>第一章 计算机网络概述  主讲人：吴志辉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6379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2251A621-D195-457F-9A5D-6414BF1FDB8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752600" y="6540075"/>
            <a:ext cx="5175249" cy="254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88A2E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2155"/>
              </a:lnSpc>
            </a:pPr>
            <a:r>
              <a:rPr lang="zh-CN" altLang="en-US" dirty="0"/>
              <a:t>第一章 计算机网络概述  主讲人：吴志辉</a:t>
            </a: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443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611937"/>
            <a:ext cx="9144000" cy="246379"/>
          </a:xfrm>
          <a:custGeom>
            <a:avLst/>
            <a:gdLst/>
            <a:ahLst/>
            <a:cxnLst/>
            <a:rect l="l" t="t" r="r" b="b"/>
            <a:pathLst>
              <a:path w="9144000" h="246379">
                <a:moveTo>
                  <a:pt x="9144000" y="246060"/>
                </a:moveTo>
                <a:lnTo>
                  <a:pt x="9144000" y="0"/>
                </a:lnTo>
                <a:lnTo>
                  <a:pt x="0" y="0"/>
                </a:lnTo>
                <a:lnTo>
                  <a:pt x="0" y="246060"/>
                </a:lnTo>
                <a:lnTo>
                  <a:pt x="9144000" y="24606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A1D837-D4EF-48EC-8080-9F2D921DB2D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8" b="31389"/>
          <a:stretch/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61231B6-BCAB-4E72-8592-30D410EAF62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3472"/>
            <a:ext cx="9144000" cy="414528"/>
          </a:xfrm>
          <a:prstGeom prst="rect">
            <a:avLst/>
          </a:prstGeom>
        </p:spPr>
      </p:pic>
      <p:sp>
        <p:nvSpPr>
          <p:cNvPr id="16" name="bk object 16"/>
          <p:cNvSpPr/>
          <p:nvPr/>
        </p:nvSpPr>
        <p:spPr>
          <a:xfrm>
            <a:off x="0" y="63"/>
            <a:ext cx="9144000" cy="8366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838200"/>
            <a:ext cx="9144000" cy="244475"/>
          </a:xfrm>
          <a:custGeom>
            <a:avLst/>
            <a:gdLst/>
            <a:ahLst/>
            <a:cxnLst/>
            <a:rect l="l" t="t" r="r" b="b"/>
            <a:pathLst>
              <a:path w="9144000" h="244475">
                <a:moveTo>
                  <a:pt x="0" y="244475"/>
                </a:moveTo>
                <a:lnTo>
                  <a:pt x="9144000" y="244475"/>
                </a:lnTo>
                <a:lnTo>
                  <a:pt x="9144000" y="0"/>
                </a:lnTo>
                <a:lnTo>
                  <a:pt x="0" y="0"/>
                </a:lnTo>
                <a:lnTo>
                  <a:pt x="0" y="244475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3282" y="211613"/>
            <a:ext cx="7317435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717" y="6565541"/>
            <a:ext cx="308381" cy="2165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63793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52600" y="6540075"/>
            <a:ext cx="5175249" cy="254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88A2EC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2155"/>
              </a:lnSpc>
            </a:pPr>
            <a:r>
              <a:rPr lang="zh-CN" altLang="en-US" dirty="0"/>
              <a:t>第一章 计算机网络概述  主讲人：吴志辉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 sz="2400">
          <a:solidFill>
            <a:srgbClr val="163793"/>
          </a:solidFill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9" Type="http://schemas.openxmlformats.org/officeDocument/2006/relationships/image" Target="../media/image45.png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42" Type="http://schemas.openxmlformats.org/officeDocument/2006/relationships/image" Target="../media/image48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40" Type="http://schemas.openxmlformats.org/officeDocument/2006/relationships/image" Target="../media/image46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4" Type="http://schemas.openxmlformats.org/officeDocument/2006/relationships/image" Target="../media/image50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43" Type="http://schemas.openxmlformats.org/officeDocument/2006/relationships/image" Target="../media/image49.png"/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5.png"/><Relationship Id="rId21" Type="http://schemas.openxmlformats.org/officeDocument/2006/relationships/image" Target="../media/image71.png"/><Relationship Id="rId42" Type="http://schemas.openxmlformats.org/officeDocument/2006/relationships/image" Target="../media/image87.png"/><Relationship Id="rId47" Type="http://schemas.openxmlformats.org/officeDocument/2006/relationships/image" Target="../media/image90.png"/><Relationship Id="rId63" Type="http://schemas.openxmlformats.org/officeDocument/2006/relationships/image" Target="../media/image104.png"/><Relationship Id="rId68" Type="http://schemas.openxmlformats.org/officeDocument/2006/relationships/image" Target="../media/image108.png"/><Relationship Id="rId84" Type="http://schemas.openxmlformats.org/officeDocument/2006/relationships/image" Target="../media/image120.png"/><Relationship Id="rId89" Type="http://schemas.openxmlformats.org/officeDocument/2006/relationships/image" Target="../media/image124.png"/><Relationship Id="rId16" Type="http://schemas.openxmlformats.org/officeDocument/2006/relationships/image" Target="../media/image66.png"/><Relationship Id="rId11" Type="http://schemas.openxmlformats.org/officeDocument/2006/relationships/image" Target="../media/image61.png"/><Relationship Id="rId32" Type="http://schemas.openxmlformats.org/officeDocument/2006/relationships/image" Target="../media/image78.png"/><Relationship Id="rId37" Type="http://schemas.openxmlformats.org/officeDocument/2006/relationships/image" Target="../media/image82.png"/><Relationship Id="rId53" Type="http://schemas.openxmlformats.org/officeDocument/2006/relationships/image" Target="../media/image96.png"/><Relationship Id="rId58" Type="http://schemas.openxmlformats.org/officeDocument/2006/relationships/image" Target="../media/image26.png"/><Relationship Id="rId74" Type="http://schemas.openxmlformats.org/officeDocument/2006/relationships/image" Target="../media/image113.png"/><Relationship Id="rId79" Type="http://schemas.openxmlformats.org/officeDocument/2006/relationships/image" Target="../media/image115.png"/><Relationship Id="rId102" Type="http://schemas.openxmlformats.org/officeDocument/2006/relationships/image" Target="../media/image137.png"/><Relationship Id="rId5" Type="http://schemas.openxmlformats.org/officeDocument/2006/relationships/image" Target="../media/image55.png"/><Relationship Id="rId90" Type="http://schemas.openxmlformats.org/officeDocument/2006/relationships/image" Target="../media/image125.png"/><Relationship Id="rId95" Type="http://schemas.openxmlformats.org/officeDocument/2006/relationships/image" Target="../media/image130.png"/><Relationship Id="rId22" Type="http://schemas.openxmlformats.org/officeDocument/2006/relationships/image" Target="../media/image72.png"/><Relationship Id="rId27" Type="http://schemas.openxmlformats.org/officeDocument/2006/relationships/image" Target="../media/image36.png"/><Relationship Id="rId43" Type="http://schemas.openxmlformats.org/officeDocument/2006/relationships/image" Target="../media/image9.png"/><Relationship Id="rId48" Type="http://schemas.openxmlformats.org/officeDocument/2006/relationships/image" Target="../media/image91.png"/><Relationship Id="rId64" Type="http://schemas.openxmlformats.org/officeDocument/2006/relationships/image" Target="../media/image105.png"/><Relationship Id="rId69" Type="http://schemas.openxmlformats.org/officeDocument/2006/relationships/image" Target="../media/image109.png"/><Relationship Id="rId80" Type="http://schemas.openxmlformats.org/officeDocument/2006/relationships/image" Target="../media/image116.png"/><Relationship Id="rId85" Type="http://schemas.openxmlformats.org/officeDocument/2006/relationships/image" Target="../media/image48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33" Type="http://schemas.openxmlformats.org/officeDocument/2006/relationships/image" Target="../media/image42.png"/><Relationship Id="rId38" Type="http://schemas.openxmlformats.org/officeDocument/2006/relationships/image" Target="../media/image83.png"/><Relationship Id="rId59" Type="http://schemas.openxmlformats.org/officeDocument/2006/relationships/image" Target="../media/image100.png"/><Relationship Id="rId103" Type="http://schemas.openxmlformats.org/officeDocument/2006/relationships/image" Target="../media/image138.png"/><Relationship Id="rId20" Type="http://schemas.openxmlformats.org/officeDocument/2006/relationships/image" Target="../media/image70.png"/><Relationship Id="rId41" Type="http://schemas.openxmlformats.org/officeDocument/2006/relationships/image" Target="../media/image86.png"/><Relationship Id="rId54" Type="http://schemas.openxmlformats.org/officeDocument/2006/relationships/image" Target="../media/image97.png"/><Relationship Id="rId62" Type="http://schemas.openxmlformats.org/officeDocument/2006/relationships/image" Target="../media/image103.png"/><Relationship Id="rId70" Type="http://schemas.openxmlformats.org/officeDocument/2006/relationships/image" Target="../media/image110.png"/><Relationship Id="rId75" Type="http://schemas.openxmlformats.org/officeDocument/2006/relationships/image" Target="../media/image114.png"/><Relationship Id="rId83" Type="http://schemas.openxmlformats.org/officeDocument/2006/relationships/image" Target="../media/image119.png"/><Relationship Id="rId88" Type="http://schemas.openxmlformats.org/officeDocument/2006/relationships/image" Target="../media/image123.png"/><Relationship Id="rId91" Type="http://schemas.openxmlformats.org/officeDocument/2006/relationships/image" Target="../media/image126.png"/><Relationship Id="rId96" Type="http://schemas.openxmlformats.org/officeDocument/2006/relationships/image" Target="../media/image1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37.png"/><Relationship Id="rId36" Type="http://schemas.openxmlformats.org/officeDocument/2006/relationships/image" Target="../media/image81.png"/><Relationship Id="rId49" Type="http://schemas.openxmlformats.org/officeDocument/2006/relationships/image" Target="../media/image92.png"/><Relationship Id="rId57" Type="http://schemas.openxmlformats.org/officeDocument/2006/relationships/image" Target="../media/image99.png"/><Relationship Id="rId106" Type="http://schemas.openxmlformats.org/officeDocument/2006/relationships/image" Target="../media/image141.png"/><Relationship Id="rId10" Type="http://schemas.openxmlformats.org/officeDocument/2006/relationships/image" Target="../media/image60.png"/><Relationship Id="rId31" Type="http://schemas.openxmlformats.org/officeDocument/2006/relationships/image" Target="../media/image77.png"/><Relationship Id="rId44" Type="http://schemas.openxmlformats.org/officeDocument/2006/relationships/image" Target="../media/image88.png"/><Relationship Id="rId52" Type="http://schemas.openxmlformats.org/officeDocument/2006/relationships/image" Target="../media/image95.png"/><Relationship Id="rId60" Type="http://schemas.openxmlformats.org/officeDocument/2006/relationships/image" Target="../media/image101.png"/><Relationship Id="rId65" Type="http://schemas.openxmlformats.org/officeDocument/2006/relationships/image" Target="../media/image106.png"/><Relationship Id="rId73" Type="http://schemas.openxmlformats.org/officeDocument/2006/relationships/image" Target="../media/image32.png"/><Relationship Id="rId78" Type="http://schemas.openxmlformats.org/officeDocument/2006/relationships/image" Target="../media/image45.png"/><Relationship Id="rId81" Type="http://schemas.openxmlformats.org/officeDocument/2006/relationships/image" Target="../media/image117.png"/><Relationship Id="rId86" Type="http://schemas.openxmlformats.org/officeDocument/2006/relationships/image" Target="../media/image121.png"/><Relationship Id="rId94" Type="http://schemas.openxmlformats.org/officeDocument/2006/relationships/image" Target="../media/image129.png"/><Relationship Id="rId99" Type="http://schemas.openxmlformats.org/officeDocument/2006/relationships/image" Target="../media/image134.png"/><Relationship Id="rId101" Type="http://schemas.openxmlformats.org/officeDocument/2006/relationships/image" Target="../media/image136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9" Type="http://schemas.openxmlformats.org/officeDocument/2006/relationships/image" Target="../media/image84.png"/><Relationship Id="rId34" Type="http://schemas.openxmlformats.org/officeDocument/2006/relationships/image" Target="../media/image79.png"/><Relationship Id="rId50" Type="http://schemas.openxmlformats.org/officeDocument/2006/relationships/image" Target="../media/image93.png"/><Relationship Id="rId55" Type="http://schemas.openxmlformats.org/officeDocument/2006/relationships/image" Target="../media/image98.png"/><Relationship Id="rId76" Type="http://schemas.openxmlformats.org/officeDocument/2006/relationships/image" Target="../media/image43.png"/><Relationship Id="rId97" Type="http://schemas.openxmlformats.org/officeDocument/2006/relationships/image" Target="../media/image132.png"/><Relationship Id="rId104" Type="http://schemas.openxmlformats.org/officeDocument/2006/relationships/image" Target="../media/image139.png"/><Relationship Id="rId7" Type="http://schemas.openxmlformats.org/officeDocument/2006/relationships/image" Target="../media/image57.png"/><Relationship Id="rId71" Type="http://schemas.openxmlformats.org/officeDocument/2006/relationships/image" Target="../media/image111.png"/><Relationship Id="rId92" Type="http://schemas.openxmlformats.org/officeDocument/2006/relationships/image" Target="../media/image127.png"/><Relationship Id="rId2" Type="http://schemas.openxmlformats.org/officeDocument/2006/relationships/image" Target="../media/image52.png"/><Relationship Id="rId29" Type="http://schemas.openxmlformats.org/officeDocument/2006/relationships/image" Target="../media/image38.png"/><Relationship Id="rId24" Type="http://schemas.openxmlformats.org/officeDocument/2006/relationships/image" Target="../media/image74.png"/><Relationship Id="rId40" Type="http://schemas.openxmlformats.org/officeDocument/2006/relationships/image" Target="../media/image85.png"/><Relationship Id="rId45" Type="http://schemas.openxmlformats.org/officeDocument/2006/relationships/image" Target="../media/image6.png"/><Relationship Id="rId66" Type="http://schemas.openxmlformats.org/officeDocument/2006/relationships/image" Target="../media/image33.png"/><Relationship Id="rId87" Type="http://schemas.openxmlformats.org/officeDocument/2006/relationships/image" Target="../media/image122.png"/><Relationship Id="rId61" Type="http://schemas.openxmlformats.org/officeDocument/2006/relationships/image" Target="../media/image102.png"/><Relationship Id="rId82" Type="http://schemas.openxmlformats.org/officeDocument/2006/relationships/image" Target="../media/image118.png"/><Relationship Id="rId19" Type="http://schemas.openxmlformats.org/officeDocument/2006/relationships/image" Target="../media/image69.png"/><Relationship Id="rId14" Type="http://schemas.openxmlformats.org/officeDocument/2006/relationships/image" Target="../media/image64.png"/><Relationship Id="rId30" Type="http://schemas.openxmlformats.org/officeDocument/2006/relationships/image" Target="../media/image76.png"/><Relationship Id="rId35" Type="http://schemas.openxmlformats.org/officeDocument/2006/relationships/image" Target="../media/image80.png"/><Relationship Id="rId56" Type="http://schemas.openxmlformats.org/officeDocument/2006/relationships/image" Target="../media/image24.png"/><Relationship Id="rId77" Type="http://schemas.openxmlformats.org/officeDocument/2006/relationships/image" Target="../media/image44.png"/><Relationship Id="rId100" Type="http://schemas.openxmlformats.org/officeDocument/2006/relationships/image" Target="../media/image135.png"/><Relationship Id="rId105" Type="http://schemas.openxmlformats.org/officeDocument/2006/relationships/image" Target="../media/image140.png"/><Relationship Id="rId8" Type="http://schemas.openxmlformats.org/officeDocument/2006/relationships/image" Target="../media/image58.png"/><Relationship Id="rId51" Type="http://schemas.openxmlformats.org/officeDocument/2006/relationships/image" Target="../media/image94.png"/><Relationship Id="rId72" Type="http://schemas.openxmlformats.org/officeDocument/2006/relationships/image" Target="../media/image112.png"/><Relationship Id="rId93" Type="http://schemas.openxmlformats.org/officeDocument/2006/relationships/image" Target="../media/image128.png"/><Relationship Id="rId98" Type="http://schemas.openxmlformats.org/officeDocument/2006/relationships/image" Target="../media/image133.png"/><Relationship Id="rId3" Type="http://schemas.openxmlformats.org/officeDocument/2006/relationships/image" Target="../media/image53.png"/><Relationship Id="rId25" Type="http://schemas.openxmlformats.org/officeDocument/2006/relationships/image" Target="../media/image75.png"/><Relationship Id="rId46" Type="http://schemas.openxmlformats.org/officeDocument/2006/relationships/image" Target="../media/image89.png"/><Relationship Id="rId67" Type="http://schemas.openxmlformats.org/officeDocument/2006/relationships/image" Target="../media/image107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3.png"/><Relationship Id="rId21" Type="http://schemas.openxmlformats.org/officeDocument/2006/relationships/image" Target="../media/image151.png"/><Relationship Id="rId42" Type="http://schemas.openxmlformats.org/officeDocument/2006/relationships/image" Target="../media/image14.png"/><Relationship Id="rId47" Type="http://schemas.openxmlformats.org/officeDocument/2006/relationships/image" Target="../media/image111.png"/><Relationship Id="rId63" Type="http://schemas.openxmlformats.org/officeDocument/2006/relationships/image" Target="../media/image37.png"/><Relationship Id="rId68" Type="http://schemas.openxmlformats.org/officeDocument/2006/relationships/image" Target="../media/image174.png"/><Relationship Id="rId84" Type="http://schemas.openxmlformats.org/officeDocument/2006/relationships/image" Target="../media/image182.png"/><Relationship Id="rId16" Type="http://schemas.openxmlformats.org/officeDocument/2006/relationships/image" Target="../media/image148.png"/><Relationship Id="rId11" Type="http://schemas.openxmlformats.org/officeDocument/2006/relationships/image" Target="../media/image73.png"/><Relationship Id="rId32" Type="http://schemas.openxmlformats.org/officeDocument/2006/relationships/image" Target="../media/image95.png"/><Relationship Id="rId37" Type="http://schemas.openxmlformats.org/officeDocument/2006/relationships/image" Target="../media/image79.png"/><Relationship Id="rId53" Type="http://schemas.openxmlformats.org/officeDocument/2006/relationships/image" Target="../media/image167.png"/><Relationship Id="rId58" Type="http://schemas.openxmlformats.org/officeDocument/2006/relationships/image" Target="../media/image169.png"/><Relationship Id="rId74" Type="http://schemas.openxmlformats.org/officeDocument/2006/relationships/image" Target="../media/image175.png"/><Relationship Id="rId79" Type="http://schemas.openxmlformats.org/officeDocument/2006/relationships/image" Target="../media/image82.png"/><Relationship Id="rId5" Type="http://schemas.openxmlformats.org/officeDocument/2006/relationships/image" Target="../media/image6.png"/><Relationship Id="rId19" Type="http://schemas.openxmlformats.org/officeDocument/2006/relationships/image" Target="../media/image64.png"/><Relationship Id="rId14" Type="http://schemas.openxmlformats.org/officeDocument/2006/relationships/image" Target="../media/image59.png"/><Relationship Id="rId22" Type="http://schemas.openxmlformats.org/officeDocument/2006/relationships/image" Target="../media/image152.png"/><Relationship Id="rId27" Type="http://schemas.openxmlformats.org/officeDocument/2006/relationships/image" Target="../media/image154.png"/><Relationship Id="rId30" Type="http://schemas.openxmlformats.org/officeDocument/2006/relationships/image" Target="../media/image156.png"/><Relationship Id="rId35" Type="http://schemas.openxmlformats.org/officeDocument/2006/relationships/image" Target="../media/image160.png"/><Relationship Id="rId43" Type="http://schemas.openxmlformats.org/officeDocument/2006/relationships/image" Target="../media/image163.png"/><Relationship Id="rId48" Type="http://schemas.openxmlformats.org/officeDocument/2006/relationships/image" Target="../media/image164.png"/><Relationship Id="rId56" Type="http://schemas.openxmlformats.org/officeDocument/2006/relationships/image" Target="../media/image103.png"/><Relationship Id="rId64" Type="http://schemas.openxmlformats.org/officeDocument/2006/relationships/image" Target="../media/image170.png"/><Relationship Id="rId69" Type="http://schemas.openxmlformats.org/officeDocument/2006/relationships/image" Target="../media/image43.png"/><Relationship Id="rId77" Type="http://schemas.openxmlformats.org/officeDocument/2006/relationships/image" Target="../media/image80.png"/><Relationship Id="rId8" Type="http://schemas.openxmlformats.org/officeDocument/2006/relationships/image" Target="../media/image145.png"/><Relationship Id="rId51" Type="http://schemas.openxmlformats.org/officeDocument/2006/relationships/image" Target="../media/image166.png"/><Relationship Id="rId72" Type="http://schemas.openxmlformats.org/officeDocument/2006/relationships/image" Target="../media/image119.png"/><Relationship Id="rId80" Type="http://schemas.openxmlformats.org/officeDocument/2006/relationships/image" Target="../media/image178.png"/><Relationship Id="rId85" Type="http://schemas.openxmlformats.org/officeDocument/2006/relationships/image" Target="../media/image183.png"/><Relationship Id="rId3" Type="http://schemas.openxmlformats.org/officeDocument/2006/relationships/image" Target="../media/image9.png"/><Relationship Id="rId12" Type="http://schemas.openxmlformats.org/officeDocument/2006/relationships/image" Target="../media/image74.png"/><Relationship Id="rId17" Type="http://schemas.openxmlformats.org/officeDocument/2006/relationships/image" Target="../media/image149.png"/><Relationship Id="rId25" Type="http://schemas.openxmlformats.org/officeDocument/2006/relationships/image" Target="../media/image57.png"/><Relationship Id="rId33" Type="http://schemas.openxmlformats.org/officeDocument/2006/relationships/image" Target="../media/image158.png"/><Relationship Id="rId38" Type="http://schemas.openxmlformats.org/officeDocument/2006/relationships/image" Target="../media/image54.png"/><Relationship Id="rId46" Type="http://schemas.openxmlformats.org/officeDocument/2006/relationships/image" Target="../media/image101.png"/><Relationship Id="rId59" Type="http://schemas.openxmlformats.org/officeDocument/2006/relationships/image" Target="../media/image33.png"/><Relationship Id="rId67" Type="http://schemas.openxmlformats.org/officeDocument/2006/relationships/image" Target="../media/image173.png"/><Relationship Id="rId20" Type="http://schemas.openxmlformats.org/officeDocument/2006/relationships/image" Target="../media/image150.png"/><Relationship Id="rId41" Type="http://schemas.openxmlformats.org/officeDocument/2006/relationships/image" Target="../media/image162.png"/><Relationship Id="rId54" Type="http://schemas.openxmlformats.org/officeDocument/2006/relationships/image" Target="../media/image13.png"/><Relationship Id="rId62" Type="http://schemas.openxmlformats.org/officeDocument/2006/relationships/image" Target="../media/image36.png"/><Relationship Id="rId70" Type="http://schemas.openxmlformats.org/officeDocument/2006/relationships/image" Target="../media/image44.png"/><Relationship Id="rId75" Type="http://schemas.openxmlformats.org/officeDocument/2006/relationships/image" Target="../media/image176.png"/><Relationship Id="rId83" Type="http://schemas.openxmlformats.org/officeDocument/2006/relationships/image" Target="../media/image18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4.png"/><Relationship Id="rId15" Type="http://schemas.openxmlformats.org/officeDocument/2006/relationships/image" Target="../media/image147.png"/><Relationship Id="rId23" Type="http://schemas.openxmlformats.org/officeDocument/2006/relationships/image" Target="../media/image70.png"/><Relationship Id="rId28" Type="http://schemas.openxmlformats.org/officeDocument/2006/relationships/image" Target="../media/image155.png"/><Relationship Id="rId36" Type="http://schemas.openxmlformats.org/officeDocument/2006/relationships/image" Target="../media/image53.png"/><Relationship Id="rId49" Type="http://schemas.openxmlformats.org/officeDocument/2006/relationships/image" Target="../media/image165.png"/><Relationship Id="rId57" Type="http://schemas.openxmlformats.org/officeDocument/2006/relationships/image" Target="../media/image168.png"/><Relationship Id="rId10" Type="http://schemas.openxmlformats.org/officeDocument/2006/relationships/image" Target="../media/image146.png"/><Relationship Id="rId31" Type="http://schemas.openxmlformats.org/officeDocument/2006/relationships/image" Target="../media/image157.png"/><Relationship Id="rId44" Type="http://schemas.openxmlformats.org/officeDocument/2006/relationships/image" Target="../media/image102.png"/><Relationship Id="rId52" Type="http://schemas.openxmlformats.org/officeDocument/2006/relationships/image" Target="../media/image107.png"/><Relationship Id="rId60" Type="http://schemas.openxmlformats.org/officeDocument/2006/relationships/image" Target="../media/image114.png"/><Relationship Id="rId65" Type="http://schemas.openxmlformats.org/officeDocument/2006/relationships/image" Target="../media/image171.png"/><Relationship Id="rId73" Type="http://schemas.openxmlformats.org/officeDocument/2006/relationships/image" Target="../media/image47.png"/><Relationship Id="rId78" Type="http://schemas.openxmlformats.org/officeDocument/2006/relationships/image" Target="../media/image81.png"/><Relationship Id="rId81" Type="http://schemas.openxmlformats.org/officeDocument/2006/relationships/image" Target="../media/image179.png"/><Relationship Id="rId86" Type="http://schemas.openxmlformats.org/officeDocument/2006/relationships/image" Target="../media/image184.png"/><Relationship Id="rId4" Type="http://schemas.openxmlformats.org/officeDocument/2006/relationships/image" Target="../media/image143.png"/><Relationship Id="rId9" Type="http://schemas.openxmlformats.org/officeDocument/2006/relationships/image" Target="../media/image92.png"/><Relationship Id="rId13" Type="http://schemas.openxmlformats.org/officeDocument/2006/relationships/image" Target="../media/image75.png"/><Relationship Id="rId18" Type="http://schemas.openxmlformats.org/officeDocument/2006/relationships/image" Target="../media/image66.png"/><Relationship Id="rId39" Type="http://schemas.openxmlformats.org/officeDocument/2006/relationships/image" Target="../media/image52.png"/><Relationship Id="rId34" Type="http://schemas.openxmlformats.org/officeDocument/2006/relationships/image" Target="../media/image159.png"/><Relationship Id="rId50" Type="http://schemas.openxmlformats.org/officeDocument/2006/relationships/image" Target="../media/image32.png"/><Relationship Id="rId55" Type="http://schemas.openxmlformats.org/officeDocument/2006/relationships/image" Target="../media/image100.png"/><Relationship Id="rId76" Type="http://schemas.openxmlformats.org/officeDocument/2006/relationships/image" Target="../media/image177.png"/><Relationship Id="rId7" Type="http://schemas.openxmlformats.org/officeDocument/2006/relationships/image" Target="../media/image90.png"/><Relationship Id="rId71" Type="http://schemas.openxmlformats.org/officeDocument/2006/relationships/image" Target="../media/image45.png"/><Relationship Id="rId2" Type="http://schemas.openxmlformats.org/officeDocument/2006/relationships/image" Target="../media/image142.png"/><Relationship Id="rId29" Type="http://schemas.openxmlformats.org/officeDocument/2006/relationships/image" Target="../media/image98.png"/><Relationship Id="rId24" Type="http://schemas.openxmlformats.org/officeDocument/2006/relationships/image" Target="../media/image56.png"/><Relationship Id="rId40" Type="http://schemas.openxmlformats.org/officeDocument/2006/relationships/image" Target="../media/image161.png"/><Relationship Id="rId45" Type="http://schemas.openxmlformats.org/officeDocument/2006/relationships/image" Target="../media/image110.png"/><Relationship Id="rId66" Type="http://schemas.openxmlformats.org/officeDocument/2006/relationships/image" Target="../media/image172.png"/><Relationship Id="rId61" Type="http://schemas.openxmlformats.org/officeDocument/2006/relationships/image" Target="../media/image35.png"/><Relationship Id="rId82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9833" y="5039637"/>
            <a:ext cx="3239135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5"/>
              </a:lnSpc>
            </a:pPr>
            <a:r>
              <a:rPr sz="3600" b="1" spc="-5" dirty="0" err="1">
                <a:latin typeface="宋体"/>
                <a:cs typeface="宋体"/>
              </a:rPr>
              <a:t>主讲人</a:t>
            </a:r>
            <a:r>
              <a:rPr sz="3600" b="1" spc="-5" dirty="0">
                <a:latin typeface="宋体"/>
                <a:cs typeface="宋体"/>
              </a:rPr>
              <a:t>：</a:t>
            </a:r>
            <a:r>
              <a:rPr lang="zh-CN" altLang="en-US" sz="3600" b="1" spc="-5" dirty="0">
                <a:latin typeface="宋体"/>
                <a:cs typeface="宋体"/>
              </a:rPr>
              <a:t>吴志辉</a:t>
            </a:r>
            <a:endParaRPr lang="en-US" altLang="zh-CN" sz="3600" b="1" spc="-5" dirty="0">
              <a:latin typeface="宋体"/>
              <a:cs typeface="宋体"/>
            </a:endParaRPr>
          </a:p>
          <a:p>
            <a:pPr marL="12700">
              <a:lnSpc>
                <a:spcPts val="4205"/>
              </a:lnSpc>
            </a:pPr>
            <a:endParaRPr sz="3600" dirty="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708910"/>
            <a:ext cx="9144000" cy="1728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3302928"/>
            <a:ext cx="9144000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120"/>
              </a:lnSpc>
            </a:pPr>
            <a:r>
              <a:rPr lang="zh-CN" altLang="en-US" sz="4400" b="1" spc="-5" dirty="0">
                <a:solidFill>
                  <a:srgbClr val="FF0000"/>
                </a:solidFill>
                <a:latin typeface="宋体"/>
                <a:cs typeface="宋体"/>
              </a:rPr>
              <a:t>第一章 计算机网络概述</a:t>
            </a:r>
            <a:endParaRPr sz="4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计算机网络基本概念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4062651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二、协议的定义</a:t>
            </a:r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协议</a:t>
            </a:r>
            <a:r>
              <a:rPr lang="zh-CN" altLang="en-US" dirty="0">
                <a:solidFill>
                  <a:srgbClr val="163793"/>
                </a:solidFill>
              </a:rPr>
              <a:t>是网络通信实体之间在数据交换过程中需要遵循的规则或约定，是计算机网络有序运行的重要保证。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概括地说，</a:t>
            </a:r>
            <a:r>
              <a:rPr lang="zh-CN" altLang="en-US" dirty="0">
                <a:solidFill>
                  <a:srgbClr val="FF0000"/>
                </a:solidFill>
              </a:rPr>
              <a:t>协议约定</a:t>
            </a:r>
            <a:r>
              <a:rPr lang="zh-CN" altLang="en-US" dirty="0">
                <a:solidFill>
                  <a:srgbClr val="163793"/>
                </a:solidFill>
              </a:rPr>
              <a:t>了实体之间交换的信息类型、信息各部分的含义、信息交换顺序以及收到特定信息或出现异常时应采取的行为。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任何一个协议都会显式或隐式地定义</a:t>
            </a:r>
            <a:r>
              <a:rPr lang="en-US" altLang="zh-CN" dirty="0">
                <a:solidFill>
                  <a:srgbClr val="163793"/>
                </a:solidFill>
              </a:rPr>
              <a:t>3</a:t>
            </a:r>
            <a:r>
              <a:rPr lang="zh-CN" altLang="en-US" dirty="0">
                <a:solidFill>
                  <a:srgbClr val="163793"/>
                </a:solidFill>
              </a:rPr>
              <a:t>个基本要素：</a:t>
            </a:r>
            <a:r>
              <a:rPr lang="zh-CN" altLang="en-US" dirty="0">
                <a:solidFill>
                  <a:srgbClr val="FF0000"/>
                </a:solidFill>
              </a:rPr>
              <a:t>语法（</a:t>
            </a:r>
            <a:r>
              <a:rPr lang="en-US" altLang="zh-CN" dirty="0">
                <a:solidFill>
                  <a:srgbClr val="FF0000"/>
                </a:solidFill>
              </a:rPr>
              <a:t>syntax</a:t>
            </a:r>
            <a:r>
              <a:rPr lang="zh-CN" altLang="en-US" dirty="0">
                <a:solidFill>
                  <a:srgbClr val="FF0000"/>
                </a:solidFill>
              </a:rPr>
              <a:t>、） 语义（</a:t>
            </a:r>
            <a:r>
              <a:rPr lang="en-US" altLang="zh-CN" dirty="0">
                <a:solidFill>
                  <a:srgbClr val="FF0000"/>
                </a:solidFill>
              </a:rPr>
              <a:t>semantics</a:t>
            </a:r>
            <a:r>
              <a:rPr lang="zh-CN" altLang="en-US" dirty="0">
                <a:solidFill>
                  <a:srgbClr val="FF0000"/>
                </a:solidFill>
              </a:rPr>
              <a:t>） 和时序（</a:t>
            </a:r>
            <a:r>
              <a:rPr lang="en-US" altLang="zh-CN" dirty="0" err="1">
                <a:solidFill>
                  <a:srgbClr val="FF0000"/>
                </a:solidFill>
              </a:rPr>
              <a:t>tmiing</a:t>
            </a:r>
            <a:r>
              <a:rPr lang="zh-CN" altLang="en-US" dirty="0">
                <a:solidFill>
                  <a:srgbClr val="FF0000"/>
                </a:solidFill>
              </a:rPr>
              <a:t> ）</a:t>
            </a:r>
            <a:r>
              <a:rPr lang="zh-CN" altLang="en-US" dirty="0">
                <a:solidFill>
                  <a:srgbClr val="163793"/>
                </a:solidFill>
              </a:rPr>
              <a:t> 称 为协议三要素。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第一章 计算机网络概述  主讲人：吴志辉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0C166E-1436-42B9-9CD7-0BF87C338F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39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282" y="211613"/>
            <a:ext cx="7999704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115">
              <a:lnSpc>
                <a:spcPts val="4205"/>
              </a:lnSpc>
            </a:pPr>
            <a:r>
              <a:rPr spc="-5" dirty="0"/>
              <a:t>任何通信或信息交换过程都需要规则</a:t>
            </a:r>
          </a:p>
        </p:txBody>
      </p:sp>
      <p:sp>
        <p:nvSpPr>
          <p:cNvPr id="3" name="object 3"/>
          <p:cNvSpPr/>
          <p:nvPr/>
        </p:nvSpPr>
        <p:spPr>
          <a:xfrm>
            <a:off x="7765160" y="3565016"/>
            <a:ext cx="355600" cy="246379"/>
          </a:xfrm>
          <a:custGeom>
            <a:avLst/>
            <a:gdLst/>
            <a:ahLst/>
            <a:cxnLst/>
            <a:rect l="l" t="t" r="r" b="b"/>
            <a:pathLst>
              <a:path w="355600" h="246379">
                <a:moveTo>
                  <a:pt x="355600" y="0"/>
                </a:moveTo>
                <a:lnTo>
                  <a:pt x="200025" y="0"/>
                </a:lnTo>
                <a:lnTo>
                  <a:pt x="0" y="245872"/>
                </a:lnTo>
                <a:lnTo>
                  <a:pt x="155448" y="245872"/>
                </a:lnTo>
                <a:lnTo>
                  <a:pt x="3556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45246" y="2754934"/>
            <a:ext cx="163830" cy="817244"/>
          </a:xfrm>
          <a:custGeom>
            <a:avLst/>
            <a:gdLst/>
            <a:ahLst/>
            <a:cxnLst/>
            <a:rect l="l" t="t" r="r" b="b"/>
            <a:pathLst>
              <a:path w="163829" h="817245">
                <a:moveTo>
                  <a:pt x="0" y="817067"/>
                </a:moveTo>
                <a:lnTo>
                  <a:pt x="163575" y="817067"/>
                </a:lnTo>
                <a:lnTo>
                  <a:pt x="163575" y="0"/>
                </a:lnTo>
                <a:lnTo>
                  <a:pt x="0" y="0"/>
                </a:lnTo>
                <a:lnTo>
                  <a:pt x="0" y="817067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67446" y="2986836"/>
            <a:ext cx="225425" cy="817244"/>
          </a:xfrm>
          <a:custGeom>
            <a:avLst/>
            <a:gdLst/>
            <a:ahLst/>
            <a:cxnLst/>
            <a:rect l="l" t="t" r="r" b="b"/>
            <a:pathLst>
              <a:path w="225425" h="817245">
                <a:moveTo>
                  <a:pt x="0" y="817067"/>
                </a:moveTo>
                <a:lnTo>
                  <a:pt x="225209" y="817067"/>
                </a:lnTo>
                <a:lnTo>
                  <a:pt x="225209" y="0"/>
                </a:lnTo>
                <a:lnTo>
                  <a:pt x="0" y="0"/>
                </a:lnTo>
                <a:lnTo>
                  <a:pt x="0" y="817067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67446" y="2986836"/>
            <a:ext cx="225425" cy="817244"/>
          </a:xfrm>
          <a:custGeom>
            <a:avLst/>
            <a:gdLst/>
            <a:ahLst/>
            <a:cxnLst/>
            <a:rect l="l" t="t" r="r" b="b"/>
            <a:pathLst>
              <a:path w="225425" h="817245">
                <a:moveTo>
                  <a:pt x="0" y="817067"/>
                </a:moveTo>
                <a:lnTo>
                  <a:pt x="225209" y="817067"/>
                </a:lnTo>
                <a:lnTo>
                  <a:pt x="225209" y="0"/>
                </a:lnTo>
                <a:lnTo>
                  <a:pt x="0" y="0"/>
                </a:lnTo>
                <a:lnTo>
                  <a:pt x="0" y="817067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65160" y="2748026"/>
            <a:ext cx="355600" cy="245745"/>
          </a:xfrm>
          <a:custGeom>
            <a:avLst/>
            <a:gdLst/>
            <a:ahLst/>
            <a:cxnLst/>
            <a:rect l="l" t="t" r="r" b="b"/>
            <a:pathLst>
              <a:path w="355600" h="245744">
                <a:moveTo>
                  <a:pt x="355600" y="0"/>
                </a:moveTo>
                <a:lnTo>
                  <a:pt x="200025" y="0"/>
                </a:lnTo>
                <a:lnTo>
                  <a:pt x="0" y="245745"/>
                </a:lnTo>
                <a:lnTo>
                  <a:pt x="155448" y="245745"/>
                </a:lnTo>
                <a:lnTo>
                  <a:pt x="355600" y="0"/>
                </a:lnTo>
                <a:close/>
              </a:path>
            </a:pathLst>
          </a:custGeom>
          <a:solidFill>
            <a:srgbClr val="33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65160" y="2748026"/>
            <a:ext cx="355600" cy="245745"/>
          </a:xfrm>
          <a:custGeom>
            <a:avLst/>
            <a:gdLst/>
            <a:ahLst/>
            <a:cxnLst/>
            <a:rect l="l" t="t" r="r" b="b"/>
            <a:pathLst>
              <a:path w="355600" h="245744">
                <a:moveTo>
                  <a:pt x="0" y="245745"/>
                </a:moveTo>
                <a:lnTo>
                  <a:pt x="200025" y="0"/>
                </a:lnTo>
                <a:lnTo>
                  <a:pt x="355600" y="0"/>
                </a:lnTo>
                <a:lnTo>
                  <a:pt x="155448" y="245745"/>
                </a:lnTo>
                <a:lnTo>
                  <a:pt x="0" y="24574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20760" y="2765298"/>
            <a:ext cx="0" cy="800100"/>
          </a:xfrm>
          <a:custGeom>
            <a:avLst/>
            <a:gdLst/>
            <a:ahLst/>
            <a:cxnLst/>
            <a:rect l="l" t="t" r="r" b="b"/>
            <a:pathLst>
              <a:path h="800100">
                <a:moveTo>
                  <a:pt x="0" y="0"/>
                </a:moveTo>
                <a:lnTo>
                  <a:pt x="0" y="79971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92744" y="3565016"/>
            <a:ext cx="128270" cy="239395"/>
          </a:xfrm>
          <a:custGeom>
            <a:avLst/>
            <a:gdLst/>
            <a:ahLst/>
            <a:cxnLst/>
            <a:rect l="l" t="t" r="r" b="b"/>
            <a:pathLst>
              <a:path w="128270" h="239395">
                <a:moveTo>
                  <a:pt x="128015" y="0"/>
                </a:moveTo>
                <a:lnTo>
                  <a:pt x="0" y="2388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95894" y="3094164"/>
            <a:ext cx="149860" cy="471170"/>
          </a:xfrm>
          <a:custGeom>
            <a:avLst/>
            <a:gdLst/>
            <a:ahLst/>
            <a:cxnLst/>
            <a:rect l="l" t="t" r="r" b="b"/>
            <a:pathLst>
              <a:path w="149859" h="471170">
                <a:moveTo>
                  <a:pt x="0" y="470852"/>
                </a:moveTo>
                <a:lnTo>
                  <a:pt x="149351" y="470852"/>
                </a:lnTo>
                <a:lnTo>
                  <a:pt x="149351" y="0"/>
                </a:lnTo>
                <a:lnTo>
                  <a:pt x="0" y="0"/>
                </a:lnTo>
                <a:lnTo>
                  <a:pt x="0" y="47085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95894" y="3094164"/>
            <a:ext cx="149860" cy="471170"/>
          </a:xfrm>
          <a:custGeom>
            <a:avLst/>
            <a:gdLst/>
            <a:ahLst/>
            <a:cxnLst/>
            <a:rect l="l" t="t" r="r" b="b"/>
            <a:pathLst>
              <a:path w="149859" h="471170">
                <a:moveTo>
                  <a:pt x="0" y="470852"/>
                </a:moveTo>
                <a:lnTo>
                  <a:pt x="149351" y="470852"/>
                </a:lnTo>
                <a:lnTo>
                  <a:pt x="149351" y="0"/>
                </a:lnTo>
                <a:lnTo>
                  <a:pt x="0" y="0"/>
                </a:lnTo>
                <a:lnTo>
                  <a:pt x="0" y="47085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17231" y="3236150"/>
            <a:ext cx="114300" cy="166370"/>
          </a:xfrm>
          <a:custGeom>
            <a:avLst/>
            <a:gdLst/>
            <a:ahLst/>
            <a:cxnLst/>
            <a:rect l="l" t="t" r="r" b="b"/>
            <a:pathLst>
              <a:path w="114300" h="166370">
                <a:moveTo>
                  <a:pt x="0" y="166179"/>
                </a:moveTo>
                <a:lnTo>
                  <a:pt x="113790" y="166179"/>
                </a:lnTo>
                <a:lnTo>
                  <a:pt x="113790" y="0"/>
                </a:lnTo>
                <a:lnTo>
                  <a:pt x="0" y="0"/>
                </a:lnTo>
                <a:lnTo>
                  <a:pt x="0" y="1661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37438" y="2426322"/>
            <a:ext cx="612835" cy="561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95670" y="2483611"/>
            <a:ext cx="1413636" cy="453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34659" y="4704334"/>
            <a:ext cx="2346325" cy="526415"/>
          </a:xfrm>
          <a:custGeom>
            <a:avLst/>
            <a:gdLst/>
            <a:ahLst/>
            <a:cxnLst/>
            <a:rect l="l" t="t" r="r" b="b"/>
            <a:pathLst>
              <a:path w="2346325" h="526414">
                <a:moveTo>
                  <a:pt x="75184" y="442595"/>
                </a:moveTo>
                <a:lnTo>
                  <a:pt x="0" y="502031"/>
                </a:lnTo>
                <a:lnTo>
                  <a:pt x="92710" y="526415"/>
                </a:lnTo>
                <a:lnTo>
                  <a:pt x="87478" y="501396"/>
                </a:lnTo>
                <a:lnTo>
                  <a:pt x="72898" y="501396"/>
                </a:lnTo>
                <a:lnTo>
                  <a:pt x="67055" y="473456"/>
                </a:lnTo>
                <a:lnTo>
                  <a:pt x="81028" y="470545"/>
                </a:lnTo>
                <a:lnTo>
                  <a:pt x="75184" y="442595"/>
                </a:lnTo>
                <a:close/>
              </a:path>
              <a:path w="2346325" h="526414">
                <a:moveTo>
                  <a:pt x="81028" y="470545"/>
                </a:moveTo>
                <a:lnTo>
                  <a:pt x="67055" y="473456"/>
                </a:lnTo>
                <a:lnTo>
                  <a:pt x="72898" y="501396"/>
                </a:lnTo>
                <a:lnTo>
                  <a:pt x="86870" y="498485"/>
                </a:lnTo>
                <a:lnTo>
                  <a:pt x="81028" y="470545"/>
                </a:lnTo>
                <a:close/>
              </a:path>
              <a:path w="2346325" h="526414">
                <a:moveTo>
                  <a:pt x="86870" y="498485"/>
                </a:moveTo>
                <a:lnTo>
                  <a:pt x="72898" y="501396"/>
                </a:lnTo>
                <a:lnTo>
                  <a:pt x="87478" y="501396"/>
                </a:lnTo>
                <a:lnTo>
                  <a:pt x="86870" y="498485"/>
                </a:lnTo>
                <a:close/>
              </a:path>
              <a:path w="2346325" h="526414">
                <a:moveTo>
                  <a:pt x="2340229" y="0"/>
                </a:moveTo>
                <a:lnTo>
                  <a:pt x="81028" y="470545"/>
                </a:lnTo>
                <a:lnTo>
                  <a:pt x="86870" y="498485"/>
                </a:lnTo>
                <a:lnTo>
                  <a:pt x="2346070" y="27940"/>
                </a:lnTo>
                <a:lnTo>
                  <a:pt x="234022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08471" y="2806192"/>
            <a:ext cx="1764664" cy="356235"/>
          </a:xfrm>
          <a:custGeom>
            <a:avLst/>
            <a:gdLst/>
            <a:ahLst/>
            <a:cxnLst/>
            <a:rect l="l" t="t" r="r" b="b"/>
            <a:pathLst>
              <a:path w="1764665" h="356235">
                <a:moveTo>
                  <a:pt x="1677639" y="327552"/>
                </a:moveTo>
                <a:lnTo>
                  <a:pt x="1672589" y="355727"/>
                </a:lnTo>
                <a:lnTo>
                  <a:pt x="1759789" y="330073"/>
                </a:lnTo>
                <a:lnTo>
                  <a:pt x="1691767" y="330073"/>
                </a:lnTo>
                <a:lnTo>
                  <a:pt x="1677639" y="327552"/>
                </a:lnTo>
                <a:close/>
              </a:path>
              <a:path w="1764665" h="356235">
                <a:moveTo>
                  <a:pt x="1682667" y="299497"/>
                </a:moveTo>
                <a:lnTo>
                  <a:pt x="1677639" y="327552"/>
                </a:lnTo>
                <a:lnTo>
                  <a:pt x="1691767" y="330073"/>
                </a:lnTo>
                <a:lnTo>
                  <a:pt x="1696720" y="302006"/>
                </a:lnTo>
                <a:lnTo>
                  <a:pt x="1682667" y="299497"/>
                </a:lnTo>
                <a:close/>
              </a:path>
              <a:path w="1764665" h="356235">
                <a:moveTo>
                  <a:pt x="1687702" y="271399"/>
                </a:moveTo>
                <a:lnTo>
                  <a:pt x="1682667" y="299497"/>
                </a:lnTo>
                <a:lnTo>
                  <a:pt x="1696720" y="302006"/>
                </a:lnTo>
                <a:lnTo>
                  <a:pt x="1691767" y="330073"/>
                </a:lnTo>
                <a:lnTo>
                  <a:pt x="1759789" y="330073"/>
                </a:lnTo>
                <a:lnTo>
                  <a:pt x="1764537" y="328675"/>
                </a:lnTo>
                <a:lnTo>
                  <a:pt x="1687702" y="271399"/>
                </a:lnTo>
                <a:close/>
              </a:path>
              <a:path w="1764665" h="356235">
                <a:moveTo>
                  <a:pt x="4952" y="0"/>
                </a:moveTo>
                <a:lnTo>
                  <a:pt x="0" y="28194"/>
                </a:lnTo>
                <a:lnTo>
                  <a:pt x="1677639" y="327552"/>
                </a:lnTo>
                <a:lnTo>
                  <a:pt x="1682667" y="299497"/>
                </a:lnTo>
                <a:lnTo>
                  <a:pt x="495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15609" y="3377819"/>
            <a:ext cx="2089150" cy="451484"/>
          </a:xfrm>
          <a:custGeom>
            <a:avLst/>
            <a:gdLst/>
            <a:ahLst/>
            <a:cxnLst/>
            <a:rect l="l" t="t" r="r" b="b"/>
            <a:pathLst>
              <a:path w="2089150" h="451485">
                <a:moveTo>
                  <a:pt x="75818" y="367410"/>
                </a:moveTo>
                <a:lnTo>
                  <a:pt x="0" y="426084"/>
                </a:lnTo>
                <a:lnTo>
                  <a:pt x="92455" y="451484"/>
                </a:lnTo>
                <a:lnTo>
                  <a:pt x="87479" y="426338"/>
                </a:lnTo>
                <a:lnTo>
                  <a:pt x="72898" y="426338"/>
                </a:lnTo>
                <a:lnTo>
                  <a:pt x="67310" y="398271"/>
                </a:lnTo>
                <a:lnTo>
                  <a:pt x="81376" y="395493"/>
                </a:lnTo>
                <a:lnTo>
                  <a:pt x="75818" y="367410"/>
                </a:lnTo>
                <a:close/>
              </a:path>
              <a:path w="2089150" h="451485">
                <a:moveTo>
                  <a:pt x="81376" y="395493"/>
                </a:moveTo>
                <a:lnTo>
                  <a:pt x="67310" y="398271"/>
                </a:lnTo>
                <a:lnTo>
                  <a:pt x="72898" y="426338"/>
                </a:lnTo>
                <a:lnTo>
                  <a:pt x="86931" y="423565"/>
                </a:lnTo>
                <a:lnTo>
                  <a:pt x="81376" y="395493"/>
                </a:lnTo>
                <a:close/>
              </a:path>
              <a:path w="2089150" h="451485">
                <a:moveTo>
                  <a:pt x="86931" y="423565"/>
                </a:moveTo>
                <a:lnTo>
                  <a:pt x="72898" y="426338"/>
                </a:lnTo>
                <a:lnTo>
                  <a:pt x="87479" y="426338"/>
                </a:lnTo>
                <a:lnTo>
                  <a:pt x="86931" y="423565"/>
                </a:lnTo>
                <a:close/>
              </a:path>
              <a:path w="2089150" h="451485">
                <a:moveTo>
                  <a:pt x="2083181" y="0"/>
                </a:moveTo>
                <a:lnTo>
                  <a:pt x="81376" y="395493"/>
                </a:lnTo>
                <a:lnTo>
                  <a:pt x="86931" y="423565"/>
                </a:lnTo>
                <a:lnTo>
                  <a:pt x="2088768" y="27939"/>
                </a:lnTo>
                <a:lnTo>
                  <a:pt x="20831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33288" y="3237102"/>
            <a:ext cx="1462532" cy="4210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31865" y="4064380"/>
            <a:ext cx="2403475" cy="516890"/>
          </a:xfrm>
          <a:custGeom>
            <a:avLst/>
            <a:gdLst/>
            <a:ahLst/>
            <a:cxnLst/>
            <a:rect l="l" t="t" r="r" b="b"/>
            <a:pathLst>
              <a:path w="2403475" h="516889">
                <a:moveTo>
                  <a:pt x="2316235" y="488436"/>
                </a:moveTo>
                <a:lnTo>
                  <a:pt x="2310638" y="516509"/>
                </a:lnTo>
                <a:lnTo>
                  <a:pt x="2403093" y="491236"/>
                </a:lnTo>
                <a:lnTo>
                  <a:pt x="2330323" y="491236"/>
                </a:lnTo>
                <a:lnTo>
                  <a:pt x="2316235" y="488436"/>
                </a:lnTo>
                <a:close/>
              </a:path>
              <a:path w="2403475" h="516889">
                <a:moveTo>
                  <a:pt x="2321802" y="460516"/>
                </a:moveTo>
                <a:lnTo>
                  <a:pt x="2316235" y="488436"/>
                </a:lnTo>
                <a:lnTo>
                  <a:pt x="2330323" y="491236"/>
                </a:lnTo>
                <a:lnTo>
                  <a:pt x="2335784" y="463296"/>
                </a:lnTo>
                <a:lnTo>
                  <a:pt x="2321802" y="460516"/>
                </a:lnTo>
                <a:close/>
              </a:path>
              <a:path w="2403475" h="516889">
                <a:moveTo>
                  <a:pt x="2327402" y="432435"/>
                </a:moveTo>
                <a:lnTo>
                  <a:pt x="2321802" y="460516"/>
                </a:lnTo>
                <a:lnTo>
                  <a:pt x="2335784" y="463296"/>
                </a:lnTo>
                <a:lnTo>
                  <a:pt x="2330323" y="491236"/>
                </a:lnTo>
                <a:lnTo>
                  <a:pt x="2403093" y="491236"/>
                </a:lnTo>
                <a:lnTo>
                  <a:pt x="2327402" y="432435"/>
                </a:lnTo>
                <a:close/>
              </a:path>
              <a:path w="2403475" h="516889">
                <a:moveTo>
                  <a:pt x="5587" y="0"/>
                </a:moveTo>
                <a:lnTo>
                  <a:pt x="0" y="28067"/>
                </a:lnTo>
                <a:lnTo>
                  <a:pt x="2316235" y="488436"/>
                </a:lnTo>
                <a:lnTo>
                  <a:pt x="2321802" y="460516"/>
                </a:lnTo>
                <a:lnTo>
                  <a:pt x="558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32122" y="3912958"/>
            <a:ext cx="2178580" cy="5705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16726" y="4712715"/>
            <a:ext cx="483870" cy="245110"/>
          </a:xfrm>
          <a:custGeom>
            <a:avLst/>
            <a:gdLst/>
            <a:ahLst/>
            <a:cxnLst/>
            <a:rect l="l" t="t" r="r" b="b"/>
            <a:pathLst>
              <a:path w="483870" h="245110">
                <a:moveTo>
                  <a:pt x="47746" y="96646"/>
                </a:moveTo>
                <a:lnTo>
                  <a:pt x="9778" y="96646"/>
                </a:lnTo>
                <a:lnTo>
                  <a:pt x="12953" y="97535"/>
                </a:lnTo>
                <a:lnTo>
                  <a:pt x="16001" y="98424"/>
                </a:lnTo>
                <a:lnTo>
                  <a:pt x="18669" y="100202"/>
                </a:lnTo>
                <a:lnTo>
                  <a:pt x="21082" y="102869"/>
                </a:lnTo>
                <a:lnTo>
                  <a:pt x="22478" y="104520"/>
                </a:lnTo>
                <a:lnTo>
                  <a:pt x="111378" y="245109"/>
                </a:lnTo>
                <a:lnTo>
                  <a:pt x="115824" y="244093"/>
                </a:lnTo>
                <a:lnTo>
                  <a:pt x="121009" y="201167"/>
                </a:lnTo>
                <a:lnTo>
                  <a:pt x="110744" y="201167"/>
                </a:lnTo>
                <a:lnTo>
                  <a:pt x="51943" y="106679"/>
                </a:lnTo>
                <a:lnTo>
                  <a:pt x="48640" y="100583"/>
                </a:lnTo>
                <a:lnTo>
                  <a:pt x="47746" y="96646"/>
                </a:lnTo>
                <a:close/>
              </a:path>
              <a:path w="483870" h="245110">
                <a:moveTo>
                  <a:pt x="156890" y="130555"/>
                </a:moveTo>
                <a:lnTo>
                  <a:pt x="129539" y="130555"/>
                </a:lnTo>
                <a:lnTo>
                  <a:pt x="190500" y="227329"/>
                </a:lnTo>
                <a:lnTo>
                  <a:pt x="195325" y="226313"/>
                </a:lnTo>
                <a:lnTo>
                  <a:pt x="200210" y="183387"/>
                </a:lnTo>
                <a:lnTo>
                  <a:pt x="189992" y="183387"/>
                </a:lnTo>
                <a:lnTo>
                  <a:pt x="156890" y="130555"/>
                </a:lnTo>
                <a:close/>
              </a:path>
              <a:path w="483870" h="245110">
                <a:moveTo>
                  <a:pt x="127820" y="79374"/>
                </a:moveTo>
                <a:lnTo>
                  <a:pt x="84962" y="79374"/>
                </a:lnTo>
                <a:lnTo>
                  <a:pt x="88773" y="79628"/>
                </a:lnTo>
                <a:lnTo>
                  <a:pt x="91059" y="80263"/>
                </a:lnTo>
                <a:lnTo>
                  <a:pt x="93345" y="81279"/>
                </a:lnTo>
                <a:lnTo>
                  <a:pt x="95123" y="81914"/>
                </a:lnTo>
                <a:lnTo>
                  <a:pt x="96774" y="82930"/>
                </a:lnTo>
                <a:lnTo>
                  <a:pt x="98171" y="84327"/>
                </a:lnTo>
                <a:lnTo>
                  <a:pt x="100837" y="86867"/>
                </a:lnTo>
                <a:lnTo>
                  <a:pt x="103632" y="90042"/>
                </a:lnTo>
                <a:lnTo>
                  <a:pt x="106172" y="93725"/>
                </a:lnTo>
                <a:lnTo>
                  <a:pt x="112522" y="103885"/>
                </a:lnTo>
                <a:lnTo>
                  <a:pt x="120523" y="116585"/>
                </a:lnTo>
                <a:lnTo>
                  <a:pt x="110744" y="201167"/>
                </a:lnTo>
                <a:lnTo>
                  <a:pt x="121009" y="201167"/>
                </a:lnTo>
                <a:lnTo>
                  <a:pt x="129539" y="130555"/>
                </a:lnTo>
                <a:lnTo>
                  <a:pt x="156890" y="130555"/>
                </a:lnTo>
                <a:lnTo>
                  <a:pt x="138429" y="101091"/>
                </a:lnTo>
                <a:lnTo>
                  <a:pt x="132461" y="91693"/>
                </a:lnTo>
                <a:lnTo>
                  <a:pt x="129032" y="84835"/>
                </a:lnTo>
                <a:lnTo>
                  <a:pt x="127820" y="79374"/>
                </a:lnTo>
                <a:close/>
              </a:path>
              <a:path w="483870" h="245110">
                <a:moveTo>
                  <a:pt x="216506" y="56133"/>
                </a:moveTo>
                <a:lnTo>
                  <a:pt x="190246" y="56133"/>
                </a:lnTo>
                <a:lnTo>
                  <a:pt x="193548" y="56514"/>
                </a:lnTo>
                <a:lnTo>
                  <a:pt x="195452" y="56768"/>
                </a:lnTo>
                <a:lnTo>
                  <a:pt x="202494" y="69722"/>
                </a:lnTo>
                <a:lnTo>
                  <a:pt x="202328" y="74548"/>
                </a:lnTo>
                <a:lnTo>
                  <a:pt x="202212" y="75818"/>
                </a:lnTo>
                <a:lnTo>
                  <a:pt x="200914" y="85851"/>
                </a:lnTo>
                <a:lnTo>
                  <a:pt x="189992" y="183387"/>
                </a:lnTo>
                <a:lnTo>
                  <a:pt x="200210" y="183387"/>
                </a:lnTo>
                <a:lnTo>
                  <a:pt x="211627" y="82930"/>
                </a:lnTo>
                <a:lnTo>
                  <a:pt x="212598" y="72008"/>
                </a:lnTo>
                <a:lnTo>
                  <a:pt x="213614" y="64642"/>
                </a:lnTo>
                <a:lnTo>
                  <a:pt x="216153" y="56768"/>
                </a:lnTo>
                <a:lnTo>
                  <a:pt x="216506" y="56133"/>
                </a:lnTo>
                <a:close/>
              </a:path>
              <a:path w="483870" h="245110">
                <a:moveTo>
                  <a:pt x="60960" y="79755"/>
                </a:moveTo>
                <a:lnTo>
                  <a:pt x="0" y="93344"/>
                </a:lnTo>
                <a:lnTo>
                  <a:pt x="1015" y="97789"/>
                </a:lnTo>
                <a:lnTo>
                  <a:pt x="5841" y="96773"/>
                </a:lnTo>
                <a:lnTo>
                  <a:pt x="9778" y="96646"/>
                </a:lnTo>
                <a:lnTo>
                  <a:pt x="47746" y="96646"/>
                </a:lnTo>
                <a:lnTo>
                  <a:pt x="47371" y="94995"/>
                </a:lnTo>
                <a:lnTo>
                  <a:pt x="48006" y="92455"/>
                </a:lnTo>
                <a:lnTo>
                  <a:pt x="49911" y="90042"/>
                </a:lnTo>
                <a:lnTo>
                  <a:pt x="51688" y="87502"/>
                </a:lnTo>
                <a:lnTo>
                  <a:pt x="54737" y="85851"/>
                </a:lnTo>
                <a:lnTo>
                  <a:pt x="59054" y="84835"/>
                </a:lnTo>
                <a:lnTo>
                  <a:pt x="61975" y="84200"/>
                </a:lnTo>
                <a:lnTo>
                  <a:pt x="60960" y="79755"/>
                </a:lnTo>
                <a:close/>
              </a:path>
              <a:path w="483870" h="245110">
                <a:moveTo>
                  <a:pt x="142239" y="61594"/>
                </a:moveTo>
                <a:lnTo>
                  <a:pt x="78104" y="75818"/>
                </a:lnTo>
                <a:lnTo>
                  <a:pt x="79121" y="80390"/>
                </a:lnTo>
                <a:lnTo>
                  <a:pt x="82423" y="79628"/>
                </a:lnTo>
                <a:lnTo>
                  <a:pt x="84962" y="79374"/>
                </a:lnTo>
                <a:lnTo>
                  <a:pt x="127820" y="79374"/>
                </a:lnTo>
                <a:lnTo>
                  <a:pt x="127381" y="77469"/>
                </a:lnTo>
                <a:lnTo>
                  <a:pt x="127888" y="74548"/>
                </a:lnTo>
                <a:lnTo>
                  <a:pt x="131190" y="69722"/>
                </a:lnTo>
                <a:lnTo>
                  <a:pt x="134238" y="68071"/>
                </a:lnTo>
                <a:lnTo>
                  <a:pt x="138811" y="67055"/>
                </a:lnTo>
                <a:lnTo>
                  <a:pt x="143128" y="66039"/>
                </a:lnTo>
                <a:lnTo>
                  <a:pt x="142239" y="61594"/>
                </a:lnTo>
                <a:close/>
              </a:path>
              <a:path w="483870" h="245110">
                <a:moveTo>
                  <a:pt x="229234" y="42036"/>
                </a:moveTo>
                <a:lnTo>
                  <a:pt x="180086" y="53085"/>
                </a:lnTo>
                <a:lnTo>
                  <a:pt x="181101" y="57530"/>
                </a:lnTo>
                <a:lnTo>
                  <a:pt x="186054" y="56387"/>
                </a:lnTo>
                <a:lnTo>
                  <a:pt x="190246" y="56133"/>
                </a:lnTo>
                <a:lnTo>
                  <a:pt x="216506" y="56133"/>
                </a:lnTo>
                <a:lnTo>
                  <a:pt x="218058" y="53339"/>
                </a:lnTo>
                <a:lnTo>
                  <a:pt x="222630" y="49021"/>
                </a:lnTo>
                <a:lnTo>
                  <a:pt x="225932" y="47497"/>
                </a:lnTo>
                <a:lnTo>
                  <a:pt x="230250" y="46481"/>
                </a:lnTo>
                <a:lnTo>
                  <a:pt x="229234" y="42036"/>
                </a:lnTo>
                <a:close/>
              </a:path>
              <a:path w="483870" h="245110">
                <a:moveTo>
                  <a:pt x="323524" y="77483"/>
                </a:moveTo>
                <a:lnTo>
                  <a:pt x="285249" y="87121"/>
                </a:lnTo>
                <a:lnTo>
                  <a:pt x="265167" y="122797"/>
                </a:lnTo>
                <a:lnTo>
                  <a:pt x="265063" y="135598"/>
                </a:lnTo>
                <a:lnTo>
                  <a:pt x="267255" y="149690"/>
                </a:lnTo>
                <a:lnTo>
                  <a:pt x="296126" y="191493"/>
                </a:lnTo>
                <a:lnTo>
                  <a:pt x="318985" y="196797"/>
                </a:lnTo>
                <a:lnTo>
                  <a:pt x="332957" y="194856"/>
                </a:lnTo>
                <a:lnTo>
                  <a:pt x="342571" y="189861"/>
                </a:lnTo>
                <a:lnTo>
                  <a:pt x="351497" y="180872"/>
                </a:lnTo>
                <a:lnTo>
                  <a:pt x="355160" y="174977"/>
                </a:lnTo>
                <a:lnTo>
                  <a:pt x="323012" y="174977"/>
                </a:lnTo>
                <a:lnTo>
                  <a:pt x="311544" y="171964"/>
                </a:lnTo>
                <a:lnTo>
                  <a:pt x="299139" y="164516"/>
                </a:lnTo>
                <a:lnTo>
                  <a:pt x="291236" y="155642"/>
                </a:lnTo>
                <a:lnTo>
                  <a:pt x="285190" y="144307"/>
                </a:lnTo>
                <a:lnTo>
                  <a:pt x="280924" y="130428"/>
                </a:lnTo>
                <a:lnTo>
                  <a:pt x="307249" y="123443"/>
                </a:lnTo>
                <a:lnTo>
                  <a:pt x="279400" y="123443"/>
                </a:lnTo>
                <a:lnTo>
                  <a:pt x="278256" y="113918"/>
                </a:lnTo>
                <a:lnTo>
                  <a:pt x="279653" y="105917"/>
                </a:lnTo>
                <a:lnTo>
                  <a:pt x="283845" y="99567"/>
                </a:lnTo>
                <a:lnTo>
                  <a:pt x="287908" y="93217"/>
                </a:lnTo>
                <a:lnTo>
                  <a:pt x="293370" y="89153"/>
                </a:lnTo>
                <a:lnTo>
                  <a:pt x="300100" y="87756"/>
                </a:lnTo>
                <a:lnTo>
                  <a:pt x="304419" y="86740"/>
                </a:lnTo>
                <a:lnTo>
                  <a:pt x="341777" y="86740"/>
                </a:lnTo>
                <a:lnTo>
                  <a:pt x="333203" y="80192"/>
                </a:lnTo>
                <a:lnTo>
                  <a:pt x="323524" y="77483"/>
                </a:lnTo>
                <a:close/>
              </a:path>
              <a:path w="483870" h="245110">
                <a:moveTo>
                  <a:pt x="364235" y="141985"/>
                </a:moveTo>
                <a:lnTo>
                  <a:pt x="359439" y="143384"/>
                </a:lnTo>
                <a:lnTo>
                  <a:pt x="355733" y="155677"/>
                </a:lnTo>
                <a:lnTo>
                  <a:pt x="348726" y="166224"/>
                </a:lnTo>
                <a:lnTo>
                  <a:pt x="339835" y="171330"/>
                </a:lnTo>
                <a:lnTo>
                  <a:pt x="323012" y="174977"/>
                </a:lnTo>
                <a:lnTo>
                  <a:pt x="355160" y="174977"/>
                </a:lnTo>
                <a:lnTo>
                  <a:pt x="360399" y="166545"/>
                </a:lnTo>
                <a:lnTo>
                  <a:pt x="363612" y="154685"/>
                </a:lnTo>
                <a:lnTo>
                  <a:pt x="363723" y="153796"/>
                </a:lnTo>
                <a:lnTo>
                  <a:pt x="364235" y="141985"/>
                </a:lnTo>
                <a:close/>
              </a:path>
              <a:path w="483870" h="245110">
                <a:moveTo>
                  <a:pt x="384622" y="21843"/>
                </a:moveTo>
                <a:lnTo>
                  <a:pt x="356616" y="21843"/>
                </a:lnTo>
                <a:lnTo>
                  <a:pt x="358267" y="21970"/>
                </a:lnTo>
                <a:lnTo>
                  <a:pt x="361315" y="23494"/>
                </a:lnTo>
                <a:lnTo>
                  <a:pt x="362712" y="25272"/>
                </a:lnTo>
                <a:lnTo>
                  <a:pt x="365251" y="30860"/>
                </a:lnTo>
                <a:lnTo>
                  <a:pt x="367283" y="38480"/>
                </a:lnTo>
                <a:lnTo>
                  <a:pt x="370244" y="51880"/>
                </a:lnTo>
                <a:lnTo>
                  <a:pt x="397663" y="166939"/>
                </a:lnTo>
                <a:lnTo>
                  <a:pt x="409037" y="170355"/>
                </a:lnTo>
                <a:lnTo>
                  <a:pt x="422595" y="172550"/>
                </a:lnTo>
                <a:lnTo>
                  <a:pt x="433059" y="171819"/>
                </a:lnTo>
                <a:lnTo>
                  <a:pt x="449106" y="167954"/>
                </a:lnTo>
                <a:lnTo>
                  <a:pt x="458557" y="162051"/>
                </a:lnTo>
                <a:lnTo>
                  <a:pt x="434085" y="162051"/>
                </a:lnTo>
                <a:lnTo>
                  <a:pt x="429132" y="161035"/>
                </a:lnTo>
                <a:lnTo>
                  <a:pt x="424306" y="159892"/>
                </a:lnTo>
                <a:lnTo>
                  <a:pt x="419353" y="157860"/>
                </a:lnTo>
                <a:lnTo>
                  <a:pt x="414400" y="154685"/>
                </a:lnTo>
                <a:lnTo>
                  <a:pt x="399415" y="88264"/>
                </a:lnTo>
                <a:lnTo>
                  <a:pt x="403351" y="82295"/>
                </a:lnTo>
                <a:lnTo>
                  <a:pt x="404806" y="80517"/>
                </a:lnTo>
                <a:lnTo>
                  <a:pt x="397764" y="80517"/>
                </a:lnTo>
                <a:lnTo>
                  <a:pt x="384622" y="21843"/>
                </a:lnTo>
                <a:close/>
              </a:path>
              <a:path w="483870" h="245110">
                <a:moveTo>
                  <a:pt x="470843" y="69134"/>
                </a:moveTo>
                <a:lnTo>
                  <a:pt x="428362" y="69134"/>
                </a:lnTo>
                <a:lnTo>
                  <a:pt x="438702" y="72581"/>
                </a:lnTo>
                <a:lnTo>
                  <a:pt x="452250" y="82476"/>
                </a:lnTo>
                <a:lnTo>
                  <a:pt x="458472" y="93217"/>
                </a:lnTo>
                <a:lnTo>
                  <a:pt x="462999" y="107316"/>
                </a:lnTo>
                <a:lnTo>
                  <a:pt x="465010" y="121583"/>
                </a:lnTo>
                <a:lnTo>
                  <a:pt x="464413" y="133963"/>
                </a:lnTo>
                <a:lnTo>
                  <a:pt x="461264" y="144398"/>
                </a:lnTo>
                <a:lnTo>
                  <a:pt x="456692" y="153796"/>
                </a:lnTo>
                <a:lnTo>
                  <a:pt x="450723" y="159384"/>
                </a:lnTo>
                <a:lnTo>
                  <a:pt x="438784" y="162051"/>
                </a:lnTo>
                <a:lnTo>
                  <a:pt x="458557" y="162051"/>
                </a:lnTo>
                <a:lnTo>
                  <a:pt x="481933" y="128616"/>
                </a:lnTo>
                <a:lnTo>
                  <a:pt x="483624" y="116990"/>
                </a:lnTo>
                <a:lnTo>
                  <a:pt x="483197" y="103749"/>
                </a:lnTo>
                <a:lnTo>
                  <a:pt x="480574" y="88532"/>
                </a:lnTo>
                <a:lnTo>
                  <a:pt x="475545" y="76118"/>
                </a:lnTo>
                <a:lnTo>
                  <a:pt x="470843" y="69134"/>
                </a:lnTo>
                <a:close/>
              </a:path>
              <a:path w="483870" h="245110">
                <a:moveTo>
                  <a:pt x="341777" y="86740"/>
                </a:moveTo>
                <a:lnTo>
                  <a:pt x="304419" y="86740"/>
                </a:lnTo>
                <a:lnTo>
                  <a:pt x="308864" y="87121"/>
                </a:lnTo>
                <a:lnTo>
                  <a:pt x="318134" y="90423"/>
                </a:lnTo>
                <a:lnTo>
                  <a:pt x="321818" y="93344"/>
                </a:lnTo>
                <a:lnTo>
                  <a:pt x="324866" y="97408"/>
                </a:lnTo>
                <a:lnTo>
                  <a:pt x="326898" y="100075"/>
                </a:lnTo>
                <a:lnTo>
                  <a:pt x="328802" y="104901"/>
                </a:lnTo>
                <a:lnTo>
                  <a:pt x="330834" y="111886"/>
                </a:lnTo>
                <a:lnTo>
                  <a:pt x="279400" y="123443"/>
                </a:lnTo>
                <a:lnTo>
                  <a:pt x="307249" y="123443"/>
                </a:lnTo>
                <a:lnTo>
                  <a:pt x="357008" y="110241"/>
                </a:lnTo>
                <a:lnTo>
                  <a:pt x="352448" y="98922"/>
                </a:lnTo>
                <a:lnTo>
                  <a:pt x="344813" y="89058"/>
                </a:lnTo>
                <a:lnTo>
                  <a:pt x="341777" y="86740"/>
                </a:lnTo>
                <a:close/>
              </a:path>
              <a:path w="483870" h="245110">
                <a:moveTo>
                  <a:pt x="437256" y="49787"/>
                </a:moveTo>
                <a:lnTo>
                  <a:pt x="423782" y="51362"/>
                </a:lnTo>
                <a:lnTo>
                  <a:pt x="413741" y="57147"/>
                </a:lnTo>
                <a:lnTo>
                  <a:pt x="405068" y="66859"/>
                </a:lnTo>
                <a:lnTo>
                  <a:pt x="397764" y="80517"/>
                </a:lnTo>
                <a:lnTo>
                  <a:pt x="404806" y="80517"/>
                </a:lnTo>
                <a:lnTo>
                  <a:pt x="406780" y="78104"/>
                </a:lnTo>
                <a:lnTo>
                  <a:pt x="409701" y="75818"/>
                </a:lnTo>
                <a:lnTo>
                  <a:pt x="413512" y="72643"/>
                </a:lnTo>
                <a:lnTo>
                  <a:pt x="417449" y="70611"/>
                </a:lnTo>
                <a:lnTo>
                  <a:pt x="428362" y="69134"/>
                </a:lnTo>
                <a:lnTo>
                  <a:pt x="470843" y="69134"/>
                </a:lnTo>
                <a:lnTo>
                  <a:pt x="468588" y="65784"/>
                </a:lnTo>
                <a:lnTo>
                  <a:pt x="459551" y="57402"/>
                </a:lnTo>
                <a:lnTo>
                  <a:pt x="448932" y="51880"/>
                </a:lnTo>
                <a:lnTo>
                  <a:pt x="437256" y="49787"/>
                </a:lnTo>
                <a:close/>
              </a:path>
              <a:path w="483870" h="245110">
                <a:moveTo>
                  <a:pt x="379729" y="0"/>
                </a:moveTo>
                <a:lnTo>
                  <a:pt x="374269" y="1142"/>
                </a:lnTo>
                <a:lnTo>
                  <a:pt x="343916" y="22224"/>
                </a:lnTo>
                <a:lnTo>
                  <a:pt x="346582" y="26161"/>
                </a:lnTo>
                <a:lnTo>
                  <a:pt x="349630" y="24002"/>
                </a:lnTo>
                <a:lnTo>
                  <a:pt x="352425" y="22732"/>
                </a:lnTo>
                <a:lnTo>
                  <a:pt x="354583" y="22224"/>
                </a:lnTo>
                <a:lnTo>
                  <a:pt x="356616" y="21843"/>
                </a:lnTo>
                <a:lnTo>
                  <a:pt x="384622" y="21843"/>
                </a:lnTo>
                <a:lnTo>
                  <a:pt x="379729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98436" y="4618609"/>
            <a:ext cx="241300" cy="263525"/>
          </a:xfrm>
          <a:custGeom>
            <a:avLst/>
            <a:gdLst/>
            <a:ahLst/>
            <a:cxnLst/>
            <a:rect l="l" t="t" r="r" b="b"/>
            <a:pathLst>
              <a:path w="241300" h="263525">
                <a:moveTo>
                  <a:pt x="109220" y="98552"/>
                </a:moveTo>
                <a:lnTo>
                  <a:pt x="117250" y="140091"/>
                </a:lnTo>
                <a:lnTo>
                  <a:pt x="119483" y="165476"/>
                </a:lnTo>
                <a:lnTo>
                  <a:pt x="119465" y="168275"/>
                </a:lnTo>
                <a:lnTo>
                  <a:pt x="104303" y="215097"/>
                </a:lnTo>
                <a:lnTo>
                  <a:pt x="69857" y="246329"/>
                </a:lnTo>
                <a:lnTo>
                  <a:pt x="42926" y="262128"/>
                </a:lnTo>
                <a:lnTo>
                  <a:pt x="50070" y="263417"/>
                </a:lnTo>
                <a:lnTo>
                  <a:pt x="88726" y="243490"/>
                </a:lnTo>
                <a:lnTo>
                  <a:pt x="120933" y="213497"/>
                </a:lnTo>
                <a:lnTo>
                  <a:pt x="133738" y="176935"/>
                </a:lnTo>
                <a:lnTo>
                  <a:pt x="134282" y="168275"/>
                </a:lnTo>
                <a:lnTo>
                  <a:pt x="134270" y="154663"/>
                </a:lnTo>
                <a:lnTo>
                  <a:pt x="133319" y="141953"/>
                </a:lnTo>
                <a:lnTo>
                  <a:pt x="131536" y="128200"/>
                </a:lnTo>
                <a:lnTo>
                  <a:pt x="128905" y="113411"/>
                </a:lnTo>
                <a:lnTo>
                  <a:pt x="134874" y="104013"/>
                </a:lnTo>
                <a:lnTo>
                  <a:pt x="109220" y="98552"/>
                </a:lnTo>
                <a:close/>
              </a:path>
              <a:path w="241300" h="263525">
                <a:moveTo>
                  <a:pt x="143510" y="174371"/>
                </a:moveTo>
                <a:lnTo>
                  <a:pt x="153504" y="181252"/>
                </a:lnTo>
                <a:lnTo>
                  <a:pt x="166892" y="185700"/>
                </a:lnTo>
                <a:lnTo>
                  <a:pt x="179101" y="190038"/>
                </a:lnTo>
                <a:lnTo>
                  <a:pt x="222321" y="210150"/>
                </a:lnTo>
                <a:lnTo>
                  <a:pt x="237871" y="221361"/>
                </a:lnTo>
                <a:lnTo>
                  <a:pt x="240919" y="218821"/>
                </a:lnTo>
                <a:lnTo>
                  <a:pt x="220321" y="186420"/>
                </a:lnTo>
                <a:lnTo>
                  <a:pt x="177872" y="178152"/>
                </a:lnTo>
                <a:lnTo>
                  <a:pt x="161780" y="176232"/>
                </a:lnTo>
                <a:lnTo>
                  <a:pt x="143510" y="174371"/>
                </a:lnTo>
                <a:close/>
              </a:path>
              <a:path w="241300" h="263525">
                <a:moveTo>
                  <a:pt x="111004" y="44736"/>
                </a:moveTo>
                <a:lnTo>
                  <a:pt x="91846" y="44736"/>
                </a:lnTo>
                <a:lnTo>
                  <a:pt x="92744" y="56769"/>
                </a:lnTo>
                <a:lnTo>
                  <a:pt x="92862" y="72009"/>
                </a:lnTo>
                <a:lnTo>
                  <a:pt x="92456" y="82931"/>
                </a:lnTo>
                <a:lnTo>
                  <a:pt x="60452" y="90043"/>
                </a:lnTo>
                <a:lnTo>
                  <a:pt x="45353" y="90043"/>
                </a:lnTo>
                <a:lnTo>
                  <a:pt x="48067" y="100790"/>
                </a:lnTo>
                <a:lnTo>
                  <a:pt x="60141" y="151987"/>
                </a:lnTo>
                <a:lnTo>
                  <a:pt x="68083" y="190390"/>
                </a:lnTo>
                <a:lnTo>
                  <a:pt x="70104" y="201041"/>
                </a:lnTo>
                <a:lnTo>
                  <a:pt x="82677" y="188976"/>
                </a:lnTo>
                <a:lnTo>
                  <a:pt x="61849" y="95885"/>
                </a:lnTo>
                <a:lnTo>
                  <a:pt x="87841" y="90043"/>
                </a:lnTo>
                <a:lnTo>
                  <a:pt x="60452" y="90043"/>
                </a:lnTo>
                <a:lnTo>
                  <a:pt x="45247" y="89622"/>
                </a:lnTo>
                <a:lnTo>
                  <a:pt x="89713" y="89622"/>
                </a:lnTo>
                <a:lnTo>
                  <a:pt x="152967" y="75405"/>
                </a:lnTo>
                <a:lnTo>
                  <a:pt x="100004" y="75405"/>
                </a:lnTo>
                <a:lnTo>
                  <a:pt x="103468" y="64785"/>
                </a:lnTo>
                <a:lnTo>
                  <a:pt x="108106" y="52096"/>
                </a:lnTo>
                <a:lnTo>
                  <a:pt x="111004" y="44736"/>
                </a:lnTo>
                <a:close/>
              </a:path>
              <a:path w="241300" h="263525">
                <a:moveTo>
                  <a:pt x="181765" y="72136"/>
                </a:moveTo>
                <a:lnTo>
                  <a:pt x="167513" y="72136"/>
                </a:lnTo>
                <a:lnTo>
                  <a:pt x="189103" y="168275"/>
                </a:lnTo>
                <a:lnTo>
                  <a:pt x="201668" y="156776"/>
                </a:lnTo>
                <a:lnTo>
                  <a:pt x="198900" y="146732"/>
                </a:lnTo>
                <a:lnTo>
                  <a:pt x="195830" y="134342"/>
                </a:lnTo>
                <a:lnTo>
                  <a:pt x="192405" y="119634"/>
                </a:lnTo>
                <a:lnTo>
                  <a:pt x="181765" y="72136"/>
                </a:lnTo>
                <a:close/>
              </a:path>
              <a:path w="241300" h="263525">
                <a:moveTo>
                  <a:pt x="169672" y="54356"/>
                </a:moveTo>
                <a:lnTo>
                  <a:pt x="164338" y="66802"/>
                </a:lnTo>
                <a:lnTo>
                  <a:pt x="100004" y="75405"/>
                </a:lnTo>
                <a:lnTo>
                  <a:pt x="152967" y="75405"/>
                </a:lnTo>
                <a:lnTo>
                  <a:pt x="167513" y="72136"/>
                </a:lnTo>
                <a:lnTo>
                  <a:pt x="181765" y="72136"/>
                </a:lnTo>
                <a:lnTo>
                  <a:pt x="188976" y="63373"/>
                </a:lnTo>
                <a:lnTo>
                  <a:pt x="169672" y="54356"/>
                </a:lnTo>
                <a:close/>
              </a:path>
              <a:path w="241300" h="263525">
                <a:moveTo>
                  <a:pt x="185039" y="0"/>
                </a:moveTo>
                <a:lnTo>
                  <a:pt x="172720" y="18034"/>
                </a:lnTo>
                <a:lnTo>
                  <a:pt x="0" y="56769"/>
                </a:lnTo>
                <a:lnTo>
                  <a:pt x="10795" y="63500"/>
                </a:lnTo>
                <a:lnTo>
                  <a:pt x="17399" y="59944"/>
                </a:lnTo>
                <a:lnTo>
                  <a:pt x="25019" y="57277"/>
                </a:lnTo>
                <a:lnTo>
                  <a:pt x="33401" y="55372"/>
                </a:lnTo>
                <a:lnTo>
                  <a:pt x="91846" y="44736"/>
                </a:lnTo>
                <a:lnTo>
                  <a:pt x="111004" y="44736"/>
                </a:lnTo>
                <a:lnTo>
                  <a:pt x="113919" y="37338"/>
                </a:lnTo>
                <a:lnTo>
                  <a:pt x="209931" y="15875"/>
                </a:lnTo>
                <a:lnTo>
                  <a:pt x="185039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34069" y="1488186"/>
            <a:ext cx="114300" cy="4392930"/>
          </a:xfrm>
          <a:custGeom>
            <a:avLst/>
            <a:gdLst/>
            <a:ahLst/>
            <a:cxnLst/>
            <a:rect l="l" t="t" r="r" b="b"/>
            <a:pathLst>
              <a:path w="114300" h="4392930">
                <a:moveTo>
                  <a:pt x="38100" y="4278249"/>
                </a:moveTo>
                <a:lnTo>
                  <a:pt x="0" y="4278249"/>
                </a:lnTo>
                <a:lnTo>
                  <a:pt x="57150" y="4392549"/>
                </a:lnTo>
                <a:lnTo>
                  <a:pt x="104768" y="4297311"/>
                </a:lnTo>
                <a:lnTo>
                  <a:pt x="38100" y="4297311"/>
                </a:lnTo>
                <a:lnTo>
                  <a:pt x="38100" y="4278249"/>
                </a:lnTo>
                <a:close/>
              </a:path>
              <a:path w="114300" h="4392930">
                <a:moveTo>
                  <a:pt x="76200" y="0"/>
                </a:moveTo>
                <a:lnTo>
                  <a:pt x="38100" y="0"/>
                </a:lnTo>
                <a:lnTo>
                  <a:pt x="38100" y="4297311"/>
                </a:lnTo>
                <a:lnTo>
                  <a:pt x="76200" y="4297311"/>
                </a:lnTo>
                <a:lnTo>
                  <a:pt x="76200" y="0"/>
                </a:lnTo>
                <a:close/>
              </a:path>
              <a:path w="114300" h="4392930">
                <a:moveTo>
                  <a:pt x="114300" y="4278249"/>
                </a:moveTo>
                <a:lnTo>
                  <a:pt x="76200" y="4278249"/>
                </a:lnTo>
                <a:lnTo>
                  <a:pt x="76200" y="4297311"/>
                </a:lnTo>
                <a:lnTo>
                  <a:pt x="104768" y="4297311"/>
                </a:lnTo>
                <a:lnTo>
                  <a:pt x="114300" y="4278249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12886" y="5054663"/>
            <a:ext cx="800100" cy="461009"/>
          </a:xfrm>
          <a:custGeom>
            <a:avLst/>
            <a:gdLst/>
            <a:ahLst/>
            <a:cxnLst/>
            <a:rect l="l" t="t" r="r" b="b"/>
            <a:pathLst>
              <a:path w="800100" h="461010">
                <a:moveTo>
                  <a:pt x="0" y="460946"/>
                </a:moveTo>
                <a:lnTo>
                  <a:pt x="800087" y="460946"/>
                </a:lnTo>
                <a:lnTo>
                  <a:pt x="800087" y="0"/>
                </a:lnTo>
                <a:lnTo>
                  <a:pt x="0" y="0"/>
                </a:lnTo>
                <a:lnTo>
                  <a:pt x="0" y="4609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62406" y="1448672"/>
            <a:ext cx="8065770" cy="400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CC0000"/>
                </a:solidFill>
                <a:latin typeface="宋体"/>
                <a:cs typeface="宋体"/>
              </a:rPr>
              <a:t>网络通信</a:t>
            </a:r>
            <a:r>
              <a:rPr sz="3600" dirty="0">
                <a:solidFill>
                  <a:srgbClr val="CC0000"/>
                </a:solidFill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3290"/>
              </a:lnSpc>
              <a:spcBef>
                <a:spcPts val="790"/>
              </a:spcBef>
            </a:pPr>
            <a:r>
              <a:rPr sz="2100" dirty="0">
                <a:solidFill>
                  <a:srgbClr val="6699FF"/>
                </a:solidFill>
                <a:latin typeface="Wingdings"/>
                <a:cs typeface="Wingdings"/>
              </a:rPr>
              <a:t></a:t>
            </a:r>
            <a:r>
              <a:rPr sz="2100" dirty="0">
                <a:solidFill>
                  <a:srgbClr val="6699FF"/>
                </a:solidFill>
                <a:latin typeface="Times New Roman"/>
                <a:cs typeface="Times New Roman"/>
              </a:rPr>
              <a:t> </a:t>
            </a:r>
            <a:r>
              <a:rPr sz="2100" spc="-225" dirty="0">
                <a:solidFill>
                  <a:srgbClr val="6699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163793"/>
                </a:solidFill>
                <a:latin typeface="宋体"/>
                <a:cs typeface="宋体"/>
              </a:rPr>
              <a:t>通信主体是“机器”</a:t>
            </a:r>
            <a:endParaRPr sz="2800">
              <a:latin typeface="宋体"/>
              <a:cs typeface="宋体"/>
            </a:endParaRPr>
          </a:p>
          <a:p>
            <a:pPr marL="355600">
              <a:lnSpc>
                <a:spcPts val="3290"/>
              </a:lnSpc>
            </a:pPr>
            <a:r>
              <a:rPr sz="2800" spc="-5" dirty="0">
                <a:solidFill>
                  <a:srgbClr val="163793"/>
                </a:solidFill>
                <a:latin typeface="宋体"/>
                <a:cs typeface="宋体"/>
              </a:rPr>
              <a:t>而不是人</a:t>
            </a:r>
            <a:endParaRPr sz="2800">
              <a:latin typeface="宋体"/>
              <a:cs typeface="宋体"/>
            </a:endParaRPr>
          </a:p>
          <a:p>
            <a:pPr marL="355600" marR="4861560" indent="-342900">
              <a:lnSpc>
                <a:spcPts val="3220"/>
              </a:lnSpc>
              <a:spcBef>
                <a:spcPts val="965"/>
              </a:spcBef>
            </a:pPr>
            <a:r>
              <a:rPr sz="2100" dirty="0">
                <a:solidFill>
                  <a:srgbClr val="6699FF"/>
                </a:solidFill>
                <a:latin typeface="Wingdings"/>
                <a:cs typeface="Wingdings"/>
              </a:rPr>
              <a:t></a:t>
            </a:r>
            <a:r>
              <a:rPr sz="2100" dirty="0">
                <a:solidFill>
                  <a:srgbClr val="6699FF"/>
                </a:solidFill>
                <a:latin typeface="Times New Roman"/>
                <a:cs typeface="Times New Roman"/>
              </a:rPr>
              <a:t> </a:t>
            </a:r>
            <a:r>
              <a:rPr sz="2100" spc="-225" dirty="0">
                <a:solidFill>
                  <a:srgbClr val="6699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63793"/>
                </a:solidFill>
                <a:latin typeface="宋体"/>
                <a:cs typeface="宋体"/>
              </a:rPr>
              <a:t>交换“电子化”或 “数字化”消息</a:t>
            </a:r>
            <a:endParaRPr sz="2800">
              <a:latin typeface="宋体"/>
              <a:cs typeface="宋体"/>
            </a:endParaRPr>
          </a:p>
          <a:p>
            <a:pPr marL="355600" marR="4506595" indent="-342900" algn="just">
              <a:lnSpc>
                <a:spcPct val="97900"/>
              </a:lnSpc>
              <a:spcBef>
                <a:spcPts val="730"/>
              </a:spcBef>
            </a:pPr>
            <a:r>
              <a:rPr sz="2800" spc="200" dirty="0">
                <a:solidFill>
                  <a:srgbClr val="6699FF"/>
                </a:solidFill>
                <a:latin typeface="Wingdings"/>
                <a:cs typeface="Wingdings"/>
              </a:rPr>
              <a:t></a:t>
            </a:r>
            <a:r>
              <a:rPr sz="2800" spc="-5" dirty="0">
                <a:solidFill>
                  <a:srgbClr val="163793"/>
                </a:solidFill>
                <a:latin typeface="宋体"/>
                <a:cs typeface="宋体"/>
              </a:rPr>
              <a:t>计算机网络的所有通 </a:t>
            </a:r>
            <a:r>
              <a:rPr sz="2800" spc="-10" dirty="0">
                <a:solidFill>
                  <a:srgbClr val="163793"/>
                </a:solidFill>
                <a:latin typeface="宋体"/>
                <a:cs typeface="宋体"/>
              </a:rPr>
              <a:t>信过程都必须遵守某 </a:t>
            </a:r>
            <a:r>
              <a:rPr sz="2800" spc="-5" dirty="0">
                <a:solidFill>
                  <a:srgbClr val="163793"/>
                </a:solidFill>
                <a:latin typeface="宋体"/>
                <a:cs typeface="宋体"/>
              </a:rPr>
              <a:t>种</a:t>
            </a:r>
            <a:r>
              <a:rPr sz="2800" spc="-5" dirty="0">
                <a:solidFill>
                  <a:srgbClr val="163793"/>
                </a:solidFill>
                <a:latin typeface="Arial"/>
                <a:cs typeface="Arial"/>
              </a:rPr>
              <a:t>/</a:t>
            </a:r>
            <a:r>
              <a:rPr sz="2800" spc="-5" dirty="0">
                <a:solidFill>
                  <a:srgbClr val="163793"/>
                </a:solidFill>
                <a:latin typeface="宋体"/>
                <a:cs typeface="宋体"/>
              </a:rPr>
              <a:t>些规则</a:t>
            </a:r>
            <a:r>
              <a:rPr sz="2800" spc="-5" dirty="0">
                <a:solidFill>
                  <a:srgbClr val="163793"/>
                </a:solidFill>
                <a:latin typeface="Arial"/>
                <a:cs typeface="Arial"/>
              </a:rPr>
              <a:t>—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协议</a:t>
            </a:r>
            <a:endParaRPr sz="2800">
              <a:latin typeface="宋体"/>
              <a:cs typeface="宋体"/>
            </a:endParaRPr>
          </a:p>
          <a:p>
            <a:pPr marR="5080" algn="r">
              <a:lnSpc>
                <a:spcPts val="2445"/>
              </a:lnSpc>
            </a:pPr>
            <a:r>
              <a:rPr sz="2400" dirty="0">
                <a:latin typeface="宋体"/>
                <a:cs typeface="宋体"/>
              </a:rPr>
              <a:t>时间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计算机网络基本概念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4431983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二、协议的定义</a:t>
            </a:r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（</a:t>
            </a:r>
            <a:r>
              <a:rPr lang="en-US" altLang="zh-CN" dirty="0">
                <a:solidFill>
                  <a:srgbClr val="163793"/>
                </a:solidFill>
              </a:rPr>
              <a:t>1</a:t>
            </a:r>
            <a:r>
              <a:rPr lang="zh-CN" altLang="en-US" dirty="0">
                <a:solidFill>
                  <a:srgbClr val="163793"/>
                </a:solidFill>
              </a:rPr>
              <a:t>）</a:t>
            </a:r>
            <a:r>
              <a:rPr lang="zh-CN" altLang="en-US" dirty="0">
                <a:solidFill>
                  <a:srgbClr val="FF0000"/>
                </a:solidFill>
              </a:rPr>
              <a:t>语法</a:t>
            </a:r>
          </a:p>
          <a:p>
            <a:r>
              <a:rPr lang="zh-CN" altLang="en-US" dirty="0">
                <a:solidFill>
                  <a:srgbClr val="163793"/>
                </a:solidFill>
              </a:rPr>
              <a:t>语法定义实体之间交换信息的格式与结构，或者定义实体（比如硬件设备</a:t>
            </a:r>
            <a:r>
              <a:rPr lang="en-US" altLang="zh-CN" dirty="0">
                <a:solidFill>
                  <a:srgbClr val="163793"/>
                </a:solidFill>
              </a:rPr>
              <a:t>〉</a:t>
            </a:r>
            <a:r>
              <a:rPr lang="zh-CN" altLang="en-US" dirty="0">
                <a:solidFill>
                  <a:srgbClr val="163793"/>
                </a:solidFill>
              </a:rPr>
              <a:t>之间传输信号的电平等。</a:t>
            </a: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（</a:t>
            </a:r>
            <a:r>
              <a:rPr lang="en-US" altLang="zh-CN" dirty="0">
                <a:solidFill>
                  <a:srgbClr val="163793"/>
                </a:solidFill>
              </a:rPr>
              <a:t>2</a:t>
            </a:r>
            <a:r>
              <a:rPr lang="zh-CN" altLang="en-US" dirty="0">
                <a:solidFill>
                  <a:srgbClr val="163793"/>
                </a:solidFill>
              </a:rPr>
              <a:t>）</a:t>
            </a:r>
            <a:r>
              <a:rPr lang="zh-CN" altLang="en-US" dirty="0">
                <a:solidFill>
                  <a:srgbClr val="FF0000"/>
                </a:solidFill>
              </a:rPr>
              <a:t>语义</a:t>
            </a:r>
          </a:p>
          <a:p>
            <a:r>
              <a:rPr lang="zh-CN" altLang="en-US" dirty="0">
                <a:solidFill>
                  <a:srgbClr val="163793"/>
                </a:solidFill>
              </a:rPr>
              <a:t>实体之间交换的信息，除了协议用户需要传输的数据之外，通常还包括其他控制信息，比如地址信息等。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（</a:t>
            </a:r>
            <a:r>
              <a:rPr lang="en-US" altLang="zh-CN" dirty="0">
                <a:solidFill>
                  <a:srgbClr val="163793"/>
                </a:solidFill>
              </a:rPr>
              <a:t>3</a:t>
            </a:r>
            <a:r>
              <a:rPr lang="zh-CN" altLang="en-US" dirty="0">
                <a:solidFill>
                  <a:srgbClr val="163793"/>
                </a:solidFill>
              </a:rPr>
              <a:t>）</a:t>
            </a:r>
            <a:r>
              <a:rPr lang="zh-CN" altLang="en-US" dirty="0">
                <a:solidFill>
                  <a:srgbClr val="FF0000"/>
                </a:solidFill>
              </a:rPr>
              <a:t>时序</a:t>
            </a:r>
          </a:p>
          <a:p>
            <a:r>
              <a:rPr lang="zh-CN" altLang="en-US" dirty="0">
                <a:solidFill>
                  <a:srgbClr val="163793"/>
                </a:solidFill>
              </a:rPr>
              <a:t>时序也称为同步，定义实体之间交换信息的顺序以及如何匹配或适应彼此的速度。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第一章 计算机网络概述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B3EB13-F2D8-446E-82B7-B940439AC0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8935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计算机网络基本概念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2215991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三、计算机网络的功能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计算机网络的功能是在不同主机之间实现快速的</a:t>
            </a:r>
            <a:r>
              <a:rPr lang="zh-CN" altLang="en-US" dirty="0">
                <a:solidFill>
                  <a:srgbClr val="FF0000"/>
                </a:solidFill>
              </a:rPr>
              <a:t>信息交换</a:t>
            </a:r>
            <a:r>
              <a:rPr lang="zh-CN" altLang="en-US" dirty="0">
                <a:solidFill>
                  <a:srgbClr val="163793"/>
                </a:solidFill>
              </a:rPr>
              <a:t>。通过信息交换，计算机网络可实现资源共享这一核心功能，包括</a:t>
            </a:r>
            <a:r>
              <a:rPr lang="zh-CN" altLang="en-US" dirty="0">
                <a:solidFill>
                  <a:srgbClr val="FF0000"/>
                </a:solidFill>
              </a:rPr>
              <a:t>硬件资源共享、软件资源共享和信息资源共享</a:t>
            </a:r>
            <a:r>
              <a:rPr lang="zh-CN" altLang="en-US" dirty="0">
                <a:solidFill>
                  <a:srgbClr val="163793"/>
                </a:solidFill>
              </a:rPr>
              <a:t>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第一章 计算机网络概述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7F8171-1F3C-44D4-81B7-01D6E8728F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329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计算机网络基本概念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5539978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三、计算机网络的功能</a:t>
            </a:r>
            <a:endParaRPr lang="en-US" altLang="zh-CN" dirty="0">
              <a:solidFill>
                <a:srgbClr val="163793"/>
              </a:solidFill>
            </a:endParaRPr>
          </a:p>
          <a:p>
            <a:r>
              <a:rPr lang="en-US" altLang="zh-CN" dirty="0">
                <a:solidFill>
                  <a:srgbClr val="163793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硬件资源共享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通过计算机网络，一台主机可以共享使用另一台主机的硬件资源，包括计算资源（如</a:t>
            </a:r>
            <a:r>
              <a:rPr lang="en-US" altLang="zh-CN" dirty="0">
                <a:solidFill>
                  <a:srgbClr val="163793"/>
                </a:solidFill>
              </a:rPr>
              <a:t>CPU</a:t>
            </a:r>
            <a:r>
              <a:rPr lang="zh-CN" altLang="en-US" dirty="0">
                <a:solidFill>
                  <a:srgbClr val="163793"/>
                </a:solidFill>
              </a:rPr>
              <a:t>）、存储资源、打印机与扫描仪</a:t>
            </a:r>
            <a:r>
              <a:rPr lang="en-US" altLang="zh-CN" dirty="0">
                <a:solidFill>
                  <a:srgbClr val="163793"/>
                </a:solidFill>
              </a:rPr>
              <a:t>I/0</a:t>
            </a:r>
            <a:r>
              <a:rPr lang="zh-CN" altLang="en-US" dirty="0">
                <a:solidFill>
                  <a:srgbClr val="163793"/>
                </a:solidFill>
              </a:rPr>
              <a:t>设备等。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en-US" altLang="zh-CN" dirty="0">
                <a:solidFill>
                  <a:srgbClr val="163793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软件资源共享</a:t>
            </a:r>
          </a:p>
          <a:p>
            <a:r>
              <a:rPr lang="zh-CN" altLang="en-US" dirty="0">
                <a:solidFill>
                  <a:srgbClr val="163793"/>
                </a:solidFill>
              </a:rPr>
              <a:t>网络上的主机可以远程访问、使用服务器计算机上运行的各类大型软件，例如，大型数据库系统、大型行业专用软件等，实现软件的共享。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en-US" altLang="zh-CN" dirty="0">
                <a:solidFill>
                  <a:srgbClr val="163793"/>
                </a:solidFill>
              </a:rPr>
              <a:t>3.</a:t>
            </a:r>
            <a:r>
              <a:rPr lang="zh-CN" altLang="en-US" dirty="0">
                <a:solidFill>
                  <a:srgbClr val="FF0000"/>
                </a:solidFill>
              </a:rPr>
              <a:t>信息资源共享</a:t>
            </a:r>
          </a:p>
          <a:p>
            <a:r>
              <a:rPr lang="zh-CN" altLang="en-US" dirty="0">
                <a:solidFill>
                  <a:srgbClr val="163793"/>
                </a:solidFill>
              </a:rPr>
              <a:t>互联网已经成为人们获取信息的重要渠道，例如，新闻阅读、信息检索等。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zh-CN" altLang="en-US" dirty="0">
              <a:solidFill>
                <a:srgbClr val="163793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第一章 计算机网络概述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03DF4D-D976-4537-969E-9449FC0311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82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计算机网络基本概念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1846659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四、计算机网络的分类</a:t>
            </a: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计算机网络经历半个多世纪的发展，提出或建设了很多类型的网络，目前</a:t>
            </a:r>
            <a:r>
              <a:rPr lang="zh-CN" altLang="en-US" dirty="0">
                <a:solidFill>
                  <a:srgbClr val="FF0000"/>
                </a:solidFill>
              </a:rPr>
              <a:t>最大的计算机网络就是</a:t>
            </a:r>
            <a:r>
              <a:rPr lang="en-US" altLang="zh-CN" dirty="0">
                <a:solidFill>
                  <a:srgbClr val="FF0000"/>
                </a:solidFill>
              </a:rPr>
              <a:t>Internet</a:t>
            </a:r>
            <a:r>
              <a:rPr lang="zh-CN" altLang="en-US" dirty="0">
                <a:solidFill>
                  <a:srgbClr val="FF0000"/>
                </a:solidFill>
              </a:rPr>
              <a:t>（或称因特网）</a:t>
            </a:r>
            <a:r>
              <a:rPr lang="zh-CN" altLang="en-US" dirty="0">
                <a:solidFill>
                  <a:srgbClr val="163793"/>
                </a:solidFill>
              </a:rPr>
              <a:t>。按不同的分类标准可以将这些网络划分为不同的类型。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第一章 计算机网络概述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F8E2F6-0605-43B3-A937-7A12D55858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5492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计算机网络基本概念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3693319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四、计算机网络的分类</a:t>
            </a:r>
          </a:p>
          <a:p>
            <a:r>
              <a:rPr lang="en-US" altLang="zh-CN" dirty="0">
                <a:solidFill>
                  <a:srgbClr val="163793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按覆盖范围分类</a:t>
            </a:r>
          </a:p>
          <a:p>
            <a:r>
              <a:rPr lang="zh-CN" altLang="en-US" dirty="0">
                <a:solidFill>
                  <a:srgbClr val="163793"/>
                </a:solidFill>
              </a:rPr>
              <a:t>计算机网络规模差异很大， 小到一个家庭的网络， 大到全球性因特网。按网络覆盖范围分类，计算机网络可以分为以下</a:t>
            </a:r>
            <a:r>
              <a:rPr lang="en-US" altLang="zh-CN" dirty="0">
                <a:solidFill>
                  <a:srgbClr val="163793"/>
                </a:solidFill>
              </a:rPr>
              <a:t>4</a:t>
            </a:r>
            <a:r>
              <a:rPr lang="zh-CN" altLang="en-US" dirty="0">
                <a:solidFill>
                  <a:srgbClr val="163793"/>
                </a:solidFill>
              </a:rPr>
              <a:t>种类型。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zh-CN" altLang="en-US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（</a:t>
            </a:r>
            <a:r>
              <a:rPr lang="en-US" altLang="zh-CN" dirty="0">
                <a:solidFill>
                  <a:srgbClr val="163793"/>
                </a:solidFill>
              </a:rPr>
              <a:t>1</a:t>
            </a:r>
            <a:r>
              <a:rPr lang="zh-CN" altLang="en-US" dirty="0">
                <a:solidFill>
                  <a:srgbClr val="163793"/>
                </a:solidFill>
              </a:rPr>
              <a:t>）</a:t>
            </a:r>
            <a:r>
              <a:rPr lang="zh-CN" altLang="en-US" dirty="0">
                <a:solidFill>
                  <a:srgbClr val="FF0000"/>
                </a:solidFill>
              </a:rPr>
              <a:t>个域网</a:t>
            </a:r>
            <a:r>
              <a:rPr lang="zh-CN" altLang="en-US" dirty="0">
                <a:solidFill>
                  <a:srgbClr val="163793"/>
                </a:solidFill>
              </a:rPr>
              <a:t>（</a:t>
            </a:r>
            <a:r>
              <a:rPr lang="en-US" altLang="zh-CN" dirty="0">
                <a:solidFill>
                  <a:srgbClr val="163793"/>
                </a:solidFill>
              </a:rPr>
              <a:t>Personal Area Network, PAN)</a:t>
            </a:r>
          </a:p>
          <a:p>
            <a:r>
              <a:rPr lang="zh-CN" altLang="en-US" dirty="0">
                <a:solidFill>
                  <a:srgbClr val="163793"/>
                </a:solidFill>
              </a:rPr>
              <a:t>（</a:t>
            </a:r>
            <a:r>
              <a:rPr lang="en-US" altLang="zh-CN" dirty="0">
                <a:solidFill>
                  <a:srgbClr val="163793"/>
                </a:solidFill>
              </a:rPr>
              <a:t>2</a:t>
            </a:r>
            <a:r>
              <a:rPr lang="zh-CN" altLang="en-US" dirty="0">
                <a:solidFill>
                  <a:srgbClr val="163793"/>
                </a:solidFill>
              </a:rPr>
              <a:t>）</a:t>
            </a:r>
            <a:r>
              <a:rPr lang="zh-CN" altLang="en-US" dirty="0">
                <a:solidFill>
                  <a:srgbClr val="FF0000"/>
                </a:solidFill>
              </a:rPr>
              <a:t>局域网</a:t>
            </a:r>
            <a:r>
              <a:rPr lang="zh-CN" altLang="en-US" dirty="0">
                <a:solidFill>
                  <a:srgbClr val="163793"/>
                </a:solidFill>
              </a:rPr>
              <a:t>（</a:t>
            </a:r>
            <a:r>
              <a:rPr lang="en-US" altLang="zh-CN" dirty="0">
                <a:solidFill>
                  <a:srgbClr val="163793"/>
                </a:solidFill>
              </a:rPr>
              <a:t>Local Area Network, LAN)</a:t>
            </a:r>
          </a:p>
          <a:p>
            <a:r>
              <a:rPr lang="zh-CN" altLang="en-US" dirty="0">
                <a:solidFill>
                  <a:srgbClr val="163793"/>
                </a:solidFill>
              </a:rPr>
              <a:t>（</a:t>
            </a:r>
            <a:r>
              <a:rPr lang="en-US" altLang="zh-CN" dirty="0">
                <a:solidFill>
                  <a:srgbClr val="163793"/>
                </a:solidFill>
              </a:rPr>
              <a:t>3</a:t>
            </a:r>
            <a:r>
              <a:rPr lang="zh-CN" altLang="en-US" dirty="0">
                <a:solidFill>
                  <a:srgbClr val="163793"/>
                </a:solidFill>
              </a:rPr>
              <a:t>）</a:t>
            </a:r>
            <a:r>
              <a:rPr lang="zh-CN" altLang="en-US" dirty="0">
                <a:solidFill>
                  <a:srgbClr val="FF0000"/>
                </a:solidFill>
              </a:rPr>
              <a:t>城域网</a:t>
            </a:r>
            <a:r>
              <a:rPr lang="zh-CN" altLang="en-US" dirty="0">
                <a:solidFill>
                  <a:srgbClr val="163793"/>
                </a:solidFill>
              </a:rPr>
              <a:t>（</a:t>
            </a:r>
            <a:r>
              <a:rPr lang="en-US" altLang="zh-CN" dirty="0">
                <a:solidFill>
                  <a:srgbClr val="163793"/>
                </a:solidFill>
              </a:rPr>
              <a:t>Metropolitan Area Network, MAN)</a:t>
            </a:r>
          </a:p>
          <a:p>
            <a:r>
              <a:rPr lang="zh-CN" altLang="en-US" dirty="0">
                <a:solidFill>
                  <a:srgbClr val="163793"/>
                </a:solidFill>
              </a:rPr>
              <a:t>（</a:t>
            </a:r>
            <a:r>
              <a:rPr lang="en-US" altLang="zh-CN" dirty="0">
                <a:solidFill>
                  <a:srgbClr val="163793"/>
                </a:solidFill>
              </a:rPr>
              <a:t>4</a:t>
            </a:r>
            <a:r>
              <a:rPr lang="zh-CN" altLang="en-US" dirty="0">
                <a:solidFill>
                  <a:srgbClr val="163793"/>
                </a:solidFill>
              </a:rPr>
              <a:t>）</a:t>
            </a:r>
            <a:r>
              <a:rPr lang="zh-CN" altLang="en-US" dirty="0">
                <a:solidFill>
                  <a:srgbClr val="FF0000"/>
                </a:solidFill>
              </a:rPr>
              <a:t>广域网</a:t>
            </a:r>
            <a:r>
              <a:rPr lang="zh-CN" altLang="en-US" dirty="0">
                <a:solidFill>
                  <a:srgbClr val="163793"/>
                </a:solidFill>
              </a:rPr>
              <a:t>（</a:t>
            </a:r>
            <a:r>
              <a:rPr lang="en-US" altLang="zh-CN" dirty="0">
                <a:solidFill>
                  <a:srgbClr val="163793"/>
                </a:solidFill>
              </a:rPr>
              <a:t>Wide Area Network, WAN)</a:t>
            </a:r>
            <a:endParaRPr lang="zh-CN" altLang="en-US" dirty="0">
              <a:solidFill>
                <a:srgbClr val="163793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第一章 计算机网络概述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4926DE-A842-409C-A379-34C72CBFCF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643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计算机网络基本概念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2215991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四、计算机网络的分类</a:t>
            </a:r>
          </a:p>
          <a:p>
            <a:r>
              <a:rPr lang="en-US" altLang="zh-CN" dirty="0">
                <a:solidFill>
                  <a:srgbClr val="163793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按拓扑结构分类</a:t>
            </a:r>
          </a:p>
          <a:p>
            <a:r>
              <a:rPr lang="zh-CN" altLang="en-US" dirty="0">
                <a:solidFill>
                  <a:srgbClr val="163793"/>
                </a:solidFill>
              </a:rPr>
              <a:t>网络拓扑是指网络中的主机、网络设备间的物理连接关系与布局。按拓扑结构， 计算机网络可以分为</a:t>
            </a:r>
            <a:r>
              <a:rPr lang="zh-CN" altLang="en-US" dirty="0">
                <a:solidFill>
                  <a:srgbClr val="FF0000"/>
                </a:solidFill>
              </a:rPr>
              <a:t>星形拓扑结构、总线型拓扑结构、环形拓扑结构、网状拓扑结构、树形拓扑结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构和泪合拓扑结构</a:t>
            </a:r>
            <a:r>
              <a:rPr lang="zh-CN" altLang="en-US" dirty="0">
                <a:solidFill>
                  <a:srgbClr val="163793"/>
                </a:solidFill>
              </a:rPr>
              <a:t>等， 如图</a:t>
            </a:r>
            <a:r>
              <a:rPr lang="en-US" altLang="zh-CN" dirty="0">
                <a:solidFill>
                  <a:srgbClr val="163793"/>
                </a:solidFill>
              </a:rPr>
              <a:t>1.2</a:t>
            </a:r>
            <a:r>
              <a:rPr lang="zh-CN" altLang="en-US" dirty="0">
                <a:solidFill>
                  <a:srgbClr val="163793"/>
                </a:solidFill>
              </a:rPr>
              <a:t>所示。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第一章 计算机网络概述  主讲人：吴志辉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E81E0E-08E6-4EB5-B0D3-DB960E4A0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428999"/>
            <a:ext cx="4724400" cy="2982633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7FD8C-921B-486A-94EF-355705F61D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8854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计算机网络基本概念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2954655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四、计算机网络的分类</a:t>
            </a: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en-US" altLang="zh-CN" dirty="0">
                <a:solidFill>
                  <a:srgbClr val="163793"/>
                </a:solidFill>
              </a:rPr>
              <a:t>3.</a:t>
            </a:r>
            <a:r>
              <a:rPr lang="zh-CN" altLang="en-US" dirty="0">
                <a:solidFill>
                  <a:srgbClr val="FF0000"/>
                </a:solidFill>
              </a:rPr>
              <a:t>按交换方式分类</a:t>
            </a:r>
          </a:p>
          <a:p>
            <a:r>
              <a:rPr lang="zh-CN" altLang="en-US" dirty="0">
                <a:solidFill>
                  <a:srgbClr val="163793"/>
                </a:solidFill>
              </a:rPr>
              <a:t>数据交换是指网络通过彼此互连的结点间的数据转接，实现将数据从发送结点送达目的结点的过程和技术。技网络所采用的数据交换技术， 计算机网络可以分为</a:t>
            </a:r>
            <a:r>
              <a:rPr lang="zh-CN" altLang="en-US" dirty="0">
                <a:solidFill>
                  <a:srgbClr val="FF0000"/>
                </a:solidFill>
              </a:rPr>
              <a:t>电路交换网络、报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文交换网络和分组交换网络</a:t>
            </a:r>
            <a:r>
              <a:rPr lang="zh-CN" altLang="en-US" dirty="0">
                <a:solidFill>
                  <a:srgbClr val="163793"/>
                </a:solidFill>
              </a:rPr>
              <a:t>。后续课程会展开讨论数据交换技术。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第一章 计算机网络概述  主讲人：吴志辉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023B2-14DA-4259-BBAC-13CE989143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6382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计算机网络基本概念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4431983"/>
          </a:xfrm>
        </p:spPr>
        <p:txBody>
          <a:bodyPr/>
          <a:lstStyle/>
          <a:p>
            <a:r>
              <a:rPr lang="en-US" altLang="zh-CN" dirty="0">
                <a:solidFill>
                  <a:srgbClr val="163793"/>
                </a:solidFill>
              </a:rPr>
              <a:t>4.</a:t>
            </a:r>
            <a:r>
              <a:rPr lang="zh-CN" altLang="en-US" dirty="0">
                <a:solidFill>
                  <a:srgbClr val="163793"/>
                </a:solidFill>
              </a:rPr>
              <a:t>接网络用户属性分类</a:t>
            </a:r>
          </a:p>
          <a:p>
            <a:r>
              <a:rPr lang="zh-CN" altLang="en-US" dirty="0">
                <a:solidFill>
                  <a:srgbClr val="163793"/>
                </a:solidFill>
              </a:rPr>
              <a:t>按网络用户属性， 计算机网络可以分为公用网和专用网。</a:t>
            </a:r>
          </a:p>
          <a:p>
            <a:r>
              <a:rPr lang="zh-CN" altLang="en-US" dirty="0">
                <a:solidFill>
                  <a:srgbClr val="163793"/>
                </a:solidFill>
              </a:rPr>
              <a:t>（</a:t>
            </a:r>
            <a:r>
              <a:rPr lang="en-US" altLang="zh-CN" dirty="0">
                <a:solidFill>
                  <a:srgbClr val="163793"/>
                </a:solidFill>
              </a:rPr>
              <a:t>1</a:t>
            </a:r>
            <a:r>
              <a:rPr lang="zh-CN" altLang="en-US" dirty="0">
                <a:solidFill>
                  <a:srgbClr val="163793"/>
                </a:solidFill>
              </a:rPr>
              <a:t>）</a:t>
            </a:r>
            <a:r>
              <a:rPr lang="zh-CN" altLang="en-US" dirty="0">
                <a:solidFill>
                  <a:srgbClr val="FF0000"/>
                </a:solidFill>
              </a:rPr>
              <a:t>公用网</a:t>
            </a:r>
            <a:r>
              <a:rPr lang="zh-CN" altLang="en-US" dirty="0">
                <a:solidFill>
                  <a:srgbClr val="163793"/>
                </a:solidFill>
              </a:rPr>
              <a:t>（</a:t>
            </a:r>
            <a:r>
              <a:rPr lang="en-US" altLang="zh-CN" dirty="0">
                <a:solidFill>
                  <a:srgbClr val="163793"/>
                </a:solidFill>
              </a:rPr>
              <a:t>public network)</a:t>
            </a:r>
          </a:p>
          <a:p>
            <a:r>
              <a:rPr lang="zh-CN" altLang="en-US" dirty="0">
                <a:solidFill>
                  <a:srgbClr val="163793"/>
                </a:solidFill>
              </a:rPr>
              <a:t>公用网是指由国家或企业出资建设， 面向公众提供收费或免费服务的网络。例如， 电信企业建设的网络、</a:t>
            </a:r>
            <a:r>
              <a:rPr lang="en-US" altLang="zh-CN" dirty="0">
                <a:solidFill>
                  <a:srgbClr val="163793"/>
                </a:solidFill>
              </a:rPr>
              <a:t>Internet </a:t>
            </a:r>
            <a:r>
              <a:rPr lang="zh-CN" altLang="en-US" dirty="0">
                <a:solidFill>
                  <a:srgbClr val="163793"/>
                </a:solidFill>
              </a:rPr>
              <a:t>等， 都是面向公众开放的， 用户只要按规定缴纳费用都可以接入</a:t>
            </a:r>
          </a:p>
          <a:p>
            <a:r>
              <a:rPr lang="zh-CN" altLang="en-US" dirty="0">
                <a:solidFill>
                  <a:srgbClr val="163793"/>
                </a:solidFill>
              </a:rPr>
              <a:t>网络， 使用网络设施与服务。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zh-CN" altLang="en-US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（</a:t>
            </a:r>
            <a:r>
              <a:rPr lang="en-US" altLang="zh-CN" dirty="0">
                <a:solidFill>
                  <a:srgbClr val="163793"/>
                </a:solidFill>
              </a:rPr>
              <a:t>2</a:t>
            </a:r>
            <a:r>
              <a:rPr lang="zh-CN" altLang="en-US" dirty="0">
                <a:solidFill>
                  <a:srgbClr val="163793"/>
                </a:solidFill>
              </a:rPr>
              <a:t>）</a:t>
            </a:r>
            <a:r>
              <a:rPr lang="zh-CN" altLang="en-US" dirty="0">
                <a:solidFill>
                  <a:srgbClr val="FF0000"/>
                </a:solidFill>
              </a:rPr>
              <a:t>私有网</a:t>
            </a:r>
            <a:r>
              <a:rPr lang="zh-CN" altLang="en-US" dirty="0">
                <a:solidFill>
                  <a:srgbClr val="163793"/>
                </a:solidFill>
              </a:rPr>
              <a:t>（</a:t>
            </a:r>
            <a:r>
              <a:rPr lang="en-US" altLang="zh-CN" dirty="0">
                <a:solidFill>
                  <a:srgbClr val="163793"/>
                </a:solidFill>
              </a:rPr>
              <a:t>private network)</a:t>
            </a:r>
          </a:p>
          <a:p>
            <a:r>
              <a:rPr lang="zh-CN" altLang="en-US" dirty="0">
                <a:solidFill>
                  <a:srgbClr val="163793"/>
                </a:solidFill>
              </a:rPr>
              <a:t>私有网是指由某个组织（如政府部门或企业等）出资建设， 专门面向该组织内部业务提供网络传输服务， 不向公众开放的网络。私有网不向组织外的人员提供服务， 只用于支持组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第一章 计算机网络概述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BAD740-5994-4768-B718-4CF8A6D81C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327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B00B1-F469-45E3-A660-973EB9D9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282" y="211613"/>
            <a:ext cx="7317435" cy="553998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C0967DEC-41F1-4A03-AB20-B87D388BA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5635625" cy="439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</a:rPr>
              <a:t>第一节 计算机网络基本概念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</a:rPr>
              <a:t>第二节 计算机网络结构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</a:rPr>
              <a:t>第三节 数据交换技术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</a:rPr>
              <a:t>第四节  计算机网络性能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</a:rPr>
              <a:t>第五节  计算机网络体系结构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</a:rPr>
              <a:t>第六节  计算机网络与因特网发展简史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FF0000"/>
                </a:solidFill>
              </a:rPr>
              <a:t>本章小结</a:t>
            </a:r>
            <a:endParaRPr lang="zh-CN" altLang="en-US" b="1" dirty="0">
              <a:solidFill>
                <a:srgbClr val="FF0000"/>
              </a:solidFill>
              <a:hlinkClick r:id="rId2" action="ppaction://hlinksldjump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F42788-E860-4DF1-AD68-624FF90A06B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第一章 计算机网络概述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0C0984-55B5-43CC-AF03-2004B275A3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219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24936"/>
            <a:ext cx="914400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58134" y="3376352"/>
            <a:ext cx="2430145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41400" algn="l"/>
              </a:tabLst>
            </a:pPr>
            <a:r>
              <a:rPr sz="5400" b="1" spc="-10" dirty="0">
                <a:solidFill>
                  <a:srgbClr val="FFFFFF"/>
                </a:solidFill>
                <a:latin typeface="华文楷体"/>
                <a:cs typeface="华文楷体"/>
              </a:rPr>
              <a:t>谢	</a:t>
            </a:r>
            <a:r>
              <a:rPr sz="5400" b="1" dirty="0">
                <a:solidFill>
                  <a:srgbClr val="FFFFFF"/>
                </a:solidFill>
                <a:latin typeface="华文楷体"/>
                <a:cs typeface="华文楷体"/>
              </a:rPr>
              <a:t>谢！</a:t>
            </a:r>
            <a:endParaRPr sz="5400" dirty="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计算机网络基本概念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2585323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一、计算机网络的定义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计算机网络并没有一个统一的精确定义。计算机网络是利用通信设备与通信链路或者通信网络， 互连位置不同、功能自治的计算机系统， 并遵循一定的规则实现计算机系统之间信</a:t>
            </a:r>
          </a:p>
          <a:p>
            <a:r>
              <a:rPr lang="zh-CN" altLang="en-US" dirty="0">
                <a:solidFill>
                  <a:srgbClr val="163793"/>
                </a:solidFill>
              </a:rPr>
              <a:t>息交换。更为简短、概括性的定义：</a:t>
            </a:r>
            <a:r>
              <a:rPr lang="zh-CN" altLang="en-US" dirty="0">
                <a:solidFill>
                  <a:srgbClr val="FF0000"/>
                </a:solidFill>
              </a:rPr>
              <a:t>计算机网络是互连的、自治的计算机的集合。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第一章 计算机网络概述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CF3B20-9462-41DA-9B2E-FFDB7D20E0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807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DB2A2D-05EF-4022-85B6-4B317623E59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第一章 计算机网络概述  主讲人：吴志辉</a:t>
            </a:r>
            <a:endParaRPr lang="zh-CN" altLang="en-US" dirty="0"/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52DF5C98-B273-43F0-8A2D-638C7BCFD2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282" y="211613"/>
            <a:ext cx="731743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宋体"/>
                <a:cs typeface="宋体"/>
              </a:rPr>
              <a:t>计算机网</a:t>
            </a:r>
            <a:r>
              <a:rPr spc="-10" dirty="0">
                <a:latin typeface="宋体"/>
                <a:cs typeface="宋体"/>
              </a:rPr>
              <a:t>络</a:t>
            </a:r>
            <a:r>
              <a:rPr spc="-5" dirty="0">
                <a:latin typeface="Verdana"/>
                <a:cs typeface="Verdana"/>
              </a:rPr>
              <a:t>=</a:t>
            </a:r>
            <a:r>
              <a:rPr spc="-5" dirty="0">
                <a:latin typeface="宋体"/>
                <a:cs typeface="宋体"/>
              </a:rPr>
              <a:t>通信技</a:t>
            </a:r>
            <a:r>
              <a:rPr spc="-10" dirty="0">
                <a:latin typeface="宋体"/>
                <a:cs typeface="宋体"/>
              </a:rPr>
              <a:t>术</a:t>
            </a:r>
            <a:r>
              <a:rPr spc="-5" dirty="0">
                <a:latin typeface="Verdana"/>
                <a:cs typeface="Verdana"/>
              </a:rPr>
              <a:t>+</a:t>
            </a:r>
            <a:r>
              <a:rPr spc="-5" dirty="0">
                <a:latin typeface="宋体"/>
                <a:cs typeface="宋体"/>
              </a:rPr>
              <a:t>计算机技术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42B64000-E1C6-437F-913C-C29DAA516104}"/>
              </a:ext>
            </a:extLst>
          </p:cNvPr>
          <p:cNvSpPr/>
          <p:nvPr/>
        </p:nvSpPr>
        <p:spPr>
          <a:xfrm>
            <a:off x="899591" y="2876130"/>
            <a:ext cx="960755" cy="570230"/>
          </a:xfrm>
          <a:custGeom>
            <a:avLst/>
            <a:gdLst/>
            <a:ahLst/>
            <a:cxnLst/>
            <a:rect l="l" t="t" r="r" b="b"/>
            <a:pathLst>
              <a:path w="960755" h="570229">
                <a:moveTo>
                  <a:pt x="0" y="569633"/>
                </a:moveTo>
                <a:lnTo>
                  <a:pt x="960145" y="569633"/>
                </a:lnTo>
                <a:lnTo>
                  <a:pt x="960145" y="0"/>
                </a:lnTo>
                <a:lnTo>
                  <a:pt x="0" y="0"/>
                </a:lnTo>
                <a:lnTo>
                  <a:pt x="0" y="56963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D6F1F548-E07F-4E27-8EE6-4559C0A2B8D6}"/>
              </a:ext>
            </a:extLst>
          </p:cNvPr>
          <p:cNvSpPr/>
          <p:nvPr/>
        </p:nvSpPr>
        <p:spPr>
          <a:xfrm>
            <a:off x="7428356" y="2876130"/>
            <a:ext cx="960755" cy="570230"/>
          </a:xfrm>
          <a:custGeom>
            <a:avLst/>
            <a:gdLst/>
            <a:ahLst/>
            <a:cxnLst/>
            <a:rect l="l" t="t" r="r" b="b"/>
            <a:pathLst>
              <a:path w="960754" h="570229">
                <a:moveTo>
                  <a:pt x="0" y="569633"/>
                </a:moveTo>
                <a:lnTo>
                  <a:pt x="960145" y="569633"/>
                </a:lnTo>
                <a:lnTo>
                  <a:pt x="960145" y="0"/>
                </a:lnTo>
                <a:lnTo>
                  <a:pt x="0" y="0"/>
                </a:lnTo>
                <a:lnTo>
                  <a:pt x="0" y="56963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FCA5E2E9-9670-4046-9E71-6DA59D25F1C5}"/>
              </a:ext>
            </a:extLst>
          </p:cNvPr>
          <p:cNvSpPr txBox="1"/>
          <p:nvPr/>
        </p:nvSpPr>
        <p:spPr>
          <a:xfrm>
            <a:off x="535940" y="1247925"/>
            <a:ext cx="7830184" cy="2198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>
              <a:lnSpc>
                <a:spcPts val="3220"/>
              </a:lnSpc>
            </a:pPr>
            <a:r>
              <a:rPr sz="2800" spc="200" dirty="0">
                <a:solidFill>
                  <a:srgbClr val="6699FF"/>
                </a:solidFill>
                <a:latin typeface="Wingdings"/>
                <a:cs typeface="Wingdings"/>
              </a:rPr>
              <a:t></a:t>
            </a:r>
            <a:r>
              <a:rPr sz="2800" spc="-5" dirty="0">
                <a:solidFill>
                  <a:srgbClr val="163793"/>
                </a:solidFill>
                <a:latin typeface="宋体"/>
                <a:cs typeface="宋体"/>
              </a:rPr>
              <a:t>计算机网络</a:t>
            </a:r>
            <a:r>
              <a:rPr sz="2800" spc="-15" dirty="0">
                <a:solidFill>
                  <a:srgbClr val="163793"/>
                </a:solidFill>
                <a:latin typeface="宋体"/>
                <a:cs typeface="宋体"/>
              </a:rPr>
              <a:t>是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通信技</a:t>
            </a:r>
            <a:r>
              <a:rPr sz="2800" spc="-15" dirty="0">
                <a:solidFill>
                  <a:srgbClr val="FF0000"/>
                </a:solidFill>
                <a:latin typeface="宋体"/>
                <a:cs typeface="宋体"/>
              </a:rPr>
              <a:t>术</a:t>
            </a:r>
            <a:r>
              <a:rPr sz="2800" spc="-5" dirty="0">
                <a:solidFill>
                  <a:srgbClr val="163793"/>
                </a:solidFill>
                <a:latin typeface="宋体"/>
                <a:cs typeface="宋体"/>
              </a:rPr>
              <a:t>与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计算机技</a:t>
            </a:r>
            <a:r>
              <a:rPr sz="2800" dirty="0">
                <a:solidFill>
                  <a:srgbClr val="FF0000"/>
                </a:solidFill>
                <a:latin typeface="宋体"/>
                <a:cs typeface="宋体"/>
              </a:rPr>
              <a:t>术</a:t>
            </a:r>
            <a:r>
              <a:rPr sz="2800" spc="-5" dirty="0">
                <a:solidFill>
                  <a:srgbClr val="163793"/>
                </a:solidFill>
                <a:latin typeface="宋体"/>
                <a:cs typeface="宋体"/>
              </a:rPr>
              <a:t>紧密</a:t>
            </a:r>
            <a:r>
              <a:rPr sz="2800" spc="5" dirty="0">
                <a:solidFill>
                  <a:srgbClr val="163793"/>
                </a:solidFill>
                <a:latin typeface="宋体"/>
                <a:cs typeface="宋体"/>
              </a:rPr>
              <a:t>结</a:t>
            </a:r>
            <a:r>
              <a:rPr sz="2800" spc="-5" dirty="0">
                <a:solidFill>
                  <a:srgbClr val="163793"/>
                </a:solidFill>
                <a:latin typeface="宋体"/>
                <a:cs typeface="宋体"/>
              </a:rPr>
              <a:t>合的 产物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800" spc="200" dirty="0">
                <a:solidFill>
                  <a:srgbClr val="6699FF"/>
                </a:solidFill>
                <a:latin typeface="Wingdings"/>
                <a:cs typeface="Wingdings"/>
              </a:rPr>
              <a:t></a:t>
            </a:r>
            <a:r>
              <a:rPr sz="2800" spc="-5" dirty="0">
                <a:solidFill>
                  <a:srgbClr val="163793"/>
                </a:solidFill>
                <a:latin typeface="宋体"/>
                <a:cs typeface="宋体"/>
              </a:rPr>
              <a:t>通信系统模型：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3050">
              <a:latin typeface="Times New Roman"/>
              <a:cs typeface="Times New Roman"/>
            </a:endParaRPr>
          </a:p>
          <a:p>
            <a:pPr marL="589280">
              <a:lnSpc>
                <a:spcPct val="100000"/>
              </a:lnSpc>
              <a:tabLst>
                <a:tab pos="1942464" algn="l"/>
                <a:tab pos="3758565" algn="l"/>
                <a:tab pos="5183505" algn="l"/>
                <a:tab pos="7119620" algn="l"/>
              </a:tabLst>
            </a:pPr>
            <a:r>
              <a:rPr sz="2000" dirty="0">
                <a:latin typeface="宋体"/>
                <a:cs typeface="宋体"/>
              </a:rPr>
              <a:t>信源	发送设备	信道	接收设备	信宿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816D1C07-595D-45EA-991F-AB8ADEE23A7D}"/>
              </a:ext>
            </a:extLst>
          </p:cNvPr>
          <p:cNvSpPr txBox="1"/>
          <p:nvPr/>
        </p:nvSpPr>
        <p:spPr>
          <a:xfrm>
            <a:off x="535940" y="4729630"/>
            <a:ext cx="4989195" cy="39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00" dirty="0">
                <a:solidFill>
                  <a:srgbClr val="6699FF"/>
                </a:solidFill>
                <a:latin typeface="Wingdings"/>
                <a:cs typeface="Wingdings"/>
              </a:rPr>
              <a:t></a:t>
            </a:r>
            <a:r>
              <a:rPr sz="2800" spc="-5" dirty="0">
                <a:solidFill>
                  <a:srgbClr val="163793"/>
                </a:solidFill>
                <a:latin typeface="宋体"/>
                <a:cs typeface="宋体"/>
              </a:rPr>
              <a:t>计算机网络就是一种通信网络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68702747-C6C7-4EE0-8F92-7DF268F6FE31}"/>
              </a:ext>
            </a:extLst>
          </p:cNvPr>
          <p:cNvSpPr txBox="1"/>
          <p:nvPr/>
        </p:nvSpPr>
        <p:spPr>
          <a:xfrm>
            <a:off x="4067936" y="3939616"/>
            <a:ext cx="960755" cy="5695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2000" dirty="0">
                <a:latin typeface="宋体"/>
                <a:cs typeface="宋体"/>
              </a:rPr>
              <a:t>噪声源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6" name="object 8">
            <a:extLst>
              <a:ext uri="{FF2B5EF4-FFF2-40B4-BE49-F238E27FC236}">
                <a16:creationId xmlns:a16="http://schemas.microsoft.com/office/drawing/2014/main" id="{02F167EC-EE40-439A-8F8A-9D727CB8C68E}"/>
              </a:ext>
            </a:extLst>
          </p:cNvPr>
          <p:cNvSpPr/>
          <p:nvPr/>
        </p:nvSpPr>
        <p:spPr>
          <a:xfrm>
            <a:off x="1859788" y="3109214"/>
            <a:ext cx="480059" cy="103505"/>
          </a:xfrm>
          <a:custGeom>
            <a:avLst/>
            <a:gdLst/>
            <a:ahLst/>
            <a:cxnLst/>
            <a:rect l="l" t="t" r="r" b="b"/>
            <a:pathLst>
              <a:path w="480060" h="103505">
                <a:moveTo>
                  <a:pt x="454722" y="51629"/>
                </a:moveTo>
                <a:lnTo>
                  <a:pt x="385063" y="92328"/>
                </a:lnTo>
                <a:lnTo>
                  <a:pt x="384048" y="96265"/>
                </a:lnTo>
                <a:lnTo>
                  <a:pt x="387604" y="102362"/>
                </a:lnTo>
                <a:lnTo>
                  <a:pt x="391413" y="103377"/>
                </a:lnTo>
                <a:lnTo>
                  <a:pt x="469169" y="58038"/>
                </a:lnTo>
                <a:lnTo>
                  <a:pt x="467487" y="58038"/>
                </a:lnTo>
                <a:lnTo>
                  <a:pt x="467487" y="57150"/>
                </a:lnTo>
                <a:lnTo>
                  <a:pt x="464185" y="57150"/>
                </a:lnTo>
                <a:lnTo>
                  <a:pt x="454722" y="51629"/>
                </a:lnTo>
                <a:close/>
              </a:path>
              <a:path w="480060" h="103505">
                <a:moveTo>
                  <a:pt x="443937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43752" y="58038"/>
                </a:lnTo>
                <a:lnTo>
                  <a:pt x="454722" y="51629"/>
                </a:lnTo>
                <a:lnTo>
                  <a:pt x="443937" y="45338"/>
                </a:lnTo>
                <a:close/>
              </a:path>
              <a:path w="480060" h="103505">
                <a:moveTo>
                  <a:pt x="469197" y="45338"/>
                </a:moveTo>
                <a:lnTo>
                  <a:pt x="467487" y="45338"/>
                </a:lnTo>
                <a:lnTo>
                  <a:pt x="467487" y="58038"/>
                </a:lnTo>
                <a:lnTo>
                  <a:pt x="469169" y="58038"/>
                </a:lnTo>
                <a:lnTo>
                  <a:pt x="480060" y="51688"/>
                </a:lnTo>
                <a:lnTo>
                  <a:pt x="469197" y="45338"/>
                </a:lnTo>
                <a:close/>
              </a:path>
              <a:path w="480060" h="103505">
                <a:moveTo>
                  <a:pt x="464185" y="46100"/>
                </a:moveTo>
                <a:lnTo>
                  <a:pt x="454722" y="51629"/>
                </a:lnTo>
                <a:lnTo>
                  <a:pt x="464185" y="57150"/>
                </a:lnTo>
                <a:lnTo>
                  <a:pt x="464185" y="46100"/>
                </a:lnTo>
                <a:close/>
              </a:path>
              <a:path w="480060" h="103505">
                <a:moveTo>
                  <a:pt x="467487" y="46100"/>
                </a:moveTo>
                <a:lnTo>
                  <a:pt x="464185" y="46100"/>
                </a:lnTo>
                <a:lnTo>
                  <a:pt x="464185" y="57150"/>
                </a:lnTo>
                <a:lnTo>
                  <a:pt x="467487" y="57150"/>
                </a:lnTo>
                <a:lnTo>
                  <a:pt x="467487" y="46100"/>
                </a:lnTo>
                <a:close/>
              </a:path>
              <a:path w="480060" h="103505">
                <a:moveTo>
                  <a:pt x="391413" y="0"/>
                </a:moveTo>
                <a:lnTo>
                  <a:pt x="387476" y="1015"/>
                </a:lnTo>
                <a:lnTo>
                  <a:pt x="385699" y="3937"/>
                </a:lnTo>
                <a:lnTo>
                  <a:pt x="383920" y="6985"/>
                </a:lnTo>
                <a:lnTo>
                  <a:pt x="385063" y="10922"/>
                </a:lnTo>
                <a:lnTo>
                  <a:pt x="387985" y="12700"/>
                </a:lnTo>
                <a:lnTo>
                  <a:pt x="454722" y="51629"/>
                </a:lnTo>
                <a:lnTo>
                  <a:pt x="464185" y="46100"/>
                </a:lnTo>
                <a:lnTo>
                  <a:pt x="467487" y="46100"/>
                </a:lnTo>
                <a:lnTo>
                  <a:pt x="467487" y="45338"/>
                </a:lnTo>
                <a:lnTo>
                  <a:pt x="469197" y="45338"/>
                </a:lnTo>
                <a:lnTo>
                  <a:pt x="394462" y="1650"/>
                </a:lnTo>
                <a:lnTo>
                  <a:pt x="391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9">
            <a:extLst>
              <a:ext uri="{FF2B5EF4-FFF2-40B4-BE49-F238E27FC236}">
                <a16:creationId xmlns:a16="http://schemas.microsoft.com/office/drawing/2014/main" id="{55AE87F7-4C53-49E3-8E84-5EE534433FA8}"/>
              </a:ext>
            </a:extLst>
          </p:cNvPr>
          <p:cNvSpPr/>
          <p:nvPr/>
        </p:nvSpPr>
        <p:spPr>
          <a:xfrm>
            <a:off x="3636009" y="3109214"/>
            <a:ext cx="432434" cy="103505"/>
          </a:xfrm>
          <a:custGeom>
            <a:avLst/>
            <a:gdLst/>
            <a:ahLst/>
            <a:cxnLst/>
            <a:rect l="l" t="t" r="r" b="b"/>
            <a:pathLst>
              <a:path w="432435" h="103505">
                <a:moveTo>
                  <a:pt x="406708" y="51752"/>
                </a:moveTo>
                <a:lnTo>
                  <a:pt x="336930" y="92456"/>
                </a:lnTo>
                <a:lnTo>
                  <a:pt x="335914" y="96393"/>
                </a:lnTo>
                <a:lnTo>
                  <a:pt x="337692" y="99440"/>
                </a:lnTo>
                <a:lnTo>
                  <a:pt x="339343" y="102362"/>
                </a:lnTo>
                <a:lnTo>
                  <a:pt x="343280" y="103505"/>
                </a:lnTo>
                <a:lnTo>
                  <a:pt x="421063" y="58038"/>
                </a:lnTo>
                <a:lnTo>
                  <a:pt x="419353" y="58038"/>
                </a:lnTo>
                <a:lnTo>
                  <a:pt x="419353" y="57276"/>
                </a:lnTo>
                <a:lnTo>
                  <a:pt x="416178" y="57276"/>
                </a:lnTo>
                <a:lnTo>
                  <a:pt x="406708" y="51752"/>
                </a:lnTo>
                <a:close/>
              </a:path>
              <a:path w="432435" h="103505">
                <a:moveTo>
                  <a:pt x="395713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395931" y="58038"/>
                </a:lnTo>
                <a:lnTo>
                  <a:pt x="406708" y="51752"/>
                </a:lnTo>
                <a:lnTo>
                  <a:pt x="395713" y="45338"/>
                </a:lnTo>
                <a:close/>
              </a:path>
              <a:path w="432435" h="103505">
                <a:moveTo>
                  <a:pt x="421036" y="45338"/>
                </a:moveTo>
                <a:lnTo>
                  <a:pt x="419353" y="45338"/>
                </a:lnTo>
                <a:lnTo>
                  <a:pt x="419353" y="58038"/>
                </a:lnTo>
                <a:lnTo>
                  <a:pt x="421063" y="58038"/>
                </a:lnTo>
                <a:lnTo>
                  <a:pt x="431926" y="51688"/>
                </a:lnTo>
                <a:lnTo>
                  <a:pt x="421036" y="45338"/>
                </a:lnTo>
                <a:close/>
              </a:path>
              <a:path w="432435" h="103505">
                <a:moveTo>
                  <a:pt x="416178" y="46227"/>
                </a:moveTo>
                <a:lnTo>
                  <a:pt x="406708" y="51752"/>
                </a:lnTo>
                <a:lnTo>
                  <a:pt x="416178" y="57276"/>
                </a:lnTo>
                <a:lnTo>
                  <a:pt x="416178" y="46227"/>
                </a:lnTo>
                <a:close/>
              </a:path>
              <a:path w="432435" h="103505">
                <a:moveTo>
                  <a:pt x="419353" y="46227"/>
                </a:moveTo>
                <a:lnTo>
                  <a:pt x="416178" y="46227"/>
                </a:lnTo>
                <a:lnTo>
                  <a:pt x="416178" y="57276"/>
                </a:lnTo>
                <a:lnTo>
                  <a:pt x="419353" y="57276"/>
                </a:lnTo>
                <a:lnTo>
                  <a:pt x="419353" y="46227"/>
                </a:lnTo>
                <a:close/>
              </a:path>
              <a:path w="432435" h="103505">
                <a:moveTo>
                  <a:pt x="343280" y="0"/>
                </a:moveTo>
                <a:lnTo>
                  <a:pt x="339343" y="1015"/>
                </a:lnTo>
                <a:lnTo>
                  <a:pt x="337692" y="4063"/>
                </a:lnTo>
                <a:lnTo>
                  <a:pt x="335914" y="7112"/>
                </a:lnTo>
                <a:lnTo>
                  <a:pt x="336930" y="11049"/>
                </a:lnTo>
                <a:lnTo>
                  <a:pt x="406708" y="51752"/>
                </a:lnTo>
                <a:lnTo>
                  <a:pt x="416178" y="46227"/>
                </a:lnTo>
                <a:lnTo>
                  <a:pt x="419353" y="46227"/>
                </a:lnTo>
                <a:lnTo>
                  <a:pt x="419353" y="45338"/>
                </a:lnTo>
                <a:lnTo>
                  <a:pt x="421036" y="45338"/>
                </a:lnTo>
                <a:lnTo>
                  <a:pt x="343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0">
            <a:extLst>
              <a:ext uri="{FF2B5EF4-FFF2-40B4-BE49-F238E27FC236}">
                <a16:creationId xmlns:a16="http://schemas.microsoft.com/office/drawing/2014/main" id="{DC1348BF-1237-4CED-ABCA-AE23F8E5AFC4}"/>
              </a:ext>
            </a:extLst>
          </p:cNvPr>
          <p:cNvSpPr/>
          <p:nvPr/>
        </p:nvSpPr>
        <p:spPr>
          <a:xfrm>
            <a:off x="5028057" y="3109214"/>
            <a:ext cx="552450" cy="103505"/>
          </a:xfrm>
          <a:custGeom>
            <a:avLst/>
            <a:gdLst/>
            <a:ahLst/>
            <a:cxnLst/>
            <a:rect l="l" t="t" r="r" b="b"/>
            <a:pathLst>
              <a:path w="552450" h="103505">
                <a:moveTo>
                  <a:pt x="526850" y="51752"/>
                </a:moveTo>
                <a:lnTo>
                  <a:pt x="457072" y="92456"/>
                </a:lnTo>
                <a:lnTo>
                  <a:pt x="456056" y="96393"/>
                </a:lnTo>
                <a:lnTo>
                  <a:pt x="457834" y="99440"/>
                </a:lnTo>
                <a:lnTo>
                  <a:pt x="459613" y="102362"/>
                </a:lnTo>
                <a:lnTo>
                  <a:pt x="463550" y="103377"/>
                </a:lnTo>
                <a:lnTo>
                  <a:pt x="466470" y="101726"/>
                </a:lnTo>
                <a:lnTo>
                  <a:pt x="541317" y="58038"/>
                </a:lnTo>
                <a:lnTo>
                  <a:pt x="539495" y="58038"/>
                </a:lnTo>
                <a:lnTo>
                  <a:pt x="539495" y="57276"/>
                </a:lnTo>
                <a:lnTo>
                  <a:pt x="536320" y="57276"/>
                </a:lnTo>
                <a:lnTo>
                  <a:pt x="526850" y="51752"/>
                </a:lnTo>
                <a:close/>
              </a:path>
              <a:path w="552450" h="103505">
                <a:moveTo>
                  <a:pt x="515855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16073" y="58038"/>
                </a:lnTo>
                <a:lnTo>
                  <a:pt x="526850" y="51752"/>
                </a:lnTo>
                <a:lnTo>
                  <a:pt x="515855" y="45338"/>
                </a:lnTo>
                <a:close/>
              </a:path>
              <a:path w="552450" h="103505">
                <a:moveTo>
                  <a:pt x="541289" y="45338"/>
                </a:moveTo>
                <a:lnTo>
                  <a:pt x="539495" y="45338"/>
                </a:lnTo>
                <a:lnTo>
                  <a:pt x="539495" y="58038"/>
                </a:lnTo>
                <a:lnTo>
                  <a:pt x="541317" y="58038"/>
                </a:lnTo>
                <a:lnTo>
                  <a:pt x="552195" y="51688"/>
                </a:lnTo>
                <a:lnTo>
                  <a:pt x="541289" y="45338"/>
                </a:lnTo>
                <a:close/>
              </a:path>
              <a:path w="552450" h="103505">
                <a:moveTo>
                  <a:pt x="536320" y="46227"/>
                </a:moveTo>
                <a:lnTo>
                  <a:pt x="526850" y="51752"/>
                </a:lnTo>
                <a:lnTo>
                  <a:pt x="536320" y="57276"/>
                </a:lnTo>
                <a:lnTo>
                  <a:pt x="536320" y="46227"/>
                </a:lnTo>
                <a:close/>
              </a:path>
              <a:path w="552450" h="103505">
                <a:moveTo>
                  <a:pt x="539495" y="46227"/>
                </a:moveTo>
                <a:lnTo>
                  <a:pt x="536320" y="46227"/>
                </a:lnTo>
                <a:lnTo>
                  <a:pt x="536320" y="57276"/>
                </a:lnTo>
                <a:lnTo>
                  <a:pt x="539495" y="57276"/>
                </a:lnTo>
                <a:lnTo>
                  <a:pt x="539495" y="46227"/>
                </a:lnTo>
                <a:close/>
              </a:path>
              <a:path w="552450" h="103505">
                <a:moveTo>
                  <a:pt x="463550" y="0"/>
                </a:moveTo>
                <a:lnTo>
                  <a:pt x="459613" y="1015"/>
                </a:lnTo>
                <a:lnTo>
                  <a:pt x="456056" y="7112"/>
                </a:lnTo>
                <a:lnTo>
                  <a:pt x="457072" y="11049"/>
                </a:lnTo>
                <a:lnTo>
                  <a:pt x="526850" y="51752"/>
                </a:lnTo>
                <a:lnTo>
                  <a:pt x="536320" y="46227"/>
                </a:lnTo>
                <a:lnTo>
                  <a:pt x="539495" y="46227"/>
                </a:lnTo>
                <a:lnTo>
                  <a:pt x="539495" y="45338"/>
                </a:lnTo>
                <a:lnTo>
                  <a:pt x="541289" y="45338"/>
                </a:lnTo>
                <a:lnTo>
                  <a:pt x="466470" y="1777"/>
                </a:lnTo>
                <a:lnTo>
                  <a:pt x="463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1">
            <a:extLst>
              <a:ext uri="{FF2B5EF4-FFF2-40B4-BE49-F238E27FC236}">
                <a16:creationId xmlns:a16="http://schemas.microsoft.com/office/drawing/2014/main" id="{E4846652-1270-466A-BB35-F57B334C539E}"/>
              </a:ext>
            </a:extLst>
          </p:cNvPr>
          <p:cNvSpPr/>
          <p:nvPr/>
        </p:nvSpPr>
        <p:spPr>
          <a:xfrm>
            <a:off x="6876288" y="3109214"/>
            <a:ext cx="552450" cy="103505"/>
          </a:xfrm>
          <a:custGeom>
            <a:avLst/>
            <a:gdLst/>
            <a:ahLst/>
            <a:cxnLst/>
            <a:rect l="l" t="t" r="r" b="b"/>
            <a:pathLst>
              <a:path w="552450" h="103505">
                <a:moveTo>
                  <a:pt x="526850" y="51752"/>
                </a:moveTo>
                <a:lnTo>
                  <a:pt x="457072" y="92456"/>
                </a:lnTo>
                <a:lnTo>
                  <a:pt x="456056" y="96393"/>
                </a:lnTo>
                <a:lnTo>
                  <a:pt x="457834" y="99440"/>
                </a:lnTo>
                <a:lnTo>
                  <a:pt x="459612" y="102362"/>
                </a:lnTo>
                <a:lnTo>
                  <a:pt x="463550" y="103505"/>
                </a:lnTo>
                <a:lnTo>
                  <a:pt x="541332" y="58038"/>
                </a:lnTo>
                <a:lnTo>
                  <a:pt x="539495" y="58038"/>
                </a:lnTo>
                <a:lnTo>
                  <a:pt x="539495" y="57276"/>
                </a:lnTo>
                <a:lnTo>
                  <a:pt x="536320" y="57276"/>
                </a:lnTo>
                <a:lnTo>
                  <a:pt x="526850" y="51752"/>
                </a:lnTo>
                <a:close/>
              </a:path>
              <a:path w="552450" h="103505">
                <a:moveTo>
                  <a:pt x="515855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16073" y="58038"/>
                </a:lnTo>
                <a:lnTo>
                  <a:pt x="526850" y="51752"/>
                </a:lnTo>
                <a:lnTo>
                  <a:pt x="515855" y="45338"/>
                </a:lnTo>
                <a:close/>
              </a:path>
              <a:path w="552450" h="103505">
                <a:moveTo>
                  <a:pt x="541305" y="45338"/>
                </a:moveTo>
                <a:lnTo>
                  <a:pt x="539495" y="45338"/>
                </a:lnTo>
                <a:lnTo>
                  <a:pt x="539495" y="58038"/>
                </a:lnTo>
                <a:lnTo>
                  <a:pt x="541332" y="58038"/>
                </a:lnTo>
                <a:lnTo>
                  <a:pt x="552195" y="51688"/>
                </a:lnTo>
                <a:lnTo>
                  <a:pt x="541305" y="45338"/>
                </a:lnTo>
                <a:close/>
              </a:path>
              <a:path w="552450" h="103505">
                <a:moveTo>
                  <a:pt x="536320" y="46227"/>
                </a:moveTo>
                <a:lnTo>
                  <a:pt x="526850" y="51752"/>
                </a:lnTo>
                <a:lnTo>
                  <a:pt x="536320" y="57276"/>
                </a:lnTo>
                <a:lnTo>
                  <a:pt x="536320" y="46227"/>
                </a:lnTo>
                <a:close/>
              </a:path>
              <a:path w="552450" h="103505">
                <a:moveTo>
                  <a:pt x="539495" y="46227"/>
                </a:moveTo>
                <a:lnTo>
                  <a:pt x="536320" y="46227"/>
                </a:lnTo>
                <a:lnTo>
                  <a:pt x="536320" y="57276"/>
                </a:lnTo>
                <a:lnTo>
                  <a:pt x="539495" y="57276"/>
                </a:lnTo>
                <a:lnTo>
                  <a:pt x="539495" y="46227"/>
                </a:lnTo>
                <a:close/>
              </a:path>
              <a:path w="552450" h="103505">
                <a:moveTo>
                  <a:pt x="463550" y="0"/>
                </a:moveTo>
                <a:lnTo>
                  <a:pt x="459612" y="1015"/>
                </a:lnTo>
                <a:lnTo>
                  <a:pt x="456056" y="7112"/>
                </a:lnTo>
                <a:lnTo>
                  <a:pt x="457072" y="11049"/>
                </a:lnTo>
                <a:lnTo>
                  <a:pt x="526850" y="51752"/>
                </a:lnTo>
                <a:lnTo>
                  <a:pt x="536320" y="46227"/>
                </a:lnTo>
                <a:lnTo>
                  <a:pt x="539495" y="46227"/>
                </a:lnTo>
                <a:lnTo>
                  <a:pt x="539495" y="45338"/>
                </a:lnTo>
                <a:lnTo>
                  <a:pt x="541305" y="45338"/>
                </a:lnTo>
                <a:lnTo>
                  <a:pt x="463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2">
            <a:extLst>
              <a:ext uri="{FF2B5EF4-FFF2-40B4-BE49-F238E27FC236}">
                <a16:creationId xmlns:a16="http://schemas.microsoft.com/office/drawing/2014/main" id="{C04230F4-78D4-47D4-84D2-92AC646689C9}"/>
              </a:ext>
            </a:extLst>
          </p:cNvPr>
          <p:cNvSpPr/>
          <p:nvPr/>
        </p:nvSpPr>
        <p:spPr>
          <a:xfrm>
            <a:off x="4497070" y="3446526"/>
            <a:ext cx="103505" cy="493395"/>
          </a:xfrm>
          <a:custGeom>
            <a:avLst/>
            <a:gdLst/>
            <a:ahLst/>
            <a:cxnLst/>
            <a:rect l="l" t="t" r="r" b="b"/>
            <a:pathLst>
              <a:path w="103504" h="493395">
                <a:moveTo>
                  <a:pt x="51922" y="25186"/>
                </a:moveTo>
                <a:lnTo>
                  <a:pt x="45493" y="36109"/>
                </a:lnTo>
                <a:lnTo>
                  <a:pt x="43560" y="493141"/>
                </a:lnTo>
                <a:lnTo>
                  <a:pt x="56260" y="493141"/>
                </a:lnTo>
                <a:lnTo>
                  <a:pt x="58194" y="36067"/>
                </a:lnTo>
                <a:lnTo>
                  <a:pt x="51922" y="25186"/>
                </a:lnTo>
                <a:close/>
              </a:path>
              <a:path w="103504" h="493395">
                <a:moveTo>
                  <a:pt x="59323" y="12573"/>
                </a:moveTo>
                <a:lnTo>
                  <a:pt x="45592" y="12573"/>
                </a:lnTo>
                <a:lnTo>
                  <a:pt x="58292" y="12700"/>
                </a:lnTo>
                <a:lnTo>
                  <a:pt x="58218" y="36109"/>
                </a:lnTo>
                <a:lnTo>
                  <a:pt x="90625" y="92328"/>
                </a:lnTo>
                <a:lnTo>
                  <a:pt x="92328" y="95250"/>
                </a:lnTo>
                <a:lnTo>
                  <a:pt x="96265" y="96265"/>
                </a:lnTo>
                <a:lnTo>
                  <a:pt x="102362" y="92710"/>
                </a:lnTo>
                <a:lnTo>
                  <a:pt x="103377" y="88900"/>
                </a:lnTo>
                <a:lnTo>
                  <a:pt x="101600" y="85851"/>
                </a:lnTo>
                <a:lnTo>
                  <a:pt x="59323" y="12573"/>
                </a:lnTo>
                <a:close/>
              </a:path>
              <a:path w="103504" h="493395">
                <a:moveTo>
                  <a:pt x="52069" y="0"/>
                </a:moveTo>
                <a:lnTo>
                  <a:pt x="1777" y="85344"/>
                </a:lnTo>
                <a:lnTo>
                  <a:pt x="0" y="88391"/>
                </a:lnTo>
                <a:lnTo>
                  <a:pt x="1015" y="92328"/>
                </a:lnTo>
                <a:lnTo>
                  <a:pt x="3937" y="94107"/>
                </a:lnTo>
                <a:lnTo>
                  <a:pt x="6984" y="95885"/>
                </a:lnTo>
                <a:lnTo>
                  <a:pt x="10921" y="94869"/>
                </a:lnTo>
                <a:lnTo>
                  <a:pt x="12700" y="91821"/>
                </a:lnTo>
                <a:lnTo>
                  <a:pt x="45493" y="36109"/>
                </a:lnTo>
                <a:lnTo>
                  <a:pt x="45592" y="12573"/>
                </a:lnTo>
                <a:lnTo>
                  <a:pt x="59323" y="12573"/>
                </a:lnTo>
                <a:lnTo>
                  <a:pt x="52069" y="0"/>
                </a:lnTo>
                <a:close/>
              </a:path>
              <a:path w="103504" h="493395">
                <a:moveTo>
                  <a:pt x="45592" y="12573"/>
                </a:moveTo>
                <a:lnTo>
                  <a:pt x="45493" y="36109"/>
                </a:lnTo>
                <a:lnTo>
                  <a:pt x="51922" y="25186"/>
                </a:lnTo>
                <a:lnTo>
                  <a:pt x="46481" y="15748"/>
                </a:lnTo>
                <a:lnTo>
                  <a:pt x="58280" y="15748"/>
                </a:lnTo>
                <a:lnTo>
                  <a:pt x="58292" y="12700"/>
                </a:lnTo>
                <a:lnTo>
                  <a:pt x="45592" y="12573"/>
                </a:lnTo>
                <a:close/>
              </a:path>
              <a:path w="103504" h="493395">
                <a:moveTo>
                  <a:pt x="58280" y="15748"/>
                </a:moveTo>
                <a:lnTo>
                  <a:pt x="46481" y="15748"/>
                </a:lnTo>
                <a:lnTo>
                  <a:pt x="57403" y="15875"/>
                </a:lnTo>
                <a:lnTo>
                  <a:pt x="51922" y="25186"/>
                </a:lnTo>
                <a:lnTo>
                  <a:pt x="58194" y="36067"/>
                </a:lnTo>
                <a:lnTo>
                  <a:pt x="58280" y="15748"/>
                </a:lnTo>
                <a:close/>
              </a:path>
              <a:path w="103504" h="493395">
                <a:moveTo>
                  <a:pt x="46481" y="15748"/>
                </a:moveTo>
                <a:lnTo>
                  <a:pt x="51922" y="25186"/>
                </a:lnTo>
                <a:lnTo>
                  <a:pt x="57403" y="15875"/>
                </a:lnTo>
                <a:lnTo>
                  <a:pt x="46481" y="15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4A61D752-BFAA-425A-A1EA-AD3FC68EDE82}"/>
              </a:ext>
            </a:extLst>
          </p:cNvPr>
          <p:cNvSpPr/>
          <p:nvPr/>
        </p:nvSpPr>
        <p:spPr>
          <a:xfrm>
            <a:off x="7241235" y="3289846"/>
            <a:ext cx="957757" cy="806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4">
            <a:extLst>
              <a:ext uri="{FF2B5EF4-FFF2-40B4-BE49-F238E27FC236}">
                <a16:creationId xmlns:a16="http://schemas.microsoft.com/office/drawing/2014/main" id="{C9CD1FA9-8A77-4A88-82A4-6C1976306BF2}"/>
              </a:ext>
            </a:extLst>
          </p:cNvPr>
          <p:cNvSpPr/>
          <p:nvPr/>
        </p:nvSpPr>
        <p:spPr>
          <a:xfrm>
            <a:off x="7649718" y="3367151"/>
            <a:ext cx="451611" cy="369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0F18AB1F-C098-4120-955D-5B81BDC63AE4}"/>
              </a:ext>
            </a:extLst>
          </p:cNvPr>
          <p:cNvSpPr/>
          <p:nvPr/>
        </p:nvSpPr>
        <p:spPr>
          <a:xfrm>
            <a:off x="711022" y="3289846"/>
            <a:ext cx="957757" cy="806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809155D2-7BE4-4B72-BFCD-D7B4EE114A28}"/>
              </a:ext>
            </a:extLst>
          </p:cNvPr>
          <p:cNvSpPr/>
          <p:nvPr/>
        </p:nvSpPr>
        <p:spPr>
          <a:xfrm>
            <a:off x="1119555" y="3367151"/>
            <a:ext cx="451561" cy="369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灯片编号占位符 34">
            <a:extLst>
              <a:ext uri="{FF2B5EF4-FFF2-40B4-BE49-F238E27FC236}">
                <a16:creationId xmlns:a16="http://schemas.microsoft.com/office/drawing/2014/main" id="{8C2FD0BA-C09F-4C66-9A85-7CDE93A729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861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计算机网络基本概念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5170646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一、计算机网络的定义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计算机网络并没有一个统一的精确定义。计算机网络是利用通信设备与通信链路或者通信网络， 互连位置不同、功能自治的计算机系统， 并遵循一定的规则实现计算机系统之间信</a:t>
            </a:r>
          </a:p>
          <a:p>
            <a:r>
              <a:rPr lang="zh-CN" altLang="en-US" dirty="0">
                <a:solidFill>
                  <a:srgbClr val="163793"/>
                </a:solidFill>
              </a:rPr>
              <a:t>息交换。更为简短、概括性的定义：</a:t>
            </a:r>
            <a:r>
              <a:rPr lang="zh-CN" altLang="en-US" dirty="0">
                <a:solidFill>
                  <a:srgbClr val="FF0000"/>
                </a:solidFill>
              </a:rPr>
              <a:t>计算机网络是互连的、自治的计算机的集合。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“ </a:t>
            </a:r>
            <a:r>
              <a:rPr lang="zh-CN" altLang="en-US" dirty="0">
                <a:solidFill>
                  <a:srgbClr val="FF0000"/>
                </a:solidFill>
              </a:rPr>
              <a:t>自治</a:t>
            </a:r>
            <a:r>
              <a:rPr lang="zh-CN" altLang="en-US" dirty="0">
                <a:solidFill>
                  <a:srgbClr val="163793"/>
                </a:solidFill>
              </a:rPr>
              <a:t>” 是指互连的计算机系统彼此独立， 不存在主从或者控制与被控制的关系。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“ </a:t>
            </a:r>
            <a:r>
              <a:rPr lang="zh-CN" altLang="en-US" dirty="0">
                <a:solidFill>
                  <a:srgbClr val="FF0000"/>
                </a:solidFill>
              </a:rPr>
              <a:t>互连</a:t>
            </a:r>
            <a:r>
              <a:rPr lang="zh-CN" altLang="en-US" dirty="0">
                <a:solidFill>
                  <a:srgbClr val="163793"/>
                </a:solidFill>
              </a:rPr>
              <a:t>” 是指利用通信链路连接相互独立的计算机系统。</a:t>
            </a:r>
            <a:endParaRPr lang="en-US" altLang="zh-CN" dirty="0">
              <a:solidFill>
                <a:srgbClr val="163793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第一章 计算机网络概述  主讲人：吴志辉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9E098A-0284-489B-9708-AA8C46FE2E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939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DB2A2D-05EF-4022-85B6-4B317623E59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第一章 计算机网络概述  主讲人：吴志辉</a:t>
            </a:r>
            <a:endParaRPr lang="zh-CN" alt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23C19F3-ED68-4A93-A8D9-8952A09F8B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3282" y="211613"/>
            <a:ext cx="731743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4090">
              <a:lnSpc>
                <a:spcPts val="4205"/>
              </a:lnSpc>
            </a:pPr>
            <a:r>
              <a:rPr spc="-5" dirty="0">
                <a:latin typeface="宋体"/>
                <a:cs typeface="宋体"/>
              </a:rPr>
              <a:t>计算机网络？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6CAA281-2527-4B6B-A5D0-937DE6D4276F}"/>
              </a:ext>
            </a:extLst>
          </p:cNvPr>
          <p:cNvSpPr txBox="1"/>
          <p:nvPr/>
        </p:nvSpPr>
        <p:spPr>
          <a:xfrm>
            <a:off x="535940" y="1247925"/>
            <a:ext cx="7830184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3535">
              <a:lnSpc>
                <a:spcPts val="3220"/>
              </a:lnSpc>
            </a:pPr>
            <a:r>
              <a:rPr sz="2800" spc="200" dirty="0">
                <a:solidFill>
                  <a:srgbClr val="6699FF"/>
                </a:solidFill>
                <a:latin typeface="Wingdings"/>
                <a:cs typeface="Wingdings"/>
              </a:rPr>
              <a:t></a:t>
            </a:r>
            <a:r>
              <a:rPr sz="2800" spc="-5" dirty="0">
                <a:solidFill>
                  <a:srgbClr val="163793"/>
                </a:solidFill>
                <a:latin typeface="宋体"/>
                <a:cs typeface="宋体"/>
              </a:rPr>
              <a:t>定义：计算机网络就</a:t>
            </a:r>
            <a:r>
              <a:rPr sz="2800" spc="-25" dirty="0">
                <a:solidFill>
                  <a:srgbClr val="163793"/>
                </a:solidFill>
                <a:latin typeface="宋体"/>
                <a:cs typeface="宋体"/>
              </a:rPr>
              <a:t>是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互</a:t>
            </a:r>
            <a:r>
              <a:rPr sz="2800" spc="-10" dirty="0">
                <a:solidFill>
                  <a:srgbClr val="FF0000"/>
                </a:solidFill>
                <a:latin typeface="宋体"/>
                <a:cs typeface="宋体"/>
              </a:rPr>
              <a:t>连</a:t>
            </a:r>
            <a:r>
              <a:rPr sz="2800" spc="-5" dirty="0">
                <a:solidFill>
                  <a:srgbClr val="163793"/>
                </a:solidFill>
                <a:latin typeface="宋体"/>
                <a:cs typeface="宋体"/>
              </a:rPr>
              <a:t>的</a:t>
            </a:r>
            <a:r>
              <a:rPr sz="2800" spc="-10" dirty="0">
                <a:solidFill>
                  <a:srgbClr val="163793"/>
                </a:solidFill>
                <a:latin typeface="宋体"/>
                <a:cs typeface="宋体"/>
              </a:rPr>
              <a:t>、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自</a:t>
            </a:r>
            <a:r>
              <a:rPr sz="2800" spc="0" dirty="0">
                <a:solidFill>
                  <a:srgbClr val="FF0000"/>
                </a:solidFill>
                <a:latin typeface="宋体"/>
                <a:cs typeface="宋体"/>
              </a:rPr>
              <a:t>治</a:t>
            </a:r>
            <a:r>
              <a:rPr sz="2800" spc="-5" dirty="0">
                <a:solidFill>
                  <a:srgbClr val="163793"/>
                </a:solidFill>
                <a:latin typeface="宋体"/>
                <a:cs typeface="宋体"/>
              </a:rPr>
              <a:t>的计</a:t>
            </a:r>
            <a:r>
              <a:rPr sz="2800" spc="5" dirty="0">
                <a:solidFill>
                  <a:srgbClr val="163793"/>
                </a:solidFill>
                <a:latin typeface="宋体"/>
                <a:cs typeface="宋体"/>
              </a:rPr>
              <a:t>算</a:t>
            </a:r>
            <a:r>
              <a:rPr sz="2800" spc="-5" dirty="0">
                <a:solidFill>
                  <a:srgbClr val="163793"/>
                </a:solidFill>
                <a:latin typeface="宋体"/>
                <a:cs typeface="宋体"/>
              </a:rPr>
              <a:t>机集 合。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A78FE51-592D-4322-B050-773F73A6166F}"/>
              </a:ext>
            </a:extLst>
          </p:cNvPr>
          <p:cNvSpPr txBox="1"/>
          <p:nvPr/>
        </p:nvSpPr>
        <p:spPr>
          <a:xfrm>
            <a:off x="535940" y="2168675"/>
            <a:ext cx="2974975" cy="1352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200" dirty="0">
                <a:solidFill>
                  <a:srgbClr val="6699FF"/>
                </a:solidFill>
                <a:latin typeface="Wingdings"/>
                <a:cs typeface="Wingdings"/>
              </a:rPr>
              <a:t>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自</a:t>
            </a:r>
            <a:r>
              <a:rPr sz="2800" spc="-10" dirty="0">
                <a:solidFill>
                  <a:srgbClr val="FF0000"/>
                </a:solidFill>
                <a:latin typeface="宋体"/>
                <a:cs typeface="宋体"/>
              </a:rPr>
              <a:t>治</a:t>
            </a:r>
            <a:r>
              <a:rPr sz="2800" dirty="0">
                <a:solidFill>
                  <a:srgbClr val="163793"/>
                </a:solidFill>
                <a:latin typeface="Arial"/>
                <a:cs typeface="Arial"/>
              </a:rPr>
              <a:t>-</a:t>
            </a:r>
            <a:r>
              <a:rPr sz="2800" spc="-5" dirty="0">
                <a:solidFill>
                  <a:srgbClr val="163793"/>
                </a:solidFill>
                <a:latin typeface="宋体"/>
                <a:cs typeface="宋体"/>
              </a:rPr>
              <a:t>无主从关系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200" dirty="0">
                <a:solidFill>
                  <a:srgbClr val="6699FF"/>
                </a:solidFill>
                <a:latin typeface="Wingdings"/>
                <a:cs typeface="Wingdings"/>
              </a:rPr>
              <a:t></a:t>
            </a:r>
            <a:r>
              <a:rPr sz="2800" spc="-5" dirty="0">
                <a:solidFill>
                  <a:srgbClr val="FF0000"/>
                </a:solidFill>
                <a:latin typeface="宋体"/>
                <a:cs typeface="宋体"/>
              </a:rPr>
              <a:t>互</a:t>
            </a:r>
            <a:r>
              <a:rPr sz="2800" spc="-15" dirty="0">
                <a:solidFill>
                  <a:srgbClr val="FF0000"/>
                </a:solidFill>
                <a:latin typeface="宋体"/>
                <a:cs typeface="宋体"/>
              </a:rPr>
              <a:t>连</a:t>
            </a:r>
            <a:r>
              <a:rPr sz="2800" spc="-5" dirty="0">
                <a:solidFill>
                  <a:srgbClr val="163793"/>
                </a:solidFill>
                <a:latin typeface="Arial"/>
                <a:cs typeface="Arial"/>
              </a:rPr>
              <a:t>-</a:t>
            </a:r>
            <a:r>
              <a:rPr sz="2800" spc="-5" dirty="0">
                <a:solidFill>
                  <a:srgbClr val="163793"/>
                </a:solidFill>
                <a:latin typeface="宋体"/>
                <a:cs typeface="宋体"/>
              </a:rPr>
              <a:t>互联互通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2400" dirty="0">
                <a:solidFill>
                  <a:srgbClr val="009999"/>
                </a:solidFill>
                <a:latin typeface="Wingdings"/>
                <a:cs typeface="Wingdings"/>
              </a:rPr>
              <a:t>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163793"/>
                </a:solidFill>
                <a:latin typeface="宋体"/>
                <a:cs typeface="宋体"/>
              </a:rPr>
              <a:t>通信链路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F06FA4B-76F5-4EC0-BF9C-1B15232346E8}"/>
              </a:ext>
            </a:extLst>
          </p:cNvPr>
          <p:cNvSpPr/>
          <p:nvPr/>
        </p:nvSpPr>
        <p:spPr>
          <a:xfrm>
            <a:off x="4892484" y="2940494"/>
            <a:ext cx="414337" cy="373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614DA96-64CD-47DD-96FE-AEDC38AFFF28}"/>
              </a:ext>
            </a:extLst>
          </p:cNvPr>
          <p:cNvSpPr/>
          <p:nvPr/>
        </p:nvSpPr>
        <p:spPr>
          <a:xfrm>
            <a:off x="5069204" y="2976245"/>
            <a:ext cx="195325" cy="1709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23D8DB2-279E-43E4-8B88-83C008B65C2F}"/>
              </a:ext>
            </a:extLst>
          </p:cNvPr>
          <p:cNvSpPr/>
          <p:nvPr/>
        </p:nvSpPr>
        <p:spPr>
          <a:xfrm>
            <a:off x="4617084" y="5223065"/>
            <a:ext cx="482600" cy="406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92AE300C-0B4B-4E7A-A990-16EC9F904B11}"/>
              </a:ext>
            </a:extLst>
          </p:cNvPr>
          <p:cNvSpPr/>
          <p:nvPr/>
        </p:nvSpPr>
        <p:spPr>
          <a:xfrm>
            <a:off x="4822825" y="5261990"/>
            <a:ext cx="227584" cy="1863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A22111C-6ABC-4934-90EC-43C8C9B9C676}"/>
              </a:ext>
            </a:extLst>
          </p:cNvPr>
          <p:cNvSpPr/>
          <p:nvPr/>
        </p:nvSpPr>
        <p:spPr>
          <a:xfrm>
            <a:off x="7000367" y="2788539"/>
            <a:ext cx="45084" cy="4589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AD3E359-0E03-419A-A8D0-5383CFC78AB7}"/>
              </a:ext>
            </a:extLst>
          </p:cNvPr>
          <p:cNvSpPr/>
          <p:nvPr/>
        </p:nvSpPr>
        <p:spPr>
          <a:xfrm>
            <a:off x="6831710" y="2787776"/>
            <a:ext cx="166636" cy="458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D2C28B88-9AE0-4A32-B868-E27C960DAF99}"/>
              </a:ext>
            </a:extLst>
          </p:cNvPr>
          <p:cNvSpPr/>
          <p:nvPr/>
        </p:nvSpPr>
        <p:spPr>
          <a:xfrm>
            <a:off x="7009638" y="2816098"/>
            <a:ext cx="18081" cy="4185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A3F9F24-E876-43C0-A3A0-9CD06E63FDB9}"/>
              </a:ext>
            </a:extLst>
          </p:cNvPr>
          <p:cNvSpPr/>
          <p:nvPr/>
        </p:nvSpPr>
        <p:spPr>
          <a:xfrm>
            <a:off x="7002906" y="3030854"/>
            <a:ext cx="41656" cy="3797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8131AF99-E66B-479A-9980-3B7A472BCB27}"/>
              </a:ext>
            </a:extLst>
          </p:cNvPr>
          <p:cNvSpPr/>
          <p:nvPr/>
        </p:nvSpPr>
        <p:spPr>
          <a:xfrm>
            <a:off x="6831710" y="2844907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6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41744501-7292-4284-A462-89B77D704D56}"/>
              </a:ext>
            </a:extLst>
          </p:cNvPr>
          <p:cNvSpPr/>
          <p:nvPr/>
        </p:nvSpPr>
        <p:spPr>
          <a:xfrm>
            <a:off x="6826948" y="2844907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1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3FE91C9B-1162-46B2-9CD6-27068131A428}"/>
              </a:ext>
            </a:extLst>
          </p:cNvPr>
          <p:cNvSpPr/>
          <p:nvPr/>
        </p:nvSpPr>
        <p:spPr>
          <a:xfrm>
            <a:off x="6917563" y="2835275"/>
            <a:ext cx="92075" cy="30480"/>
          </a:xfrm>
          <a:custGeom>
            <a:avLst/>
            <a:gdLst/>
            <a:ahLst/>
            <a:cxnLst/>
            <a:rect l="l" t="t" r="r" b="b"/>
            <a:pathLst>
              <a:path w="92075" h="30480">
                <a:moveTo>
                  <a:pt x="85216" y="0"/>
                </a:moveTo>
                <a:lnTo>
                  <a:pt x="6730" y="0"/>
                </a:lnTo>
                <a:lnTo>
                  <a:pt x="0" y="6858"/>
                </a:lnTo>
                <a:lnTo>
                  <a:pt x="0" y="23495"/>
                </a:lnTo>
                <a:lnTo>
                  <a:pt x="6730" y="30225"/>
                </a:lnTo>
                <a:lnTo>
                  <a:pt x="85216" y="30225"/>
                </a:lnTo>
                <a:lnTo>
                  <a:pt x="91947" y="23495"/>
                </a:lnTo>
                <a:lnTo>
                  <a:pt x="91947" y="6858"/>
                </a:lnTo>
                <a:lnTo>
                  <a:pt x="85216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CBBC4E21-49AA-4656-8B73-1ECA86BA2739}"/>
              </a:ext>
            </a:extLst>
          </p:cNvPr>
          <p:cNvSpPr/>
          <p:nvPr/>
        </p:nvSpPr>
        <p:spPr>
          <a:xfrm>
            <a:off x="6919086" y="2838450"/>
            <a:ext cx="88773" cy="238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DCE2CC5E-85FD-4348-BDD1-FD76A0961BF1}"/>
              </a:ext>
            </a:extLst>
          </p:cNvPr>
          <p:cNvSpPr/>
          <p:nvPr/>
        </p:nvSpPr>
        <p:spPr>
          <a:xfrm>
            <a:off x="6833361" y="2911582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6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4E113EF5-4606-4546-8209-D80E178981D2}"/>
              </a:ext>
            </a:extLst>
          </p:cNvPr>
          <p:cNvSpPr/>
          <p:nvPr/>
        </p:nvSpPr>
        <p:spPr>
          <a:xfrm>
            <a:off x="6828599" y="2911582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1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E9E637D1-CB60-4D40-9C13-D0F0357F5671}"/>
              </a:ext>
            </a:extLst>
          </p:cNvPr>
          <p:cNvSpPr/>
          <p:nvPr/>
        </p:nvSpPr>
        <p:spPr>
          <a:xfrm>
            <a:off x="6917435" y="2900426"/>
            <a:ext cx="92075" cy="27305"/>
          </a:xfrm>
          <a:custGeom>
            <a:avLst/>
            <a:gdLst/>
            <a:ahLst/>
            <a:cxnLst/>
            <a:rect l="l" t="t" r="r" b="b"/>
            <a:pathLst>
              <a:path w="92075" h="27305">
                <a:moveTo>
                  <a:pt x="85979" y="0"/>
                </a:moveTo>
                <a:lnTo>
                  <a:pt x="5969" y="0"/>
                </a:lnTo>
                <a:lnTo>
                  <a:pt x="0" y="5969"/>
                </a:lnTo>
                <a:lnTo>
                  <a:pt x="0" y="20827"/>
                </a:lnTo>
                <a:lnTo>
                  <a:pt x="5969" y="26924"/>
                </a:lnTo>
                <a:lnTo>
                  <a:pt x="85979" y="26924"/>
                </a:lnTo>
                <a:lnTo>
                  <a:pt x="92075" y="20827"/>
                </a:lnTo>
                <a:lnTo>
                  <a:pt x="92075" y="5969"/>
                </a:lnTo>
                <a:lnTo>
                  <a:pt x="85979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06880365-D0EA-4443-9B1B-49A7935193E5}"/>
              </a:ext>
            </a:extLst>
          </p:cNvPr>
          <p:cNvSpPr/>
          <p:nvPr/>
        </p:nvSpPr>
        <p:spPr>
          <a:xfrm>
            <a:off x="6919086" y="2903727"/>
            <a:ext cx="88900" cy="20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DA0E9542-01CF-442A-8822-AD1FC5E2D4BE}"/>
              </a:ext>
            </a:extLst>
          </p:cNvPr>
          <p:cNvSpPr/>
          <p:nvPr/>
        </p:nvSpPr>
        <p:spPr>
          <a:xfrm>
            <a:off x="6833361" y="2978131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6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1305549F-C9D8-4D20-9456-26AE3D6C4420}"/>
              </a:ext>
            </a:extLst>
          </p:cNvPr>
          <p:cNvSpPr/>
          <p:nvPr/>
        </p:nvSpPr>
        <p:spPr>
          <a:xfrm>
            <a:off x="6828599" y="2978131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1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1EE10739-251E-4F28-AA98-FEF785DD539B}"/>
              </a:ext>
            </a:extLst>
          </p:cNvPr>
          <p:cNvSpPr/>
          <p:nvPr/>
        </p:nvSpPr>
        <p:spPr>
          <a:xfrm>
            <a:off x="6835013" y="3038582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6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C65C6B7D-9DC4-4D19-B5C4-27561914D260}"/>
              </a:ext>
            </a:extLst>
          </p:cNvPr>
          <p:cNvSpPr/>
          <p:nvPr/>
        </p:nvSpPr>
        <p:spPr>
          <a:xfrm>
            <a:off x="6830250" y="3038582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1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14F1AFB6-94B4-4140-B965-6389ED9146CC}"/>
              </a:ext>
            </a:extLst>
          </p:cNvPr>
          <p:cNvSpPr/>
          <p:nvPr/>
        </p:nvSpPr>
        <p:spPr>
          <a:xfrm>
            <a:off x="6915911" y="3032251"/>
            <a:ext cx="92075" cy="27305"/>
          </a:xfrm>
          <a:custGeom>
            <a:avLst/>
            <a:gdLst/>
            <a:ahLst/>
            <a:cxnLst/>
            <a:rect l="l" t="t" r="r" b="b"/>
            <a:pathLst>
              <a:path w="92075" h="27305">
                <a:moveTo>
                  <a:pt x="85979" y="0"/>
                </a:moveTo>
                <a:lnTo>
                  <a:pt x="6096" y="0"/>
                </a:lnTo>
                <a:lnTo>
                  <a:pt x="0" y="5969"/>
                </a:lnTo>
                <a:lnTo>
                  <a:pt x="0" y="20955"/>
                </a:lnTo>
                <a:lnTo>
                  <a:pt x="6096" y="26924"/>
                </a:lnTo>
                <a:lnTo>
                  <a:pt x="85979" y="26924"/>
                </a:lnTo>
                <a:lnTo>
                  <a:pt x="92075" y="20955"/>
                </a:lnTo>
                <a:lnTo>
                  <a:pt x="92075" y="5969"/>
                </a:lnTo>
                <a:lnTo>
                  <a:pt x="85979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CD798556-4326-4DA0-BD8F-A225F1A71B72}"/>
              </a:ext>
            </a:extLst>
          </p:cNvPr>
          <p:cNvSpPr/>
          <p:nvPr/>
        </p:nvSpPr>
        <p:spPr>
          <a:xfrm>
            <a:off x="6917435" y="3032251"/>
            <a:ext cx="88900" cy="237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6580CDC4-5944-4AF0-A067-2FF28F1AD07E}"/>
              </a:ext>
            </a:extLst>
          </p:cNvPr>
          <p:cNvSpPr/>
          <p:nvPr/>
        </p:nvSpPr>
        <p:spPr>
          <a:xfrm>
            <a:off x="7003542" y="2973451"/>
            <a:ext cx="41655" cy="377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7777F23D-EBA2-4E63-9631-3A83A3F26EE6}"/>
              </a:ext>
            </a:extLst>
          </p:cNvPr>
          <p:cNvSpPr/>
          <p:nvPr/>
        </p:nvSpPr>
        <p:spPr>
          <a:xfrm>
            <a:off x="6915911" y="2968625"/>
            <a:ext cx="93980" cy="27305"/>
          </a:xfrm>
          <a:custGeom>
            <a:avLst/>
            <a:gdLst/>
            <a:ahLst/>
            <a:cxnLst/>
            <a:rect l="l" t="t" r="r" b="b"/>
            <a:pathLst>
              <a:path w="93979" h="27305">
                <a:moveTo>
                  <a:pt x="87630" y="0"/>
                </a:moveTo>
                <a:lnTo>
                  <a:pt x="5969" y="0"/>
                </a:lnTo>
                <a:lnTo>
                  <a:pt x="0" y="6096"/>
                </a:lnTo>
                <a:lnTo>
                  <a:pt x="0" y="20954"/>
                </a:lnTo>
                <a:lnTo>
                  <a:pt x="5969" y="26924"/>
                </a:lnTo>
                <a:lnTo>
                  <a:pt x="87630" y="26924"/>
                </a:lnTo>
                <a:lnTo>
                  <a:pt x="93599" y="20954"/>
                </a:lnTo>
                <a:lnTo>
                  <a:pt x="93599" y="6096"/>
                </a:lnTo>
                <a:lnTo>
                  <a:pt x="87630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5444DA57-A3D8-470F-9458-BC8BB7DD8296}"/>
              </a:ext>
            </a:extLst>
          </p:cNvPr>
          <p:cNvSpPr/>
          <p:nvPr/>
        </p:nvSpPr>
        <p:spPr>
          <a:xfrm>
            <a:off x="6917435" y="2971800"/>
            <a:ext cx="92075" cy="20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92E4BFEB-4245-4AF9-8102-8E2FE259D7C0}"/>
              </a:ext>
            </a:extLst>
          </p:cNvPr>
          <p:cNvSpPr/>
          <p:nvPr/>
        </p:nvSpPr>
        <p:spPr>
          <a:xfrm>
            <a:off x="6996810" y="2787776"/>
            <a:ext cx="11151" cy="4587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733AE62E-6668-44A8-81AD-A88D4CEF6080}"/>
              </a:ext>
            </a:extLst>
          </p:cNvPr>
          <p:cNvSpPr/>
          <p:nvPr/>
        </p:nvSpPr>
        <p:spPr>
          <a:xfrm>
            <a:off x="7002386" y="2783014"/>
            <a:ext cx="0" cy="468630"/>
          </a:xfrm>
          <a:custGeom>
            <a:avLst/>
            <a:gdLst/>
            <a:ahLst/>
            <a:cxnLst/>
            <a:rect l="l" t="t" r="r" b="b"/>
            <a:pathLst>
              <a:path h="468629">
                <a:moveTo>
                  <a:pt x="0" y="0"/>
                </a:moveTo>
                <a:lnTo>
                  <a:pt x="0" y="468249"/>
                </a:lnTo>
              </a:path>
            </a:pathLst>
          </a:custGeom>
          <a:ln w="20676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F937839E-874A-4C27-929E-ED1CBF05CCEE}"/>
              </a:ext>
            </a:extLst>
          </p:cNvPr>
          <p:cNvSpPr/>
          <p:nvPr/>
        </p:nvSpPr>
        <p:spPr>
          <a:xfrm>
            <a:off x="7007352" y="2903854"/>
            <a:ext cx="37719" cy="426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515E6D96-E0F0-4B5A-95C9-EA6AB80DF708}"/>
              </a:ext>
            </a:extLst>
          </p:cNvPr>
          <p:cNvSpPr/>
          <p:nvPr/>
        </p:nvSpPr>
        <p:spPr>
          <a:xfrm>
            <a:off x="7007859" y="2838195"/>
            <a:ext cx="36362" cy="4240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D3FBDE3E-A7C9-47C3-9C1C-0C38EA66B574}"/>
              </a:ext>
            </a:extLst>
          </p:cNvPr>
          <p:cNvSpPr/>
          <p:nvPr/>
        </p:nvSpPr>
        <p:spPr>
          <a:xfrm>
            <a:off x="7039609" y="3225800"/>
            <a:ext cx="8255" cy="19050"/>
          </a:xfrm>
          <a:custGeom>
            <a:avLst/>
            <a:gdLst/>
            <a:ahLst/>
            <a:cxnLst/>
            <a:rect l="l" t="t" r="r" b="b"/>
            <a:pathLst>
              <a:path w="8254" h="19050">
                <a:moveTo>
                  <a:pt x="6223" y="0"/>
                </a:moveTo>
                <a:lnTo>
                  <a:pt x="1778" y="0"/>
                </a:lnTo>
                <a:lnTo>
                  <a:pt x="0" y="4317"/>
                </a:lnTo>
                <a:lnTo>
                  <a:pt x="0" y="14859"/>
                </a:lnTo>
                <a:lnTo>
                  <a:pt x="1778" y="19050"/>
                </a:lnTo>
                <a:lnTo>
                  <a:pt x="6223" y="19050"/>
                </a:lnTo>
                <a:lnTo>
                  <a:pt x="8000" y="14859"/>
                </a:lnTo>
                <a:lnTo>
                  <a:pt x="8000" y="4317"/>
                </a:lnTo>
                <a:lnTo>
                  <a:pt x="6223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1324C9DA-8BA9-4B10-BD9E-4C0D991B3699}"/>
              </a:ext>
            </a:extLst>
          </p:cNvPr>
          <p:cNvSpPr/>
          <p:nvPr/>
        </p:nvSpPr>
        <p:spPr>
          <a:xfrm>
            <a:off x="7005701" y="3226435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39">
                <a:moveTo>
                  <a:pt x="38353" y="0"/>
                </a:moveTo>
                <a:lnTo>
                  <a:pt x="0" y="17652"/>
                </a:lnTo>
                <a:lnTo>
                  <a:pt x="253" y="40131"/>
                </a:lnTo>
                <a:lnTo>
                  <a:pt x="39116" y="18414"/>
                </a:lnTo>
                <a:lnTo>
                  <a:pt x="38353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812C7213-013C-4C4D-BDD4-856FAD795F81}"/>
              </a:ext>
            </a:extLst>
          </p:cNvPr>
          <p:cNvSpPr/>
          <p:nvPr/>
        </p:nvSpPr>
        <p:spPr>
          <a:xfrm>
            <a:off x="6820661" y="3238626"/>
            <a:ext cx="190500" cy="30480"/>
          </a:xfrm>
          <a:custGeom>
            <a:avLst/>
            <a:gdLst/>
            <a:ahLst/>
            <a:cxnLst/>
            <a:rect l="l" t="t" r="r" b="b"/>
            <a:pathLst>
              <a:path w="190500" h="30479">
                <a:moveTo>
                  <a:pt x="183769" y="0"/>
                </a:moveTo>
                <a:lnTo>
                  <a:pt x="6731" y="0"/>
                </a:lnTo>
                <a:lnTo>
                  <a:pt x="0" y="6731"/>
                </a:lnTo>
                <a:lnTo>
                  <a:pt x="0" y="23368"/>
                </a:lnTo>
                <a:lnTo>
                  <a:pt x="6731" y="30099"/>
                </a:lnTo>
                <a:lnTo>
                  <a:pt x="183769" y="30099"/>
                </a:lnTo>
                <a:lnTo>
                  <a:pt x="190500" y="23368"/>
                </a:lnTo>
                <a:lnTo>
                  <a:pt x="190500" y="6731"/>
                </a:lnTo>
                <a:lnTo>
                  <a:pt x="18376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A2FD280B-1DBE-4CA4-8A2D-F2B073352DA0}"/>
              </a:ext>
            </a:extLst>
          </p:cNvPr>
          <p:cNvSpPr/>
          <p:nvPr/>
        </p:nvSpPr>
        <p:spPr>
          <a:xfrm>
            <a:off x="6820661" y="3238626"/>
            <a:ext cx="190500" cy="30480"/>
          </a:xfrm>
          <a:custGeom>
            <a:avLst/>
            <a:gdLst/>
            <a:ahLst/>
            <a:cxnLst/>
            <a:rect l="l" t="t" r="r" b="b"/>
            <a:pathLst>
              <a:path w="190500" h="30479">
                <a:moveTo>
                  <a:pt x="0" y="15112"/>
                </a:moveTo>
                <a:lnTo>
                  <a:pt x="0" y="6731"/>
                </a:lnTo>
                <a:lnTo>
                  <a:pt x="6731" y="0"/>
                </a:lnTo>
                <a:lnTo>
                  <a:pt x="14986" y="0"/>
                </a:lnTo>
                <a:lnTo>
                  <a:pt x="175387" y="0"/>
                </a:lnTo>
                <a:lnTo>
                  <a:pt x="183769" y="0"/>
                </a:lnTo>
                <a:lnTo>
                  <a:pt x="190500" y="6731"/>
                </a:lnTo>
                <a:lnTo>
                  <a:pt x="190500" y="15112"/>
                </a:lnTo>
                <a:lnTo>
                  <a:pt x="190500" y="23368"/>
                </a:lnTo>
                <a:lnTo>
                  <a:pt x="183769" y="30099"/>
                </a:lnTo>
                <a:lnTo>
                  <a:pt x="175387" y="30099"/>
                </a:lnTo>
                <a:lnTo>
                  <a:pt x="14986" y="30099"/>
                </a:lnTo>
                <a:lnTo>
                  <a:pt x="6731" y="30099"/>
                </a:lnTo>
                <a:lnTo>
                  <a:pt x="0" y="23368"/>
                </a:lnTo>
                <a:lnTo>
                  <a:pt x="0" y="15112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36BC976C-177B-430B-B54C-5021ACD48C67}"/>
              </a:ext>
            </a:extLst>
          </p:cNvPr>
          <p:cNvSpPr/>
          <p:nvPr/>
        </p:nvSpPr>
        <p:spPr>
          <a:xfrm>
            <a:off x="6831710" y="3246501"/>
            <a:ext cx="169925" cy="158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1E84CA5E-0AD1-4B55-92BF-246DE9FA0765}"/>
              </a:ext>
            </a:extLst>
          </p:cNvPr>
          <p:cNvSpPr/>
          <p:nvPr/>
        </p:nvSpPr>
        <p:spPr>
          <a:xfrm>
            <a:off x="6831710" y="3246501"/>
            <a:ext cx="170180" cy="15875"/>
          </a:xfrm>
          <a:custGeom>
            <a:avLst/>
            <a:gdLst/>
            <a:ahLst/>
            <a:cxnLst/>
            <a:rect l="l" t="t" r="r" b="b"/>
            <a:pathLst>
              <a:path w="170179" h="15875">
                <a:moveTo>
                  <a:pt x="0" y="7874"/>
                </a:moveTo>
                <a:lnTo>
                  <a:pt x="0" y="3556"/>
                </a:lnTo>
                <a:lnTo>
                  <a:pt x="3556" y="0"/>
                </a:lnTo>
                <a:lnTo>
                  <a:pt x="8000" y="0"/>
                </a:lnTo>
                <a:lnTo>
                  <a:pt x="161925" y="0"/>
                </a:lnTo>
                <a:lnTo>
                  <a:pt x="166370" y="0"/>
                </a:lnTo>
                <a:lnTo>
                  <a:pt x="169925" y="3556"/>
                </a:lnTo>
                <a:lnTo>
                  <a:pt x="169925" y="7874"/>
                </a:lnTo>
                <a:lnTo>
                  <a:pt x="169925" y="12319"/>
                </a:lnTo>
                <a:lnTo>
                  <a:pt x="166370" y="15875"/>
                </a:lnTo>
                <a:lnTo>
                  <a:pt x="161925" y="15875"/>
                </a:lnTo>
                <a:lnTo>
                  <a:pt x="8000" y="15875"/>
                </a:lnTo>
                <a:lnTo>
                  <a:pt x="3556" y="15875"/>
                </a:lnTo>
                <a:lnTo>
                  <a:pt x="0" y="12319"/>
                </a:lnTo>
                <a:lnTo>
                  <a:pt x="0" y="7874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9FFD8C9C-49F7-40E2-A399-7C78EFCCF4A1}"/>
              </a:ext>
            </a:extLst>
          </p:cNvPr>
          <p:cNvSpPr/>
          <p:nvPr/>
        </p:nvSpPr>
        <p:spPr>
          <a:xfrm>
            <a:off x="6847585" y="3179826"/>
            <a:ext cx="25400" cy="28575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19558" y="0"/>
                </a:moveTo>
                <a:lnTo>
                  <a:pt x="5588" y="0"/>
                </a:lnTo>
                <a:lnTo>
                  <a:pt x="0" y="6350"/>
                </a:lnTo>
                <a:lnTo>
                  <a:pt x="0" y="22098"/>
                </a:lnTo>
                <a:lnTo>
                  <a:pt x="5588" y="28575"/>
                </a:lnTo>
                <a:lnTo>
                  <a:pt x="19558" y="28575"/>
                </a:lnTo>
                <a:lnTo>
                  <a:pt x="25273" y="22098"/>
                </a:lnTo>
                <a:lnTo>
                  <a:pt x="25273" y="6350"/>
                </a:lnTo>
                <a:lnTo>
                  <a:pt x="19558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A0D92B2F-B46D-4AC2-8639-D16D53820D6D}"/>
              </a:ext>
            </a:extLst>
          </p:cNvPr>
          <p:cNvSpPr/>
          <p:nvPr/>
        </p:nvSpPr>
        <p:spPr>
          <a:xfrm>
            <a:off x="6876160" y="3179826"/>
            <a:ext cx="25400" cy="28575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19685" y="0"/>
                </a:moveTo>
                <a:lnTo>
                  <a:pt x="5715" y="0"/>
                </a:lnTo>
                <a:lnTo>
                  <a:pt x="0" y="6350"/>
                </a:lnTo>
                <a:lnTo>
                  <a:pt x="0" y="22098"/>
                </a:lnTo>
                <a:lnTo>
                  <a:pt x="5715" y="28575"/>
                </a:lnTo>
                <a:lnTo>
                  <a:pt x="19685" y="28575"/>
                </a:lnTo>
                <a:lnTo>
                  <a:pt x="25400" y="22098"/>
                </a:lnTo>
                <a:lnTo>
                  <a:pt x="25400" y="6350"/>
                </a:lnTo>
                <a:lnTo>
                  <a:pt x="1968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0A6D0A4B-75DE-4A03-860E-7B521125799A}"/>
              </a:ext>
            </a:extLst>
          </p:cNvPr>
          <p:cNvSpPr/>
          <p:nvPr/>
        </p:nvSpPr>
        <p:spPr>
          <a:xfrm>
            <a:off x="6903084" y="3179826"/>
            <a:ext cx="25400" cy="28575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19685" y="0"/>
                </a:moveTo>
                <a:lnTo>
                  <a:pt x="5715" y="0"/>
                </a:lnTo>
                <a:lnTo>
                  <a:pt x="0" y="6350"/>
                </a:lnTo>
                <a:lnTo>
                  <a:pt x="0" y="22098"/>
                </a:lnTo>
                <a:lnTo>
                  <a:pt x="5715" y="28575"/>
                </a:lnTo>
                <a:lnTo>
                  <a:pt x="19685" y="28575"/>
                </a:lnTo>
                <a:lnTo>
                  <a:pt x="25400" y="22098"/>
                </a:lnTo>
                <a:lnTo>
                  <a:pt x="25400" y="6350"/>
                </a:lnTo>
                <a:lnTo>
                  <a:pt x="19685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3AF2776E-4191-4E06-9191-DF60F04268DA}"/>
              </a:ext>
            </a:extLst>
          </p:cNvPr>
          <p:cNvSpPr/>
          <p:nvPr/>
        </p:nvSpPr>
        <p:spPr>
          <a:xfrm>
            <a:off x="6974608" y="3070377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74"/>
                </a:lnTo>
              </a:path>
            </a:pathLst>
          </a:custGeom>
          <a:ln w="12744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64B3CF26-5FF1-4AEF-AA2F-7B22D145D2E0}"/>
              </a:ext>
            </a:extLst>
          </p:cNvPr>
          <p:cNvSpPr/>
          <p:nvPr/>
        </p:nvSpPr>
        <p:spPr>
          <a:xfrm>
            <a:off x="6974608" y="3065614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899"/>
                </a:lnTo>
              </a:path>
            </a:pathLst>
          </a:custGeom>
          <a:ln w="22269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4DD2D963-EC25-4D18-94B4-D311676DADAA}"/>
              </a:ext>
            </a:extLst>
          </p:cNvPr>
          <p:cNvSpPr/>
          <p:nvPr/>
        </p:nvSpPr>
        <p:spPr>
          <a:xfrm>
            <a:off x="7031101" y="5564504"/>
            <a:ext cx="45084" cy="45890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5E60013D-A910-422E-B057-20659F3D0CEF}"/>
              </a:ext>
            </a:extLst>
          </p:cNvPr>
          <p:cNvSpPr/>
          <p:nvPr/>
        </p:nvSpPr>
        <p:spPr>
          <a:xfrm>
            <a:off x="6862571" y="5563679"/>
            <a:ext cx="166636" cy="45872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7">
            <a:extLst>
              <a:ext uri="{FF2B5EF4-FFF2-40B4-BE49-F238E27FC236}">
                <a16:creationId xmlns:a16="http://schemas.microsoft.com/office/drawing/2014/main" id="{243E449B-1FC7-4A70-A7CD-017E0273E817}"/>
              </a:ext>
            </a:extLst>
          </p:cNvPr>
          <p:cNvSpPr/>
          <p:nvPr/>
        </p:nvSpPr>
        <p:spPr>
          <a:xfrm>
            <a:off x="7040371" y="5591974"/>
            <a:ext cx="18053" cy="41857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8">
            <a:extLst>
              <a:ext uri="{FF2B5EF4-FFF2-40B4-BE49-F238E27FC236}">
                <a16:creationId xmlns:a16="http://schemas.microsoft.com/office/drawing/2014/main" id="{F91A83E7-3C2D-4E98-B43E-DFD85003E1CE}"/>
              </a:ext>
            </a:extLst>
          </p:cNvPr>
          <p:cNvSpPr/>
          <p:nvPr/>
        </p:nvSpPr>
        <p:spPr>
          <a:xfrm>
            <a:off x="7033641" y="5806782"/>
            <a:ext cx="41655" cy="3794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95441E20-3E2C-4855-8FE3-6FB1A329AF43}"/>
              </a:ext>
            </a:extLst>
          </p:cNvPr>
          <p:cNvSpPr/>
          <p:nvPr/>
        </p:nvSpPr>
        <p:spPr>
          <a:xfrm>
            <a:off x="6862571" y="5620785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D3B4BABF-78CA-4C76-833B-9B41DA221714}"/>
              </a:ext>
            </a:extLst>
          </p:cNvPr>
          <p:cNvSpPr/>
          <p:nvPr/>
        </p:nvSpPr>
        <p:spPr>
          <a:xfrm>
            <a:off x="6857809" y="5620785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AF65E60A-7ACF-4A73-8B1E-00A1165AAEF6}"/>
              </a:ext>
            </a:extLst>
          </p:cNvPr>
          <p:cNvSpPr/>
          <p:nvPr/>
        </p:nvSpPr>
        <p:spPr>
          <a:xfrm>
            <a:off x="6948296" y="5611228"/>
            <a:ext cx="92075" cy="30480"/>
          </a:xfrm>
          <a:custGeom>
            <a:avLst/>
            <a:gdLst/>
            <a:ahLst/>
            <a:cxnLst/>
            <a:rect l="l" t="t" r="r" b="b"/>
            <a:pathLst>
              <a:path w="92075" h="30479">
                <a:moveTo>
                  <a:pt x="85217" y="0"/>
                </a:moveTo>
                <a:lnTo>
                  <a:pt x="6730" y="0"/>
                </a:lnTo>
                <a:lnTo>
                  <a:pt x="0" y="6756"/>
                </a:lnTo>
                <a:lnTo>
                  <a:pt x="0" y="23406"/>
                </a:lnTo>
                <a:lnTo>
                  <a:pt x="6730" y="30162"/>
                </a:lnTo>
                <a:lnTo>
                  <a:pt x="85217" y="30162"/>
                </a:lnTo>
                <a:lnTo>
                  <a:pt x="91948" y="23406"/>
                </a:lnTo>
                <a:lnTo>
                  <a:pt x="91948" y="6756"/>
                </a:lnTo>
                <a:lnTo>
                  <a:pt x="85217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E8D7062A-8D7E-4974-B55E-E3DDC18DF4A9}"/>
              </a:ext>
            </a:extLst>
          </p:cNvPr>
          <p:cNvSpPr/>
          <p:nvPr/>
        </p:nvSpPr>
        <p:spPr>
          <a:xfrm>
            <a:off x="6949820" y="5614377"/>
            <a:ext cx="88773" cy="238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3">
            <a:extLst>
              <a:ext uri="{FF2B5EF4-FFF2-40B4-BE49-F238E27FC236}">
                <a16:creationId xmlns:a16="http://schemas.microsoft.com/office/drawing/2014/main" id="{D2B5D2ED-AF46-4C4C-BC48-1D36B5135865}"/>
              </a:ext>
            </a:extLst>
          </p:cNvPr>
          <p:cNvSpPr/>
          <p:nvPr/>
        </p:nvSpPr>
        <p:spPr>
          <a:xfrm>
            <a:off x="6864095" y="5687434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4">
            <a:extLst>
              <a:ext uri="{FF2B5EF4-FFF2-40B4-BE49-F238E27FC236}">
                <a16:creationId xmlns:a16="http://schemas.microsoft.com/office/drawing/2014/main" id="{36020DEA-D13F-41C5-88B4-9D543B5C1C1F}"/>
              </a:ext>
            </a:extLst>
          </p:cNvPr>
          <p:cNvSpPr/>
          <p:nvPr/>
        </p:nvSpPr>
        <p:spPr>
          <a:xfrm>
            <a:off x="6859333" y="5687434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2D77B7F8-A832-42A0-B9F2-AFDD34E811A1}"/>
              </a:ext>
            </a:extLst>
          </p:cNvPr>
          <p:cNvSpPr/>
          <p:nvPr/>
        </p:nvSpPr>
        <p:spPr>
          <a:xfrm>
            <a:off x="6948169" y="5676328"/>
            <a:ext cx="92075" cy="27305"/>
          </a:xfrm>
          <a:custGeom>
            <a:avLst/>
            <a:gdLst/>
            <a:ahLst/>
            <a:cxnLst/>
            <a:rect l="l" t="t" r="r" b="b"/>
            <a:pathLst>
              <a:path w="92075" h="27304">
                <a:moveTo>
                  <a:pt x="86105" y="0"/>
                </a:moveTo>
                <a:lnTo>
                  <a:pt x="6096" y="0"/>
                </a:lnTo>
                <a:lnTo>
                  <a:pt x="0" y="6019"/>
                </a:lnTo>
                <a:lnTo>
                  <a:pt x="0" y="20878"/>
                </a:lnTo>
                <a:lnTo>
                  <a:pt x="6096" y="26898"/>
                </a:lnTo>
                <a:lnTo>
                  <a:pt x="86105" y="26898"/>
                </a:lnTo>
                <a:lnTo>
                  <a:pt x="92075" y="20878"/>
                </a:lnTo>
                <a:lnTo>
                  <a:pt x="92075" y="6019"/>
                </a:lnTo>
                <a:lnTo>
                  <a:pt x="86105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6">
            <a:extLst>
              <a:ext uri="{FF2B5EF4-FFF2-40B4-BE49-F238E27FC236}">
                <a16:creationId xmlns:a16="http://schemas.microsoft.com/office/drawing/2014/main" id="{4565C0CB-A65B-4229-9069-9FCE1AB4EE02}"/>
              </a:ext>
            </a:extLst>
          </p:cNvPr>
          <p:cNvSpPr/>
          <p:nvPr/>
        </p:nvSpPr>
        <p:spPr>
          <a:xfrm>
            <a:off x="6949820" y="5679617"/>
            <a:ext cx="88900" cy="207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7">
            <a:extLst>
              <a:ext uri="{FF2B5EF4-FFF2-40B4-BE49-F238E27FC236}">
                <a16:creationId xmlns:a16="http://schemas.microsoft.com/office/drawing/2014/main" id="{E0372D3D-6193-4F39-8B98-33EA1927A031}"/>
              </a:ext>
            </a:extLst>
          </p:cNvPr>
          <p:cNvSpPr/>
          <p:nvPr/>
        </p:nvSpPr>
        <p:spPr>
          <a:xfrm>
            <a:off x="6864095" y="5754084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8">
            <a:extLst>
              <a:ext uri="{FF2B5EF4-FFF2-40B4-BE49-F238E27FC236}">
                <a16:creationId xmlns:a16="http://schemas.microsoft.com/office/drawing/2014/main" id="{88EE208E-2662-4FA6-88DA-267AF77301D3}"/>
              </a:ext>
            </a:extLst>
          </p:cNvPr>
          <p:cNvSpPr/>
          <p:nvPr/>
        </p:nvSpPr>
        <p:spPr>
          <a:xfrm>
            <a:off x="6859333" y="5754084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9">
            <a:extLst>
              <a:ext uri="{FF2B5EF4-FFF2-40B4-BE49-F238E27FC236}">
                <a16:creationId xmlns:a16="http://schemas.microsoft.com/office/drawing/2014/main" id="{98B18FC0-9474-4E7F-A45A-B5008832AA64}"/>
              </a:ext>
            </a:extLst>
          </p:cNvPr>
          <p:cNvSpPr/>
          <p:nvPr/>
        </p:nvSpPr>
        <p:spPr>
          <a:xfrm>
            <a:off x="6865746" y="5814510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0">
            <a:extLst>
              <a:ext uri="{FF2B5EF4-FFF2-40B4-BE49-F238E27FC236}">
                <a16:creationId xmlns:a16="http://schemas.microsoft.com/office/drawing/2014/main" id="{97FF61CD-DE34-4BA1-A44B-318799DF40A9}"/>
              </a:ext>
            </a:extLst>
          </p:cNvPr>
          <p:cNvSpPr/>
          <p:nvPr/>
        </p:nvSpPr>
        <p:spPr>
          <a:xfrm>
            <a:off x="6860984" y="5814510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1">
            <a:extLst>
              <a:ext uri="{FF2B5EF4-FFF2-40B4-BE49-F238E27FC236}">
                <a16:creationId xmlns:a16="http://schemas.microsoft.com/office/drawing/2014/main" id="{51722BC5-4F48-4E20-A7EF-644CEC48E9B9}"/>
              </a:ext>
            </a:extLst>
          </p:cNvPr>
          <p:cNvSpPr/>
          <p:nvPr/>
        </p:nvSpPr>
        <p:spPr>
          <a:xfrm>
            <a:off x="6946645" y="5808103"/>
            <a:ext cx="92075" cy="27305"/>
          </a:xfrm>
          <a:custGeom>
            <a:avLst/>
            <a:gdLst/>
            <a:ahLst/>
            <a:cxnLst/>
            <a:rect l="l" t="t" r="r" b="b"/>
            <a:pathLst>
              <a:path w="92075" h="27304">
                <a:moveTo>
                  <a:pt x="85978" y="0"/>
                </a:moveTo>
                <a:lnTo>
                  <a:pt x="6096" y="0"/>
                </a:lnTo>
                <a:lnTo>
                  <a:pt x="0" y="6057"/>
                </a:lnTo>
                <a:lnTo>
                  <a:pt x="0" y="20993"/>
                </a:lnTo>
                <a:lnTo>
                  <a:pt x="6096" y="27038"/>
                </a:lnTo>
                <a:lnTo>
                  <a:pt x="85978" y="27038"/>
                </a:lnTo>
                <a:lnTo>
                  <a:pt x="92075" y="20993"/>
                </a:lnTo>
                <a:lnTo>
                  <a:pt x="92075" y="6057"/>
                </a:lnTo>
                <a:lnTo>
                  <a:pt x="85978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2">
            <a:extLst>
              <a:ext uri="{FF2B5EF4-FFF2-40B4-BE49-F238E27FC236}">
                <a16:creationId xmlns:a16="http://schemas.microsoft.com/office/drawing/2014/main" id="{739EB202-7A30-4D69-B764-0E4D50316475}"/>
              </a:ext>
            </a:extLst>
          </p:cNvPr>
          <p:cNvSpPr/>
          <p:nvPr/>
        </p:nvSpPr>
        <p:spPr>
          <a:xfrm>
            <a:off x="6948169" y="5808103"/>
            <a:ext cx="88900" cy="2377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3">
            <a:extLst>
              <a:ext uri="{FF2B5EF4-FFF2-40B4-BE49-F238E27FC236}">
                <a16:creationId xmlns:a16="http://schemas.microsoft.com/office/drawing/2014/main" id="{7A780D22-93A0-4AAE-9D22-F28A59FB09D8}"/>
              </a:ext>
            </a:extLst>
          </p:cNvPr>
          <p:cNvSpPr/>
          <p:nvPr/>
        </p:nvSpPr>
        <p:spPr>
          <a:xfrm>
            <a:off x="7034276" y="5749366"/>
            <a:ext cx="41655" cy="3774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4">
            <a:extLst>
              <a:ext uri="{FF2B5EF4-FFF2-40B4-BE49-F238E27FC236}">
                <a16:creationId xmlns:a16="http://schemas.microsoft.com/office/drawing/2014/main" id="{4BF22CDF-FE46-4A65-A9B8-B5F181A73433}"/>
              </a:ext>
            </a:extLst>
          </p:cNvPr>
          <p:cNvSpPr/>
          <p:nvPr/>
        </p:nvSpPr>
        <p:spPr>
          <a:xfrm>
            <a:off x="6946645" y="5744552"/>
            <a:ext cx="93980" cy="27305"/>
          </a:xfrm>
          <a:custGeom>
            <a:avLst/>
            <a:gdLst/>
            <a:ahLst/>
            <a:cxnLst/>
            <a:rect l="l" t="t" r="r" b="b"/>
            <a:pathLst>
              <a:path w="93979" h="27304">
                <a:moveTo>
                  <a:pt x="87629" y="0"/>
                </a:moveTo>
                <a:lnTo>
                  <a:pt x="6096" y="0"/>
                </a:lnTo>
                <a:lnTo>
                  <a:pt x="0" y="6019"/>
                </a:lnTo>
                <a:lnTo>
                  <a:pt x="0" y="20878"/>
                </a:lnTo>
                <a:lnTo>
                  <a:pt x="6096" y="26898"/>
                </a:lnTo>
                <a:lnTo>
                  <a:pt x="87629" y="26898"/>
                </a:lnTo>
                <a:lnTo>
                  <a:pt x="93599" y="20878"/>
                </a:lnTo>
                <a:lnTo>
                  <a:pt x="93599" y="6019"/>
                </a:lnTo>
                <a:lnTo>
                  <a:pt x="87629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5">
            <a:extLst>
              <a:ext uri="{FF2B5EF4-FFF2-40B4-BE49-F238E27FC236}">
                <a16:creationId xmlns:a16="http://schemas.microsoft.com/office/drawing/2014/main" id="{F6710C27-62EB-4700-A9B5-30C8B2B67580}"/>
              </a:ext>
            </a:extLst>
          </p:cNvPr>
          <p:cNvSpPr/>
          <p:nvPr/>
        </p:nvSpPr>
        <p:spPr>
          <a:xfrm>
            <a:off x="6948169" y="5747765"/>
            <a:ext cx="92075" cy="206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6">
            <a:extLst>
              <a:ext uri="{FF2B5EF4-FFF2-40B4-BE49-F238E27FC236}">
                <a16:creationId xmlns:a16="http://schemas.microsoft.com/office/drawing/2014/main" id="{254BF8C1-85E2-44A3-984B-B18181DCF829}"/>
              </a:ext>
            </a:extLst>
          </p:cNvPr>
          <p:cNvSpPr/>
          <p:nvPr/>
        </p:nvSpPr>
        <p:spPr>
          <a:xfrm>
            <a:off x="7027544" y="5563679"/>
            <a:ext cx="11151" cy="45872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7">
            <a:extLst>
              <a:ext uri="{FF2B5EF4-FFF2-40B4-BE49-F238E27FC236}">
                <a16:creationId xmlns:a16="http://schemas.microsoft.com/office/drawing/2014/main" id="{40E2E9B2-6E49-45CD-A0B1-F0B448B0C436}"/>
              </a:ext>
            </a:extLst>
          </p:cNvPr>
          <p:cNvSpPr/>
          <p:nvPr/>
        </p:nvSpPr>
        <p:spPr>
          <a:xfrm>
            <a:off x="7033120" y="5558916"/>
            <a:ext cx="0" cy="468630"/>
          </a:xfrm>
          <a:custGeom>
            <a:avLst/>
            <a:gdLst/>
            <a:ahLst/>
            <a:cxnLst/>
            <a:rect l="l" t="t" r="r" b="b"/>
            <a:pathLst>
              <a:path h="468629">
                <a:moveTo>
                  <a:pt x="0" y="0"/>
                </a:moveTo>
                <a:lnTo>
                  <a:pt x="0" y="468248"/>
                </a:lnTo>
              </a:path>
            </a:pathLst>
          </a:custGeom>
          <a:ln w="20676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8">
            <a:extLst>
              <a:ext uri="{FF2B5EF4-FFF2-40B4-BE49-F238E27FC236}">
                <a16:creationId xmlns:a16="http://schemas.microsoft.com/office/drawing/2014/main" id="{EF4B9E86-0C81-4168-8D2E-34C9172A2E23}"/>
              </a:ext>
            </a:extLst>
          </p:cNvPr>
          <p:cNvSpPr/>
          <p:nvPr/>
        </p:nvSpPr>
        <p:spPr>
          <a:xfrm>
            <a:off x="7038593" y="5679706"/>
            <a:ext cx="37210" cy="4276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9">
            <a:extLst>
              <a:ext uri="{FF2B5EF4-FFF2-40B4-BE49-F238E27FC236}">
                <a16:creationId xmlns:a16="http://schemas.microsoft.com/office/drawing/2014/main" id="{85FB7753-FCCB-4159-9AE5-7C4F910381F8}"/>
              </a:ext>
            </a:extLst>
          </p:cNvPr>
          <p:cNvSpPr/>
          <p:nvPr/>
        </p:nvSpPr>
        <p:spPr>
          <a:xfrm>
            <a:off x="7038593" y="5614060"/>
            <a:ext cx="36475" cy="4248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0">
            <a:extLst>
              <a:ext uri="{FF2B5EF4-FFF2-40B4-BE49-F238E27FC236}">
                <a16:creationId xmlns:a16="http://schemas.microsoft.com/office/drawing/2014/main" id="{1F9A8308-4701-4DCB-ACF7-2CB28E3C6594}"/>
              </a:ext>
            </a:extLst>
          </p:cNvPr>
          <p:cNvSpPr/>
          <p:nvPr/>
        </p:nvSpPr>
        <p:spPr>
          <a:xfrm>
            <a:off x="7070470" y="6001715"/>
            <a:ext cx="8255" cy="19685"/>
          </a:xfrm>
          <a:custGeom>
            <a:avLst/>
            <a:gdLst/>
            <a:ahLst/>
            <a:cxnLst/>
            <a:rect l="l" t="t" r="r" b="b"/>
            <a:pathLst>
              <a:path w="8254" h="19685">
                <a:moveTo>
                  <a:pt x="6096" y="0"/>
                </a:moveTo>
                <a:lnTo>
                  <a:pt x="1777" y="0"/>
                </a:lnTo>
                <a:lnTo>
                  <a:pt x="0" y="4279"/>
                </a:lnTo>
                <a:lnTo>
                  <a:pt x="0" y="14808"/>
                </a:lnTo>
                <a:lnTo>
                  <a:pt x="1777" y="19075"/>
                </a:lnTo>
                <a:lnTo>
                  <a:pt x="6096" y="19075"/>
                </a:lnTo>
                <a:lnTo>
                  <a:pt x="7874" y="14808"/>
                </a:lnTo>
                <a:lnTo>
                  <a:pt x="7874" y="4279"/>
                </a:lnTo>
                <a:lnTo>
                  <a:pt x="6096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B0B3FAF6-7A9C-4144-86A1-32201F1373AE}"/>
              </a:ext>
            </a:extLst>
          </p:cNvPr>
          <p:cNvSpPr/>
          <p:nvPr/>
        </p:nvSpPr>
        <p:spPr>
          <a:xfrm>
            <a:off x="7036434" y="6002324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39">
                <a:moveTo>
                  <a:pt x="38354" y="0"/>
                </a:moveTo>
                <a:lnTo>
                  <a:pt x="0" y="17729"/>
                </a:lnTo>
                <a:lnTo>
                  <a:pt x="254" y="40144"/>
                </a:lnTo>
                <a:lnTo>
                  <a:pt x="39116" y="18402"/>
                </a:lnTo>
                <a:lnTo>
                  <a:pt x="38354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2">
            <a:extLst>
              <a:ext uri="{FF2B5EF4-FFF2-40B4-BE49-F238E27FC236}">
                <a16:creationId xmlns:a16="http://schemas.microsoft.com/office/drawing/2014/main" id="{80229464-F7FC-42A7-83CC-183498F8380B}"/>
              </a:ext>
            </a:extLst>
          </p:cNvPr>
          <p:cNvSpPr/>
          <p:nvPr/>
        </p:nvSpPr>
        <p:spPr>
          <a:xfrm>
            <a:off x="6851395" y="6014567"/>
            <a:ext cx="190500" cy="30480"/>
          </a:xfrm>
          <a:custGeom>
            <a:avLst/>
            <a:gdLst/>
            <a:ahLst/>
            <a:cxnLst/>
            <a:rect l="l" t="t" r="r" b="b"/>
            <a:pathLst>
              <a:path w="190500" h="30479">
                <a:moveTo>
                  <a:pt x="183769" y="0"/>
                </a:moveTo>
                <a:lnTo>
                  <a:pt x="6730" y="0"/>
                </a:lnTo>
                <a:lnTo>
                  <a:pt x="0" y="6743"/>
                </a:lnTo>
                <a:lnTo>
                  <a:pt x="0" y="23368"/>
                </a:lnTo>
                <a:lnTo>
                  <a:pt x="6730" y="30111"/>
                </a:lnTo>
                <a:lnTo>
                  <a:pt x="183769" y="30111"/>
                </a:lnTo>
                <a:lnTo>
                  <a:pt x="190500" y="23368"/>
                </a:lnTo>
                <a:lnTo>
                  <a:pt x="190500" y="6743"/>
                </a:lnTo>
                <a:lnTo>
                  <a:pt x="18376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3">
            <a:extLst>
              <a:ext uri="{FF2B5EF4-FFF2-40B4-BE49-F238E27FC236}">
                <a16:creationId xmlns:a16="http://schemas.microsoft.com/office/drawing/2014/main" id="{DE243EBF-5BE2-48AD-B1DE-E83CD6EA07DE}"/>
              </a:ext>
            </a:extLst>
          </p:cNvPr>
          <p:cNvSpPr/>
          <p:nvPr/>
        </p:nvSpPr>
        <p:spPr>
          <a:xfrm>
            <a:off x="6851395" y="6014567"/>
            <a:ext cx="190500" cy="30480"/>
          </a:xfrm>
          <a:custGeom>
            <a:avLst/>
            <a:gdLst/>
            <a:ahLst/>
            <a:cxnLst/>
            <a:rect l="l" t="t" r="r" b="b"/>
            <a:pathLst>
              <a:path w="190500" h="30479">
                <a:moveTo>
                  <a:pt x="0" y="15062"/>
                </a:moveTo>
                <a:lnTo>
                  <a:pt x="0" y="6743"/>
                </a:lnTo>
                <a:lnTo>
                  <a:pt x="6730" y="0"/>
                </a:lnTo>
                <a:lnTo>
                  <a:pt x="14985" y="0"/>
                </a:lnTo>
                <a:lnTo>
                  <a:pt x="175386" y="0"/>
                </a:lnTo>
                <a:lnTo>
                  <a:pt x="183769" y="0"/>
                </a:lnTo>
                <a:lnTo>
                  <a:pt x="190500" y="6743"/>
                </a:lnTo>
                <a:lnTo>
                  <a:pt x="190500" y="15062"/>
                </a:lnTo>
                <a:lnTo>
                  <a:pt x="190500" y="23368"/>
                </a:lnTo>
                <a:lnTo>
                  <a:pt x="183769" y="30111"/>
                </a:lnTo>
                <a:lnTo>
                  <a:pt x="175386" y="30111"/>
                </a:lnTo>
                <a:lnTo>
                  <a:pt x="14985" y="30111"/>
                </a:lnTo>
                <a:lnTo>
                  <a:pt x="6730" y="30111"/>
                </a:lnTo>
                <a:lnTo>
                  <a:pt x="0" y="23368"/>
                </a:lnTo>
                <a:lnTo>
                  <a:pt x="0" y="15062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4">
            <a:extLst>
              <a:ext uri="{FF2B5EF4-FFF2-40B4-BE49-F238E27FC236}">
                <a16:creationId xmlns:a16="http://schemas.microsoft.com/office/drawing/2014/main" id="{8347531E-9342-427C-8F4E-932EAD8F7F75}"/>
              </a:ext>
            </a:extLst>
          </p:cNvPr>
          <p:cNvSpPr/>
          <p:nvPr/>
        </p:nvSpPr>
        <p:spPr>
          <a:xfrm>
            <a:off x="6862571" y="6022403"/>
            <a:ext cx="169799" cy="1584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5">
            <a:extLst>
              <a:ext uri="{FF2B5EF4-FFF2-40B4-BE49-F238E27FC236}">
                <a16:creationId xmlns:a16="http://schemas.microsoft.com/office/drawing/2014/main" id="{FD809BB5-959F-498A-9DC1-1DDDB7B8BDAD}"/>
              </a:ext>
            </a:extLst>
          </p:cNvPr>
          <p:cNvSpPr/>
          <p:nvPr/>
        </p:nvSpPr>
        <p:spPr>
          <a:xfrm>
            <a:off x="6862571" y="6022403"/>
            <a:ext cx="170180" cy="15875"/>
          </a:xfrm>
          <a:custGeom>
            <a:avLst/>
            <a:gdLst/>
            <a:ahLst/>
            <a:cxnLst/>
            <a:rect l="l" t="t" r="r" b="b"/>
            <a:pathLst>
              <a:path w="170179" h="15875">
                <a:moveTo>
                  <a:pt x="0" y="7924"/>
                </a:moveTo>
                <a:lnTo>
                  <a:pt x="0" y="3543"/>
                </a:lnTo>
                <a:lnTo>
                  <a:pt x="3428" y="0"/>
                </a:lnTo>
                <a:lnTo>
                  <a:pt x="7874" y="0"/>
                </a:lnTo>
                <a:lnTo>
                  <a:pt x="161798" y="0"/>
                </a:lnTo>
                <a:lnTo>
                  <a:pt x="166243" y="0"/>
                </a:lnTo>
                <a:lnTo>
                  <a:pt x="169799" y="3543"/>
                </a:lnTo>
                <a:lnTo>
                  <a:pt x="169799" y="7924"/>
                </a:lnTo>
                <a:lnTo>
                  <a:pt x="169799" y="12306"/>
                </a:lnTo>
                <a:lnTo>
                  <a:pt x="166243" y="15849"/>
                </a:lnTo>
                <a:lnTo>
                  <a:pt x="161798" y="15849"/>
                </a:lnTo>
                <a:lnTo>
                  <a:pt x="7874" y="15849"/>
                </a:lnTo>
                <a:lnTo>
                  <a:pt x="3428" y="15849"/>
                </a:lnTo>
                <a:lnTo>
                  <a:pt x="0" y="12306"/>
                </a:lnTo>
                <a:lnTo>
                  <a:pt x="0" y="7924"/>
                </a:lnTo>
                <a:close/>
              </a:path>
            </a:pathLst>
          </a:custGeom>
          <a:ln w="9524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6">
            <a:extLst>
              <a:ext uri="{FF2B5EF4-FFF2-40B4-BE49-F238E27FC236}">
                <a16:creationId xmlns:a16="http://schemas.microsoft.com/office/drawing/2014/main" id="{047B375C-D639-4665-BA30-617664B3FA0D}"/>
              </a:ext>
            </a:extLst>
          </p:cNvPr>
          <p:cNvSpPr/>
          <p:nvPr/>
        </p:nvSpPr>
        <p:spPr>
          <a:xfrm>
            <a:off x="6878319" y="5955753"/>
            <a:ext cx="25400" cy="28575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19684" y="0"/>
                </a:moveTo>
                <a:lnTo>
                  <a:pt x="5587" y="0"/>
                </a:lnTo>
                <a:lnTo>
                  <a:pt x="0" y="6375"/>
                </a:lnTo>
                <a:lnTo>
                  <a:pt x="0" y="22123"/>
                </a:lnTo>
                <a:lnTo>
                  <a:pt x="5587" y="28498"/>
                </a:lnTo>
                <a:lnTo>
                  <a:pt x="19684" y="28498"/>
                </a:lnTo>
                <a:lnTo>
                  <a:pt x="25273" y="22123"/>
                </a:lnTo>
                <a:lnTo>
                  <a:pt x="25273" y="6375"/>
                </a:lnTo>
                <a:lnTo>
                  <a:pt x="19684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7">
            <a:extLst>
              <a:ext uri="{FF2B5EF4-FFF2-40B4-BE49-F238E27FC236}">
                <a16:creationId xmlns:a16="http://schemas.microsoft.com/office/drawing/2014/main" id="{693897A0-E834-4609-8A2E-703D21033684}"/>
              </a:ext>
            </a:extLst>
          </p:cNvPr>
          <p:cNvSpPr/>
          <p:nvPr/>
        </p:nvSpPr>
        <p:spPr>
          <a:xfrm>
            <a:off x="6907021" y="5955753"/>
            <a:ext cx="25400" cy="28575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19557" y="0"/>
                </a:moveTo>
                <a:lnTo>
                  <a:pt x="5587" y="0"/>
                </a:lnTo>
                <a:lnTo>
                  <a:pt x="0" y="6375"/>
                </a:lnTo>
                <a:lnTo>
                  <a:pt x="0" y="22123"/>
                </a:lnTo>
                <a:lnTo>
                  <a:pt x="5587" y="28498"/>
                </a:lnTo>
                <a:lnTo>
                  <a:pt x="19557" y="28498"/>
                </a:lnTo>
                <a:lnTo>
                  <a:pt x="25273" y="22123"/>
                </a:lnTo>
                <a:lnTo>
                  <a:pt x="25273" y="6375"/>
                </a:lnTo>
                <a:lnTo>
                  <a:pt x="195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8">
            <a:extLst>
              <a:ext uri="{FF2B5EF4-FFF2-40B4-BE49-F238E27FC236}">
                <a16:creationId xmlns:a16="http://schemas.microsoft.com/office/drawing/2014/main" id="{0128CDCC-0F80-4D53-950C-976A7DA440D3}"/>
              </a:ext>
            </a:extLst>
          </p:cNvPr>
          <p:cNvSpPr/>
          <p:nvPr/>
        </p:nvSpPr>
        <p:spPr>
          <a:xfrm>
            <a:off x="6933945" y="5955753"/>
            <a:ext cx="25400" cy="28575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19557" y="0"/>
                </a:moveTo>
                <a:lnTo>
                  <a:pt x="5587" y="0"/>
                </a:lnTo>
                <a:lnTo>
                  <a:pt x="0" y="6375"/>
                </a:lnTo>
                <a:lnTo>
                  <a:pt x="0" y="22123"/>
                </a:lnTo>
                <a:lnTo>
                  <a:pt x="5587" y="28498"/>
                </a:lnTo>
                <a:lnTo>
                  <a:pt x="19557" y="28498"/>
                </a:lnTo>
                <a:lnTo>
                  <a:pt x="25273" y="22123"/>
                </a:lnTo>
                <a:lnTo>
                  <a:pt x="25273" y="6375"/>
                </a:lnTo>
                <a:lnTo>
                  <a:pt x="19557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79">
            <a:extLst>
              <a:ext uri="{FF2B5EF4-FFF2-40B4-BE49-F238E27FC236}">
                <a16:creationId xmlns:a16="http://schemas.microsoft.com/office/drawing/2014/main" id="{2A9958F2-DAD8-49EF-92F9-0A801F590EB8}"/>
              </a:ext>
            </a:extLst>
          </p:cNvPr>
          <p:cNvSpPr/>
          <p:nvPr/>
        </p:nvSpPr>
        <p:spPr>
          <a:xfrm>
            <a:off x="7005469" y="5846330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74"/>
                </a:lnTo>
              </a:path>
            </a:pathLst>
          </a:custGeom>
          <a:ln w="12744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0">
            <a:extLst>
              <a:ext uri="{FF2B5EF4-FFF2-40B4-BE49-F238E27FC236}">
                <a16:creationId xmlns:a16="http://schemas.microsoft.com/office/drawing/2014/main" id="{06BEDCFF-614B-4307-881E-8D3D81B9FBBF}"/>
              </a:ext>
            </a:extLst>
          </p:cNvPr>
          <p:cNvSpPr/>
          <p:nvPr/>
        </p:nvSpPr>
        <p:spPr>
          <a:xfrm>
            <a:off x="7005469" y="5841568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899"/>
                </a:lnTo>
              </a:path>
            </a:pathLst>
          </a:custGeom>
          <a:ln w="22269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1">
            <a:extLst>
              <a:ext uri="{FF2B5EF4-FFF2-40B4-BE49-F238E27FC236}">
                <a16:creationId xmlns:a16="http://schemas.microsoft.com/office/drawing/2014/main" id="{93D21CAC-FBA8-46F0-AEEB-5369478302B6}"/>
              </a:ext>
            </a:extLst>
          </p:cNvPr>
          <p:cNvSpPr/>
          <p:nvPr/>
        </p:nvSpPr>
        <p:spPr>
          <a:xfrm>
            <a:off x="4204461" y="3946029"/>
            <a:ext cx="530707" cy="22376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2">
            <a:extLst>
              <a:ext uri="{FF2B5EF4-FFF2-40B4-BE49-F238E27FC236}">
                <a16:creationId xmlns:a16="http://schemas.microsoft.com/office/drawing/2014/main" id="{BFEC4063-5EE9-46AA-842E-77C8B81757DC}"/>
              </a:ext>
            </a:extLst>
          </p:cNvPr>
          <p:cNvSpPr/>
          <p:nvPr/>
        </p:nvSpPr>
        <p:spPr>
          <a:xfrm>
            <a:off x="4227703" y="4187621"/>
            <a:ext cx="442066" cy="1733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3">
            <a:extLst>
              <a:ext uri="{FF2B5EF4-FFF2-40B4-BE49-F238E27FC236}">
                <a16:creationId xmlns:a16="http://schemas.microsoft.com/office/drawing/2014/main" id="{9E003F2D-E647-4C1F-AFFB-4D53B3F0A9A7}"/>
              </a:ext>
            </a:extLst>
          </p:cNvPr>
          <p:cNvSpPr/>
          <p:nvPr/>
        </p:nvSpPr>
        <p:spPr>
          <a:xfrm>
            <a:off x="4375022" y="4039742"/>
            <a:ext cx="352425" cy="208279"/>
          </a:xfrm>
          <a:custGeom>
            <a:avLst/>
            <a:gdLst/>
            <a:ahLst/>
            <a:cxnLst/>
            <a:rect l="l" t="t" r="r" b="b"/>
            <a:pathLst>
              <a:path w="352425" h="208279">
                <a:moveTo>
                  <a:pt x="63753" y="0"/>
                </a:moveTo>
                <a:lnTo>
                  <a:pt x="0" y="147700"/>
                </a:lnTo>
                <a:lnTo>
                  <a:pt x="282575" y="208152"/>
                </a:lnTo>
                <a:lnTo>
                  <a:pt x="351916" y="27050"/>
                </a:lnTo>
                <a:lnTo>
                  <a:pt x="63753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4">
            <a:extLst>
              <a:ext uri="{FF2B5EF4-FFF2-40B4-BE49-F238E27FC236}">
                <a16:creationId xmlns:a16="http://schemas.microsoft.com/office/drawing/2014/main" id="{575C6D6C-87B9-49F4-B14F-0E738E9B3CAD}"/>
              </a:ext>
            </a:extLst>
          </p:cNvPr>
          <p:cNvSpPr/>
          <p:nvPr/>
        </p:nvSpPr>
        <p:spPr>
          <a:xfrm>
            <a:off x="4375022" y="4039742"/>
            <a:ext cx="352425" cy="208279"/>
          </a:xfrm>
          <a:custGeom>
            <a:avLst/>
            <a:gdLst/>
            <a:ahLst/>
            <a:cxnLst/>
            <a:rect l="l" t="t" r="r" b="b"/>
            <a:pathLst>
              <a:path w="352425" h="208279">
                <a:moveTo>
                  <a:pt x="63753" y="0"/>
                </a:moveTo>
                <a:lnTo>
                  <a:pt x="0" y="147700"/>
                </a:lnTo>
                <a:lnTo>
                  <a:pt x="282575" y="208152"/>
                </a:lnTo>
                <a:lnTo>
                  <a:pt x="351916" y="27050"/>
                </a:lnTo>
                <a:lnTo>
                  <a:pt x="63753" y="0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5">
            <a:extLst>
              <a:ext uri="{FF2B5EF4-FFF2-40B4-BE49-F238E27FC236}">
                <a16:creationId xmlns:a16="http://schemas.microsoft.com/office/drawing/2014/main" id="{6F769EFF-8670-4BE3-9A7E-2FECB4FF3730}"/>
              </a:ext>
            </a:extLst>
          </p:cNvPr>
          <p:cNvSpPr/>
          <p:nvPr/>
        </p:nvSpPr>
        <p:spPr>
          <a:xfrm>
            <a:off x="4392421" y="4045000"/>
            <a:ext cx="319786" cy="18943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6">
            <a:extLst>
              <a:ext uri="{FF2B5EF4-FFF2-40B4-BE49-F238E27FC236}">
                <a16:creationId xmlns:a16="http://schemas.microsoft.com/office/drawing/2014/main" id="{C7D781CC-FCD3-414D-993D-B51019DFD6D8}"/>
              </a:ext>
            </a:extLst>
          </p:cNvPr>
          <p:cNvSpPr/>
          <p:nvPr/>
        </p:nvSpPr>
        <p:spPr>
          <a:xfrm>
            <a:off x="4439158" y="4033520"/>
            <a:ext cx="298068" cy="3873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7">
            <a:extLst>
              <a:ext uri="{FF2B5EF4-FFF2-40B4-BE49-F238E27FC236}">
                <a16:creationId xmlns:a16="http://schemas.microsoft.com/office/drawing/2014/main" id="{7EAA2DF4-1FBC-4A6F-B7A1-C40A90CD409C}"/>
              </a:ext>
            </a:extLst>
          </p:cNvPr>
          <p:cNvSpPr/>
          <p:nvPr/>
        </p:nvSpPr>
        <p:spPr>
          <a:xfrm>
            <a:off x="4371975" y="4033265"/>
            <a:ext cx="83185" cy="161290"/>
          </a:xfrm>
          <a:custGeom>
            <a:avLst/>
            <a:gdLst/>
            <a:ahLst/>
            <a:cxnLst/>
            <a:rect l="l" t="t" r="r" b="b"/>
            <a:pathLst>
              <a:path w="83185" h="161289">
                <a:moveTo>
                  <a:pt x="68199" y="0"/>
                </a:moveTo>
                <a:lnTo>
                  <a:pt x="0" y="159130"/>
                </a:lnTo>
                <a:lnTo>
                  <a:pt x="13335" y="161162"/>
                </a:lnTo>
                <a:lnTo>
                  <a:pt x="82676" y="4317"/>
                </a:lnTo>
                <a:lnTo>
                  <a:pt x="68199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8">
            <a:extLst>
              <a:ext uri="{FF2B5EF4-FFF2-40B4-BE49-F238E27FC236}">
                <a16:creationId xmlns:a16="http://schemas.microsoft.com/office/drawing/2014/main" id="{AC3BFFF8-8FD8-4F5B-9665-50ABEEBBADAA}"/>
              </a:ext>
            </a:extLst>
          </p:cNvPr>
          <p:cNvSpPr/>
          <p:nvPr/>
        </p:nvSpPr>
        <p:spPr>
          <a:xfrm>
            <a:off x="4645914" y="4062095"/>
            <a:ext cx="89281" cy="18605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89">
            <a:extLst>
              <a:ext uri="{FF2B5EF4-FFF2-40B4-BE49-F238E27FC236}">
                <a16:creationId xmlns:a16="http://schemas.microsoft.com/office/drawing/2014/main" id="{24366E7C-0266-46EE-B681-D39341F14B26}"/>
              </a:ext>
            </a:extLst>
          </p:cNvPr>
          <p:cNvSpPr/>
          <p:nvPr/>
        </p:nvSpPr>
        <p:spPr>
          <a:xfrm>
            <a:off x="4370959" y="4186301"/>
            <a:ext cx="304978" cy="6286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0">
            <a:extLst>
              <a:ext uri="{FF2B5EF4-FFF2-40B4-BE49-F238E27FC236}">
                <a16:creationId xmlns:a16="http://schemas.microsoft.com/office/drawing/2014/main" id="{2EC5E932-1CE9-4158-80B5-C65CCFE5FB86}"/>
              </a:ext>
            </a:extLst>
          </p:cNvPr>
          <p:cNvSpPr/>
          <p:nvPr/>
        </p:nvSpPr>
        <p:spPr>
          <a:xfrm>
            <a:off x="4655820" y="4063619"/>
            <a:ext cx="83820" cy="187325"/>
          </a:xfrm>
          <a:custGeom>
            <a:avLst/>
            <a:gdLst/>
            <a:ahLst/>
            <a:cxnLst/>
            <a:rect l="l" t="t" r="r" b="b"/>
            <a:pathLst>
              <a:path w="83820" h="187325">
                <a:moveTo>
                  <a:pt x="83565" y="0"/>
                </a:moveTo>
                <a:lnTo>
                  <a:pt x="80771" y="0"/>
                </a:lnTo>
                <a:lnTo>
                  <a:pt x="0" y="185546"/>
                </a:lnTo>
                <a:lnTo>
                  <a:pt x="9016" y="186943"/>
                </a:lnTo>
                <a:lnTo>
                  <a:pt x="83565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1">
            <a:extLst>
              <a:ext uri="{FF2B5EF4-FFF2-40B4-BE49-F238E27FC236}">
                <a16:creationId xmlns:a16="http://schemas.microsoft.com/office/drawing/2014/main" id="{BA2F1E79-0CA3-435B-8007-9D853416FDD6}"/>
              </a:ext>
            </a:extLst>
          </p:cNvPr>
          <p:cNvSpPr/>
          <p:nvPr/>
        </p:nvSpPr>
        <p:spPr>
          <a:xfrm>
            <a:off x="4371340" y="4194683"/>
            <a:ext cx="290957" cy="6197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2">
            <a:extLst>
              <a:ext uri="{FF2B5EF4-FFF2-40B4-BE49-F238E27FC236}">
                <a16:creationId xmlns:a16="http://schemas.microsoft.com/office/drawing/2014/main" id="{F7BAE798-B237-4854-968F-D138822AC471}"/>
              </a:ext>
            </a:extLst>
          </p:cNvPr>
          <p:cNvSpPr/>
          <p:nvPr/>
        </p:nvSpPr>
        <p:spPr>
          <a:xfrm>
            <a:off x="4366514" y="4260977"/>
            <a:ext cx="99060" cy="36830"/>
          </a:xfrm>
          <a:custGeom>
            <a:avLst/>
            <a:gdLst/>
            <a:ahLst/>
            <a:cxnLst/>
            <a:rect l="l" t="t" r="r" b="b"/>
            <a:pathLst>
              <a:path w="99060" h="36829">
                <a:moveTo>
                  <a:pt x="38481" y="0"/>
                </a:moveTo>
                <a:lnTo>
                  <a:pt x="0" y="20574"/>
                </a:lnTo>
                <a:lnTo>
                  <a:pt x="61722" y="36830"/>
                </a:lnTo>
                <a:lnTo>
                  <a:pt x="98678" y="13970"/>
                </a:lnTo>
                <a:lnTo>
                  <a:pt x="38481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3">
            <a:extLst>
              <a:ext uri="{FF2B5EF4-FFF2-40B4-BE49-F238E27FC236}">
                <a16:creationId xmlns:a16="http://schemas.microsoft.com/office/drawing/2014/main" id="{D0F54AD0-C1B4-4544-8095-CA74DDDE5B5D}"/>
              </a:ext>
            </a:extLst>
          </p:cNvPr>
          <p:cNvSpPr/>
          <p:nvPr/>
        </p:nvSpPr>
        <p:spPr>
          <a:xfrm>
            <a:off x="4368291" y="4261739"/>
            <a:ext cx="95377" cy="3505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4">
            <a:extLst>
              <a:ext uri="{FF2B5EF4-FFF2-40B4-BE49-F238E27FC236}">
                <a16:creationId xmlns:a16="http://schemas.microsoft.com/office/drawing/2014/main" id="{C3D581B8-C565-42D2-BA94-42C046875F7D}"/>
              </a:ext>
            </a:extLst>
          </p:cNvPr>
          <p:cNvSpPr/>
          <p:nvPr/>
        </p:nvSpPr>
        <p:spPr>
          <a:xfrm>
            <a:off x="4375403" y="4275328"/>
            <a:ext cx="34290" cy="11430"/>
          </a:xfrm>
          <a:custGeom>
            <a:avLst/>
            <a:gdLst/>
            <a:ahLst/>
            <a:cxnLst/>
            <a:rect l="l" t="t" r="r" b="b"/>
            <a:pathLst>
              <a:path w="34289" h="11429">
                <a:moveTo>
                  <a:pt x="9906" y="0"/>
                </a:moveTo>
                <a:lnTo>
                  <a:pt x="0" y="4953"/>
                </a:lnTo>
                <a:lnTo>
                  <a:pt x="24003" y="11303"/>
                </a:lnTo>
                <a:lnTo>
                  <a:pt x="33909" y="5588"/>
                </a:lnTo>
                <a:lnTo>
                  <a:pt x="9906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5">
            <a:extLst>
              <a:ext uri="{FF2B5EF4-FFF2-40B4-BE49-F238E27FC236}">
                <a16:creationId xmlns:a16="http://schemas.microsoft.com/office/drawing/2014/main" id="{74F4053D-F6D1-46E2-8EF6-8C634EDD92FD}"/>
              </a:ext>
            </a:extLst>
          </p:cNvPr>
          <p:cNvSpPr/>
          <p:nvPr/>
        </p:nvSpPr>
        <p:spPr>
          <a:xfrm>
            <a:off x="4374260" y="4280534"/>
            <a:ext cx="25400" cy="7620"/>
          </a:xfrm>
          <a:custGeom>
            <a:avLst/>
            <a:gdLst/>
            <a:ahLst/>
            <a:cxnLst/>
            <a:rect l="l" t="t" r="r" b="b"/>
            <a:pathLst>
              <a:path w="25400" h="7620">
                <a:moveTo>
                  <a:pt x="1524" y="0"/>
                </a:moveTo>
                <a:lnTo>
                  <a:pt x="0" y="1015"/>
                </a:lnTo>
                <a:lnTo>
                  <a:pt x="23622" y="7112"/>
                </a:lnTo>
                <a:lnTo>
                  <a:pt x="25400" y="5968"/>
                </a:lnTo>
                <a:lnTo>
                  <a:pt x="1524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6">
            <a:extLst>
              <a:ext uri="{FF2B5EF4-FFF2-40B4-BE49-F238E27FC236}">
                <a16:creationId xmlns:a16="http://schemas.microsoft.com/office/drawing/2014/main" id="{FA76C239-525C-4FE7-B731-407DFC9FEA36}"/>
              </a:ext>
            </a:extLst>
          </p:cNvPr>
          <p:cNvSpPr/>
          <p:nvPr/>
        </p:nvSpPr>
        <p:spPr>
          <a:xfrm>
            <a:off x="4403216" y="4282566"/>
            <a:ext cx="34290" cy="11430"/>
          </a:xfrm>
          <a:custGeom>
            <a:avLst/>
            <a:gdLst/>
            <a:ahLst/>
            <a:cxnLst/>
            <a:rect l="l" t="t" r="r" b="b"/>
            <a:pathLst>
              <a:path w="34289" h="11429">
                <a:moveTo>
                  <a:pt x="9398" y="0"/>
                </a:moveTo>
                <a:lnTo>
                  <a:pt x="0" y="5206"/>
                </a:lnTo>
                <a:lnTo>
                  <a:pt x="24003" y="11429"/>
                </a:lnTo>
                <a:lnTo>
                  <a:pt x="33909" y="5841"/>
                </a:lnTo>
                <a:lnTo>
                  <a:pt x="9398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7">
            <a:extLst>
              <a:ext uri="{FF2B5EF4-FFF2-40B4-BE49-F238E27FC236}">
                <a16:creationId xmlns:a16="http://schemas.microsoft.com/office/drawing/2014/main" id="{9AB3921B-A9CF-41C5-80D8-1B3BFFEB0582}"/>
              </a:ext>
            </a:extLst>
          </p:cNvPr>
          <p:cNvSpPr/>
          <p:nvPr/>
        </p:nvSpPr>
        <p:spPr>
          <a:xfrm>
            <a:off x="4402073" y="4287901"/>
            <a:ext cx="25400" cy="7620"/>
          </a:xfrm>
          <a:custGeom>
            <a:avLst/>
            <a:gdLst/>
            <a:ahLst/>
            <a:cxnLst/>
            <a:rect l="l" t="t" r="r" b="b"/>
            <a:pathLst>
              <a:path w="25400" h="7620">
                <a:moveTo>
                  <a:pt x="1524" y="0"/>
                </a:moveTo>
                <a:lnTo>
                  <a:pt x="0" y="1016"/>
                </a:lnTo>
                <a:lnTo>
                  <a:pt x="23622" y="7112"/>
                </a:lnTo>
                <a:lnTo>
                  <a:pt x="25400" y="6096"/>
                </a:lnTo>
                <a:lnTo>
                  <a:pt x="1524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8">
            <a:extLst>
              <a:ext uri="{FF2B5EF4-FFF2-40B4-BE49-F238E27FC236}">
                <a16:creationId xmlns:a16="http://schemas.microsoft.com/office/drawing/2014/main" id="{6B850DF2-C65E-440E-A964-2CF40E429C9D}"/>
              </a:ext>
            </a:extLst>
          </p:cNvPr>
          <p:cNvSpPr/>
          <p:nvPr/>
        </p:nvSpPr>
        <p:spPr>
          <a:xfrm>
            <a:off x="4535551" y="4266438"/>
            <a:ext cx="120014" cy="81280"/>
          </a:xfrm>
          <a:custGeom>
            <a:avLst/>
            <a:gdLst/>
            <a:ahLst/>
            <a:cxnLst/>
            <a:rect l="l" t="t" r="r" b="b"/>
            <a:pathLst>
              <a:path w="120014" h="81279">
                <a:moveTo>
                  <a:pt x="119507" y="0"/>
                </a:moveTo>
                <a:lnTo>
                  <a:pt x="381" y="75437"/>
                </a:lnTo>
                <a:lnTo>
                  <a:pt x="0" y="80899"/>
                </a:lnTo>
                <a:lnTo>
                  <a:pt x="119125" y="6095"/>
                </a:lnTo>
                <a:lnTo>
                  <a:pt x="119507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9">
            <a:extLst>
              <a:ext uri="{FF2B5EF4-FFF2-40B4-BE49-F238E27FC236}">
                <a16:creationId xmlns:a16="http://schemas.microsoft.com/office/drawing/2014/main" id="{E15EA268-9C59-4F5B-B077-91050FFF5113}"/>
              </a:ext>
            </a:extLst>
          </p:cNvPr>
          <p:cNvSpPr/>
          <p:nvPr/>
        </p:nvSpPr>
        <p:spPr>
          <a:xfrm>
            <a:off x="4230370" y="4272915"/>
            <a:ext cx="306070" cy="74295"/>
          </a:xfrm>
          <a:custGeom>
            <a:avLst/>
            <a:gdLst/>
            <a:ahLst/>
            <a:cxnLst/>
            <a:rect l="l" t="t" r="r" b="b"/>
            <a:pathLst>
              <a:path w="306070" h="74295">
                <a:moveTo>
                  <a:pt x="4317" y="0"/>
                </a:moveTo>
                <a:lnTo>
                  <a:pt x="762" y="0"/>
                </a:lnTo>
                <a:lnTo>
                  <a:pt x="0" y="2412"/>
                </a:lnTo>
                <a:lnTo>
                  <a:pt x="305562" y="73787"/>
                </a:lnTo>
                <a:lnTo>
                  <a:pt x="305942" y="69215"/>
                </a:lnTo>
                <a:lnTo>
                  <a:pt x="4317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0">
            <a:extLst>
              <a:ext uri="{FF2B5EF4-FFF2-40B4-BE49-F238E27FC236}">
                <a16:creationId xmlns:a16="http://schemas.microsoft.com/office/drawing/2014/main" id="{98CCA865-5C16-46B4-844E-845DE6BD07EA}"/>
              </a:ext>
            </a:extLst>
          </p:cNvPr>
          <p:cNvSpPr/>
          <p:nvPr/>
        </p:nvSpPr>
        <p:spPr>
          <a:xfrm>
            <a:off x="4230496" y="4266819"/>
            <a:ext cx="3810" cy="0"/>
          </a:xfrm>
          <a:custGeom>
            <a:avLst/>
            <a:gdLst/>
            <a:ahLst/>
            <a:cxnLst/>
            <a:rect l="l" t="t" r="r" b="b"/>
            <a:pathLst>
              <a:path w="3810">
                <a:moveTo>
                  <a:pt x="0" y="0"/>
                </a:moveTo>
                <a:lnTo>
                  <a:pt x="3301" y="0"/>
                </a:lnTo>
              </a:path>
            </a:pathLst>
          </a:custGeom>
          <a:ln w="14986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1">
            <a:extLst>
              <a:ext uri="{FF2B5EF4-FFF2-40B4-BE49-F238E27FC236}">
                <a16:creationId xmlns:a16="http://schemas.microsoft.com/office/drawing/2014/main" id="{55ADF046-CA88-4E20-9002-C414B066A95E}"/>
              </a:ext>
            </a:extLst>
          </p:cNvPr>
          <p:cNvSpPr/>
          <p:nvPr/>
        </p:nvSpPr>
        <p:spPr>
          <a:xfrm>
            <a:off x="4230751" y="4198365"/>
            <a:ext cx="142240" cy="62230"/>
          </a:xfrm>
          <a:custGeom>
            <a:avLst/>
            <a:gdLst/>
            <a:ahLst/>
            <a:cxnLst/>
            <a:rect l="l" t="t" r="r" b="b"/>
            <a:pathLst>
              <a:path w="142239" h="62229">
                <a:moveTo>
                  <a:pt x="141477" y="0"/>
                </a:moveTo>
                <a:lnTo>
                  <a:pt x="0" y="60959"/>
                </a:lnTo>
                <a:lnTo>
                  <a:pt x="3556" y="61975"/>
                </a:lnTo>
                <a:lnTo>
                  <a:pt x="142112" y="1904"/>
                </a:lnTo>
                <a:lnTo>
                  <a:pt x="141477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2">
            <a:extLst>
              <a:ext uri="{FF2B5EF4-FFF2-40B4-BE49-F238E27FC236}">
                <a16:creationId xmlns:a16="http://schemas.microsoft.com/office/drawing/2014/main" id="{142BB232-F088-4F8B-955F-E2CAD9FC2F53}"/>
              </a:ext>
            </a:extLst>
          </p:cNvPr>
          <p:cNvSpPr/>
          <p:nvPr/>
        </p:nvSpPr>
        <p:spPr>
          <a:xfrm>
            <a:off x="4240276" y="4262501"/>
            <a:ext cx="290195" cy="71120"/>
          </a:xfrm>
          <a:custGeom>
            <a:avLst/>
            <a:gdLst/>
            <a:ahLst/>
            <a:cxnLst/>
            <a:rect l="l" t="t" r="r" b="b"/>
            <a:pathLst>
              <a:path w="290195" h="71120">
                <a:moveTo>
                  <a:pt x="4190" y="0"/>
                </a:moveTo>
                <a:lnTo>
                  <a:pt x="635" y="0"/>
                </a:lnTo>
                <a:lnTo>
                  <a:pt x="0" y="2412"/>
                </a:lnTo>
                <a:lnTo>
                  <a:pt x="289813" y="70993"/>
                </a:lnTo>
                <a:lnTo>
                  <a:pt x="290195" y="66548"/>
                </a:lnTo>
                <a:lnTo>
                  <a:pt x="419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3">
            <a:extLst>
              <a:ext uri="{FF2B5EF4-FFF2-40B4-BE49-F238E27FC236}">
                <a16:creationId xmlns:a16="http://schemas.microsoft.com/office/drawing/2014/main" id="{36EE98B9-9536-41B6-827D-7C7B21A29DB3}"/>
              </a:ext>
            </a:extLst>
          </p:cNvPr>
          <p:cNvSpPr/>
          <p:nvPr/>
        </p:nvSpPr>
        <p:spPr>
          <a:xfrm>
            <a:off x="4530090" y="4257421"/>
            <a:ext cx="118745" cy="73660"/>
          </a:xfrm>
          <a:custGeom>
            <a:avLst/>
            <a:gdLst/>
            <a:ahLst/>
            <a:cxnLst/>
            <a:rect l="l" t="t" r="r" b="b"/>
            <a:pathLst>
              <a:path w="118745" h="73660">
                <a:moveTo>
                  <a:pt x="118237" y="0"/>
                </a:moveTo>
                <a:lnTo>
                  <a:pt x="0" y="71119"/>
                </a:lnTo>
                <a:lnTo>
                  <a:pt x="254" y="73532"/>
                </a:lnTo>
                <a:lnTo>
                  <a:pt x="1650" y="73532"/>
                </a:lnTo>
                <a:lnTo>
                  <a:pt x="118363" y="4571"/>
                </a:lnTo>
                <a:lnTo>
                  <a:pt x="118237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4">
            <a:extLst>
              <a:ext uri="{FF2B5EF4-FFF2-40B4-BE49-F238E27FC236}">
                <a16:creationId xmlns:a16="http://schemas.microsoft.com/office/drawing/2014/main" id="{6B1E0299-0C8A-4F1D-B17D-D82DFCB42E7E}"/>
              </a:ext>
            </a:extLst>
          </p:cNvPr>
          <p:cNvSpPr/>
          <p:nvPr/>
        </p:nvSpPr>
        <p:spPr>
          <a:xfrm>
            <a:off x="7666735" y="4280547"/>
            <a:ext cx="470865" cy="22376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5">
            <a:extLst>
              <a:ext uri="{FF2B5EF4-FFF2-40B4-BE49-F238E27FC236}">
                <a16:creationId xmlns:a16="http://schemas.microsoft.com/office/drawing/2014/main" id="{87445835-88F8-483A-B484-6C4F24BC5695}"/>
              </a:ext>
            </a:extLst>
          </p:cNvPr>
          <p:cNvSpPr/>
          <p:nvPr/>
        </p:nvSpPr>
        <p:spPr>
          <a:xfrm>
            <a:off x="7687182" y="4522940"/>
            <a:ext cx="392791" cy="17174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6">
            <a:extLst>
              <a:ext uri="{FF2B5EF4-FFF2-40B4-BE49-F238E27FC236}">
                <a16:creationId xmlns:a16="http://schemas.microsoft.com/office/drawing/2014/main" id="{F7DE7A8D-67C8-4FBA-AED4-D039F9290E19}"/>
              </a:ext>
            </a:extLst>
          </p:cNvPr>
          <p:cNvSpPr/>
          <p:nvPr/>
        </p:nvSpPr>
        <p:spPr>
          <a:xfrm>
            <a:off x="7818119" y="4374260"/>
            <a:ext cx="312420" cy="208279"/>
          </a:xfrm>
          <a:custGeom>
            <a:avLst/>
            <a:gdLst/>
            <a:ahLst/>
            <a:cxnLst/>
            <a:rect l="l" t="t" r="r" b="b"/>
            <a:pathLst>
              <a:path w="312420" h="208279">
                <a:moveTo>
                  <a:pt x="56641" y="0"/>
                </a:moveTo>
                <a:lnTo>
                  <a:pt x="0" y="147827"/>
                </a:lnTo>
                <a:lnTo>
                  <a:pt x="250698" y="208152"/>
                </a:lnTo>
                <a:lnTo>
                  <a:pt x="312293" y="27050"/>
                </a:lnTo>
                <a:lnTo>
                  <a:pt x="56641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7">
            <a:extLst>
              <a:ext uri="{FF2B5EF4-FFF2-40B4-BE49-F238E27FC236}">
                <a16:creationId xmlns:a16="http://schemas.microsoft.com/office/drawing/2014/main" id="{100DD54E-319A-43AD-B2A5-4DB00D9558BA}"/>
              </a:ext>
            </a:extLst>
          </p:cNvPr>
          <p:cNvSpPr/>
          <p:nvPr/>
        </p:nvSpPr>
        <p:spPr>
          <a:xfrm>
            <a:off x="7818119" y="4374260"/>
            <a:ext cx="312420" cy="208279"/>
          </a:xfrm>
          <a:custGeom>
            <a:avLst/>
            <a:gdLst/>
            <a:ahLst/>
            <a:cxnLst/>
            <a:rect l="l" t="t" r="r" b="b"/>
            <a:pathLst>
              <a:path w="312420" h="208279">
                <a:moveTo>
                  <a:pt x="56641" y="0"/>
                </a:moveTo>
                <a:lnTo>
                  <a:pt x="0" y="147827"/>
                </a:lnTo>
                <a:lnTo>
                  <a:pt x="250698" y="208152"/>
                </a:lnTo>
                <a:lnTo>
                  <a:pt x="312293" y="27050"/>
                </a:lnTo>
                <a:lnTo>
                  <a:pt x="56641" y="0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8">
            <a:extLst>
              <a:ext uri="{FF2B5EF4-FFF2-40B4-BE49-F238E27FC236}">
                <a16:creationId xmlns:a16="http://schemas.microsoft.com/office/drawing/2014/main" id="{5C6322EE-4B4D-48E9-847B-F7F1FA38E156}"/>
              </a:ext>
            </a:extLst>
          </p:cNvPr>
          <p:cNvSpPr/>
          <p:nvPr/>
        </p:nvSpPr>
        <p:spPr>
          <a:xfrm>
            <a:off x="7833486" y="4379518"/>
            <a:ext cx="283730" cy="18943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09">
            <a:extLst>
              <a:ext uri="{FF2B5EF4-FFF2-40B4-BE49-F238E27FC236}">
                <a16:creationId xmlns:a16="http://schemas.microsoft.com/office/drawing/2014/main" id="{3D7A4881-8824-4EB7-8A2B-18965E3ED0C4}"/>
              </a:ext>
            </a:extLst>
          </p:cNvPr>
          <p:cNvSpPr/>
          <p:nvPr/>
        </p:nvSpPr>
        <p:spPr>
          <a:xfrm>
            <a:off x="7875016" y="4368038"/>
            <a:ext cx="264540" cy="3873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0">
            <a:extLst>
              <a:ext uri="{FF2B5EF4-FFF2-40B4-BE49-F238E27FC236}">
                <a16:creationId xmlns:a16="http://schemas.microsoft.com/office/drawing/2014/main" id="{B7E9B087-1793-45F6-A312-FEA888972BBB}"/>
              </a:ext>
            </a:extLst>
          </p:cNvPr>
          <p:cNvSpPr/>
          <p:nvPr/>
        </p:nvSpPr>
        <p:spPr>
          <a:xfrm>
            <a:off x="7815453" y="4367784"/>
            <a:ext cx="73660" cy="161290"/>
          </a:xfrm>
          <a:custGeom>
            <a:avLst/>
            <a:gdLst/>
            <a:ahLst/>
            <a:cxnLst/>
            <a:rect l="l" t="t" r="r" b="b"/>
            <a:pathLst>
              <a:path w="73659" h="161289">
                <a:moveTo>
                  <a:pt x="60451" y="0"/>
                </a:moveTo>
                <a:lnTo>
                  <a:pt x="0" y="159131"/>
                </a:lnTo>
                <a:lnTo>
                  <a:pt x="11811" y="161163"/>
                </a:lnTo>
                <a:lnTo>
                  <a:pt x="73405" y="4318"/>
                </a:lnTo>
                <a:lnTo>
                  <a:pt x="60451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1">
            <a:extLst>
              <a:ext uri="{FF2B5EF4-FFF2-40B4-BE49-F238E27FC236}">
                <a16:creationId xmlns:a16="http://schemas.microsoft.com/office/drawing/2014/main" id="{12B7A1C0-D119-4E9B-AC3E-DB2C2FBE5963}"/>
              </a:ext>
            </a:extLst>
          </p:cNvPr>
          <p:cNvSpPr/>
          <p:nvPr/>
        </p:nvSpPr>
        <p:spPr>
          <a:xfrm>
            <a:off x="8058531" y="4396613"/>
            <a:ext cx="79121" cy="18605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2">
            <a:extLst>
              <a:ext uri="{FF2B5EF4-FFF2-40B4-BE49-F238E27FC236}">
                <a16:creationId xmlns:a16="http://schemas.microsoft.com/office/drawing/2014/main" id="{B4F07DCE-1935-4E1A-8AB3-BAF88AF52FE4}"/>
              </a:ext>
            </a:extLst>
          </p:cNvPr>
          <p:cNvSpPr/>
          <p:nvPr/>
        </p:nvSpPr>
        <p:spPr>
          <a:xfrm>
            <a:off x="7814564" y="4520819"/>
            <a:ext cx="270563" cy="6286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3">
            <a:extLst>
              <a:ext uri="{FF2B5EF4-FFF2-40B4-BE49-F238E27FC236}">
                <a16:creationId xmlns:a16="http://schemas.microsoft.com/office/drawing/2014/main" id="{BE282578-0C9A-4AB4-A3A1-854EB3234A5E}"/>
              </a:ext>
            </a:extLst>
          </p:cNvPr>
          <p:cNvSpPr/>
          <p:nvPr/>
        </p:nvSpPr>
        <p:spPr>
          <a:xfrm>
            <a:off x="8067293" y="4398136"/>
            <a:ext cx="74295" cy="187325"/>
          </a:xfrm>
          <a:custGeom>
            <a:avLst/>
            <a:gdLst/>
            <a:ahLst/>
            <a:cxnLst/>
            <a:rect l="l" t="t" r="r" b="b"/>
            <a:pathLst>
              <a:path w="74295" h="187325">
                <a:moveTo>
                  <a:pt x="74167" y="0"/>
                </a:moveTo>
                <a:lnTo>
                  <a:pt x="71627" y="0"/>
                </a:lnTo>
                <a:lnTo>
                  <a:pt x="0" y="185546"/>
                </a:lnTo>
                <a:lnTo>
                  <a:pt x="8000" y="186944"/>
                </a:lnTo>
                <a:lnTo>
                  <a:pt x="74167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4">
            <a:extLst>
              <a:ext uri="{FF2B5EF4-FFF2-40B4-BE49-F238E27FC236}">
                <a16:creationId xmlns:a16="http://schemas.microsoft.com/office/drawing/2014/main" id="{B888958F-1978-4BCE-B7EC-9957EA72045D}"/>
              </a:ext>
            </a:extLst>
          </p:cNvPr>
          <p:cNvSpPr/>
          <p:nvPr/>
        </p:nvSpPr>
        <p:spPr>
          <a:xfrm>
            <a:off x="7814818" y="4529201"/>
            <a:ext cx="258190" cy="6197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5">
            <a:extLst>
              <a:ext uri="{FF2B5EF4-FFF2-40B4-BE49-F238E27FC236}">
                <a16:creationId xmlns:a16="http://schemas.microsoft.com/office/drawing/2014/main" id="{1D475DAC-83D1-41C2-8B09-F176C7C7B0CA}"/>
              </a:ext>
            </a:extLst>
          </p:cNvPr>
          <p:cNvSpPr/>
          <p:nvPr/>
        </p:nvSpPr>
        <p:spPr>
          <a:xfrm>
            <a:off x="7810500" y="4595495"/>
            <a:ext cx="87630" cy="36830"/>
          </a:xfrm>
          <a:custGeom>
            <a:avLst/>
            <a:gdLst/>
            <a:ahLst/>
            <a:cxnLst/>
            <a:rect l="l" t="t" r="r" b="b"/>
            <a:pathLst>
              <a:path w="87629" h="36829">
                <a:moveTo>
                  <a:pt x="34163" y="0"/>
                </a:moveTo>
                <a:lnTo>
                  <a:pt x="0" y="20573"/>
                </a:lnTo>
                <a:lnTo>
                  <a:pt x="54864" y="36829"/>
                </a:lnTo>
                <a:lnTo>
                  <a:pt x="87629" y="13969"/>
                </a:lnTo>
                <a:lnTo>
                  <a:pt x="34163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6">
            <a:extLst>
              <a:ext uri="{FF2B5EF4-FFF2-40B4-BE49-F238E27FC236}">
                <a16:creationId xmlns:a16="http://schemas.microsoft.com/office/drawing/2014/main" id="{A179DEBA-35AC-4C3C-A120-A15E894F5CD7}"/>
              </a:ext>
            </a:extLst>
          </p:cNvPr>
          <p:cNvSpPr/>
          <p:nvPr/>
        </p:nvSpPr>
        <p:spPr>
          <a:xfrm>
            <a:off x="7812151" y="4596257"/>
            <a:ext cx="84581" cy="3505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7">
            <a:extLst>
              <a:ext uri="{FF2B5EF4-FFF2-40B4-BE49-F238E27FC236}">
                <a16:creationId xmlns:a16="http://schemas.microsoft.com/office/drawing/2014/main" id="{46A59322-2037-4EAA-A67B-9C864AE2CE3E}"/>
              </a:ext>
            </a:extLst>
          </p:cNvPr>
          <p:cNvSpPr/>
          <p:nvPr/>
        </p:nvSpPr>
        <p:spPr>
          <a:xfrm>
            <a:off x="7818501" y="4609846"/>
            <a:ext cx="30480" cy="11430"/>
          </a:xfrm>
          <a:custGeom>
            <a:avLst/>
            <a:gdLst/>
            <a:ahLst/>
            <a:cxnLst/>
            <a:rect l="l" t="t" r="r" b="b"/>
            <a:pathLst>
              <a:path w="30479" h="11429">
                <a:moveTo>
                  <a:pt x="8763" y="0"/>
                </a:moveTo>
                <a:lnTo>
                  <a:pt x="0" y="4952"/>
                </a:lnTo>
                <a:lnTo>
                  <a:pt x="21335" y="11302"/>
                </a:lnTo>
                <a:lnTo>
                  <a:pt x="30099" y="5714"/>
                </a:lnTo>
                <a:lnTo>
                  <a:pt x="8763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8">
            <a:extLst>
              <a:ext uri="{FF2B5EF4-FFF2-40B4-BE49-F238E27FC236}">
                <a16:creationId xmlns:a16="http://schemas.microsoft.com/office/drawing/2014/main" id="{7ED67175-961D-4885-B55C-09D3CD7CFC41}"/>
              </a:ext>
            </a:extLst>
          </p:cNvPr>
          <p:cNvSpPr/>
          <p:nvPr/>
        </p:nvSpPr>
        <p:spPr>
          <a:xfrm>
            <a:off x="7817484" y="4615053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59" h="7620">
                <a:moveTo>
                  <a:pt x="1397" y="0"/>
                </a:moveTo>
                <a:lnTo>
                  <a:pt x="0" y="1016"/>
                </a:lnTo>
                <a:lnTo>
                  <a:pt x="20955" y="7112"/>
                </a:lnTo>
                <a:lnTo>
                  <a:pt x="22606" y="5969"/>
                </a:lnTo>
                <a:lnTo>
                  <a:pt x="1397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19">
            <a:extLst>
              <a:ext uri="{FF2B5EF4-FFF2-40B4-BE49-F238E27FC236}">
                <a16:creationId xmlns:a16="http://schemas.microsoft.com/office/drawing/2014/main" id="{DD83CD92-7AD1-48D6-98A3-45F1F3028AB5}"/>
              </a:ext>
            </a:extLst>
          </p:cNvPr>
          <p:cNvSpPr/>
          <p:nvPr/>
        </p:nvSpPr>
        <p:spPr>
          <a:xfrm>
            <a:off x="7843139" y="4617084"/>
            <a:ext cx="30480" cy="12065"/>
          </a:xfrm>
          <a:custGeom>
            <a:avLst/>
            <a:gdLst/>
            <a:ahLst/>
            <a:cxnLst/>
            <a:rect l="l" t="t" r="r" b="b"/>
            <a:pathLst>
              <a:path w="30479" h="12064">
                <a:moveTo>
                  <a:pt x="8254" y="0"/>
                </a:moveTo>
                <a:lnTo>
                  <a:pt x="0" y="5206"/>
                </a:lnTo>
                <a:lnTo>
                  <a:pt x="21335" y="11556"/>
                </a:lnTo>
                <a:lnTo>
                  <a:pt x="30099" y="5841"/>
                </a:lnTo>
                <a:lnTo>
                  <a:pt x="8254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0">
            <a:extLst>
              <a:ext uri="{FF2B5EF4-FFF2-40B4-BE49-F238E27FC236}">
                <a16:creationId xmlns:a16="http://schemas.microsoft.com/office/drawing/2014/main" id="{E3F1F5FF-DBAB-4CC5-948C-8C31CE675B6D}"/>
              </a:ext>
            </a:extLst>
          </p:cNvPr>
          <p:cNvSpPr/>
          <p:nvPr/>
        </p:nvSpPr>
        <p:spPr>
          <a:xfrm>
            <a:off x="7842122" y="4622546"/>
            <a:ext cx="22860" cy="6985"/>
          </a:xfrm>
          <a:custGeom>
            <a:avLst/>
            <a:gdLst/>
            <a:ahLst/>
            <a:cxnLst/>
            <a:rect l="l" t="t" r="r" b="b"/>
            <a:pathLst>
              <a:path w="22859" h="6985">
                <a:moveTo>
                  <a:pt x="1397" y="0"/>
                </a:moveTo>
                <a:lnTo>
                  <a:pt x="0" y="1015"/>
                </a:lnTo>
                <a:lnTo>
                  <a:pt x="20954" y="6984"/>
                </a:lnTo>
                <a:lnTo>
                  <a:pt x="22605" y="5968"/>
                </a:lnTo>
                <a:lnTo>
                  <a:pt x="1397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1">
            <a:extLst>
              <a:ext uri="{FF2B5EF4-FFF2-40B4-BE49-F238E27FC236}">
                <a16:creationId xmlns:a16="http://schemas.microsoft.com/office/drawing/2014/main" id="{FDDDB45F-4AA8-4D94-815C-C130AC3AE019}"/>
              </a:ext>
            </a:extLst>
          </p:cNvPr>
          <p:cNvSpPr/>
          <p:nvPr/>
        </p:nvSpPr>
        <p:spPr>
          <a:xfrm>
            <a:off x="7960486" y="4600955"/>
            <a:ext cx="106680" cy="81280"/>
          </a:xfrm>
          <a:custGeom>
            <a:avLst/>
            <a:gdLst/>
            <a:ahLst/>
            <a:cxnLst/>
            <a:rect l="l" t="t" r="r" b="b"/>
            <a:pathLst>
              <a:path w="106679" h="81279">
                <a:moveTo>
                  <a:pt x="106172" y="0"/>
                </a:moveTo>
                <a:lnTo>
                  <a:pt x="381" y="75438"/>
                </a:lnTo>
                <a:lnTo>
                  <a:pt x="0" y="80899"/>
                </a:lnTo>
                <a:lnTo>
                  <a:pt x="105791" y="6096"/>
                </a:lnTo>
                <a:lnTo>
                  <a:pt x="10617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2">
            <a:extLst>
              <a:ext uri="{FF2B5EF4-FFF2-40B4-BE49-F238E27FC236}">
                <a16:creationId xmlns:a16="http://schemas.microsoft.com/office/drawing/2014/main" id="{C9ED86EC-EB82-41C7-9FB2-BD73A33C1488}"/>
              </a:ext>
            </a:extLst>
          </p:cNvPr>
          <p:cNvSpPr/>
          <p:nvPr/>
        </p:nvSpPr>
        <p:spPr>
          <a:xfrm>
            <a:off x="7689722" y="4607433"/>
            <a:ext cx="271780" cy="74295"/>
          </a:xfrm>
          <a:custGeom>
            <a:avLst/>
            <a:gdLst/>
            <a:ahLst/>
            <a:cxnLst/>
            <a:rect l="l" t="t" r="r" b="b"/>
            <a:pathLst>
              <a:path w="271779" h="74295">
                <a:moveTo>
                  <a:pt x="3936" y="0"/>
                </a:moveTo>
                <a:lnTo>
                  <a:pt x="634" y="0"/>
                </a:lnTo>
                <a:lnTo>
                  <a:pt x="0" y="2413"/>
                </a:lnTo>
                <a:lnTo>
                  <a:pt x="271145" y="73787"/>
                </a:lnTo>
                <a:lnTo>
                  <a:pt x="271525" y="69215"/>
                </a:lnTo>
                <a:lnTo>
                  <a:pt x="393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3">
            <a:extLst>
              <a:ext uri="{FF2B5EF4-FFF2-40B4-BE49-F238E27FC236}">
                <a16:creationId xmlns:a16="http://schemas.microsoft.com/office/drawing/2014/main" id="{4586832B-D597-46B7-8E76-CD86F4C0B51C}"/>
              </a:ext>
            </a:extLst>
          </p:cNvPr>
          <p:cNvSpPr/>
          <p:nvPr/>
        </p:nvSpPr>
        <p:spPr>
          <a:xfrm>
            <a:off x="7689977" y="4601336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921" y="0"/>
                </a:lnTo>
              </a:path>
            </a:pathLst>
          </a:custGeom>
          <a:ln w="14986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4">
            <a:extLst>
              <a:ext uri="{FF2B5EF4-FFF2-40B4-BE49-F238E27FC236}">
                <a16:creationId xmlns:a16="http://schemas.microsoft.com/office/drawing/2014/main" id="{DB697579-A702-4B6D-81CC-EF475501632B}"/>
              </a:ext>
            </a:extLst>
          </p:cNvPr>
          <p:cNvSpPr/>
          <p:nvPr/>
        </p:nvSpPr>
        <p:spPr>
          <a:xfrm>
            <a:off x="7690104" y="4532884"/>
            <a:ext cx="126364" cy="62230"/>
          </a:xfrm>
          <a:custGeom>
            <a:avLst/>
            <a:gdLst/>
            <a:ahLst/>
            <a:cxnLst/>
            <a:rect l="l" t="t" r="r" b="b"/>
            <a:pathLst>
              <a:path w="126365" h="62229">
                <a:moveTo>
                  <a:pt x="125475" y="0"/>
                </a:moveTo>
                <a:lnTo>
                  <a:pt x="0" y="60960"/>
                </a:lnTo>
                <a:lnTo>
                  <a:pt x="3175" y="61976"/>
                </a:lnTo>
                <a:lnTo>
                  <a:pt x="126111" y="1905"/>
                </a:lnTo>
                <a:lnTo>
                  <a:pt x="12547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5">
            <a:extLst>
              <a:ext uri="{FF2B5EF4-FFF2-40B4-BE49-F238E27FC236}">
                <a16:creationId xmlns:a16="http://schemas.microsoft.com/office/drawing/2014/main" id="{2ADD5D86-A7FD-4794-86B5-249D2096400E}"/>
              </a:ext>
            </a:extLst>
          </p:cNvPr>
          <p:cNvSpPr/>
          <p:nvPr/>
        </p:nvSpPr>
        <p:spPr>
          <a:xfrm>
            <a:off x="7698613" y="4597019"/>
            <a:ext cx="257810" cy="71120"/>
          </a:xfrm>
          <a:custGeom>
            <a:avLst/>
            <a:gdLst/>
            <a:ahLst/>
            <a:cxnLst/>
            <a:rect l="l" t="t" r="r" b="b"/>
            <a:pathLst>
              <a:path w="257809" h="71120">
                <a:moveTo>
                  <a:pt x="3682" y="0"/>
                </a:moveTo>
                <a:lnTo>
                  <a:pt x="634" y="0"/>
                </a:lnTo>
                <a:lnTo>
                  <a:pt x="0" y="2412"/>
                </a:lnTo>
                <a:lnTo>
                  <a:pt x="257175" y="70992"/>
                </a:lnTo>
                <a:lnTo>
                  <a:pt x="257428" y="66547"/>
                </a:lnTo>
                <a:lnTo>
                  <a:pt x="368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6">
            <a:extLst>
              <a:ext uri="{FF2B5EF4-FFF2-40B4-BE49-F238E27FC236}">
                <a16:creationId xmlns:a16="http://schemas.microsoft.com/office/drawing/2014/main" id="{7FE7255E-6DA5-4212-B260-C0CCD2DAFF48}"/>
              </a:ext>
            </a:extLst>
          </p:cNvPr>
          <p:cNvSpPr/>
          <p:nvPr/>
        </p:nvSpPr>
        <p:spPr>
          <a:xfrm>
            <a:off x="7955660" y="4591939"/>
            <a:ext cx="105410" cy="73660"/>
          </a:xfrm>
          <a:custGeom>
            <a:avLst/>
            <a:gdLst/>
            <a:ahLst/>
            <a:cxnLst/>
            <a:rect l="l" t="t" r="r" b="b"/>
            <a:pathLst>
              <a:path w="105409" h="73660">
                <a:moveTo>
                  <a:pt x="105029" y="0"/>
                </a:moveTo>
                <a:lnTo>
                  <a:pt x="0" y="71119"/>
                </a:lnTo>
                <a:lnTo>
                  <a:pt x="254" y="73533"/>
                </a:lnTo>
                <a:lnTo>
                  <a:pt x="1524" y="73533"/>
                </a:lnTo>
                <a:lnTo>
                  <a:pt x="105156" y="4572"/>
                </a:lnTo>
                <a:lnTo>
                  <a:pt x="105029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7">
            <a:extLst>
              <a:ext uri="{FF2B5EF4-FFF2-40B4-BE49-F238E27FC236}">
                <a16:creationId xmlns:a16="http://schemas.microsoft.com/office/drawing/2014/main" id="{43ACB0BB-6DAD-45F7-95E2-49F3805E8591}"/>
              </a:ext>
            </a:extLst>
          </p:cNvPr>
          <p:cNvSpPr/>
          <p:nvPr/>
        </p:nvSpPr>
        <p:spPr>
          <a:xfrm>
            <a:off x="4656073" y="3313557"/>
            <a:ext cx="443865" cy="756920"/>
          </a:xfrm>
          <a:custGeom>
            <a:avLst/>
            <a:gdLst/>
            <a:ahLst/>
            <a:cxnLst/>
            <a:rect l="l" t="t" r="r" b="b"/>
            <a:pathLst>
              <a:path w="443864" h="756920">
                <a:moveTo>
                  <a:pt x="0" y="756665"/>
                </a:moveTo>
                <a:lnTo>
                  <a:pt x="443611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8">
            <a:extLst>
              <a:ext uri="{FF2B5EF4-FFF2-40B4-BE49-F238E27FC236}">
                <a16:creationId xmlns:a16="http://schemas.microsoft.com/office/drawing/2014/main" id="{117EA7D8-9825-4339-A9BE-3CA582E2DE69}"/>
              </a:ext>
            </a:extLst>
          </p:cNvPr>
          <p:cNvSpPr/>
          <p:nvPr/>
        </p:nvSpPr>
        <p:spPr>
          <a:xfrm>
            <a:off x="5306821" y="3017139"/>
            <a:ext cx="1525270" cy="109855"/>
          </a:xfrm>
          <a:custGeom>
            <a:avLst/>
            <a:gdLst/>
            <a:ahLst/>
            <a:cxnLst/>
            <a:rect l="l" t="t" r="r" b="b"/>
            <a:pathLst>
              <a:path w="1525270" h="109855">
                <a:moveTo>
                  <a:pt x="0" y="109855"/>
                </a:moveTo>
                <a:lnTo>
                  <a:pt x="1524888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29">
            <a:extLst>
              <a:ext uri="{FF2B5EF4-FFF2-40B4-BE49-F238E27FC236}">
                <a16:creationId xmlns:a16="http://schemas.microsoft.com/office/drawing/2014/main" id="{94EFAEB3-6EB9-4206-9658-B17014B363BC}"/>
              </a:ext>
            </a:extLst>
          </p:cNvPr>
          <p:cNvSpPr/>
          <p:nvPr/>
        </p:nvSpPr>
        <p:spPr>
          <a:xfrm>
            <a:off x="5099684" y="3253740"/>
            <a:ext cx="1721485" cy="2172970"/>
          </a:xfrm>
          <a:custGeom>
            <a:avLst/>
            <a:gdLst/>
            <a:ahLst/>
            <a:cxnLst/>
            <a:rect l="l" t="t" r="r" b="b"/>
            <a:pathLst>
              <a:path w="1721484" h="2172970">
                <a:moveTo>
                  <a:pt x="0" y="2172462"/>
                </a:moveTo>
                <a:lnTo>
                  <a:pt x="1720976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0">
            <a:extLst>
              <a:ext uri="{FF2B5EF4-FFF2-40B4-BE49-F238E27FC236}">
                <a16:creationId xmlns:a16="http://schemas.microsoft.com/office/drawing/2014/main" id="{5F96441C-1DB4-4C06-9ADA-2E043D32B2E1}"/>
              </a:ext>
            </a:extLst>
          </p:cNvPr>
          <p:cNvSpPr/>
          <p:nvPr/>
        </p:nvSpPr>
        <p:spPr>
          <a:xfrm>
            <a:off x="5099684" y="5426202"/>
            <a:ext cx="1763395" cy="367030"/>
          </a:xfrm>
          <a:custGeom>
            <a:avLst/>
            <a:gdLst/>
            <a:ahLst/>
            <a:cxnLst/>
            <a:rect l="l" t="t" r="r" b="b"/>
            <a:pathLst>
              <a:path w="1763395" h="367029">
                <a:moveTo>
                  <a:pt x="0" y="0"/>
                </a:moveTo>
                <a:lnTo>
                  <a:pt x="1762887" y="366826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1">
            <a:extLst>
              <a:ext uri="{FF2B5EF4-FFF2-40B4-BE49-F238E27FC236}">
                <a16:creationId xmlns:a16="http://schemas.microsoft.com/office/drawing/2014/main" id="{DDEB5276-06CE-4A3F-8601-A670EB43A987}"/>
              </a:ext>
            </a:extLst>
          </p:cNvPr>
          <p:cNvSpPr/>
          <p:nvPr/>
        </p:nvSpPr>
        <p:spPr>
          <a:xfrm>
            <a:off x="6915911" y="3268726"/>
            <a:ext cx="30480" cy="2294890"/>
          </a:xfrm>
          <a:custGeom>
            <a:avLst/>
            <a:gdLst/>
            <a:ahLst/>
            <a:cxnLst/>
            <a:rect l="l" t="t" r="r" b="b"/>
            <a:pathLst>
              <a:path w="30479" h="2294890">
                <a:moveTo>
                  <a:pt x="29972" y="2294890"/>
                </a:moveTo>
                <a:lnTo>
                  <a:pt x="0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2">
            <a:extLst>
              <a:ext uri="{FF2B5EF4-FFF2-40B4-BE49-F238E27FC236}">
                <a16:creationId xmlns:a16="http://schemas.microsoft.com/office/drawing/2014/main" id="{4C8B7BB5-42F3-43F9-9347-51985F8DCEDE}"/>
              </a:ext>
            </a:extLst>
          </p:cNvPr>
          <p:cNvSpPr/>
          <p:nvPr/>
        </p:nvSpPr>
        <p:spPr>
          <a:xfrm>
            <a:off x="7035800" y="4688459"/>
            <a:ext cx="845185" cy="947419"/>
          </a:xfrm>
          <a:custGeom>
            <a:avLst/>
            <a:gdLst/>
            <a:ahLst/>
            <a:cxnLst/>
            <a:rect l="l" t="t" r="r" b="b"/>
            <a:pathLst>
              <a:path w="845184" h="947420">
                <a:moveTo>
                  <a:pt x="0" y="947140"/>
                </a:moveTo>
                <a:lnTo>
                  <a:pt x="845184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3">
            <a:extLst>
              <a:ext uri="{FF2B5EF4-FFF2-40B4-BE49-F238E27FC236}">
                <a16:creationId xmlns:a16="http://schemas.microsoft.com/office/drawing/2014/main" id="{CD03393C-8496-40AD-9CD1-EE60F555BB98}"/>
              </a:ext>
            </a:extLst>
          </p:cNvPr>
          <p:cNvSpPr/>
          <p:nvPr/>
        </p:nvSpPr>
        <p:spPr>
          <a:xfrm>
            <a:off x="4530090" y="4330065"/>
            <a:ext cx="328930" cy="939165"/>
          </a:xfrm>
          <a:custGeom>
            <a:avLst/>
            <a:gdLst/>
            <a:ahLst/>
            <a:cxnLst/>
            <a:rect l="l" t="t" r="r" b="b"/>
            <a:pathLst>
              <a:path w="328929" h="939164">
                <a:moveTo>
                  <a:pt x="328549" y="939038"/>
                </a:moveTo>
                <a:lnTo>
                  <a:pt x="0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4">
            <a:extLst>
              <a:ext uri="{FF2B5EF4-FFF2-40B4-BE49-F238E27FC236}">
                <a16:creationId xmlns:a16="http://schemas.microsoft.com/office/drawing/2014/main" id="{3445126C-E039-4B9E-84A2-7B7798B4E787}"/>
              </a:ext>
            </a:extLst>
          </p:cNvPr>
          <p:cNvSpPr/>
          <p:nvPr/>
        </p:nvSpPr>
        <p:spPr>
          <a:xfrm>
            <a:off x="7002398" y="3246501"/>
            <a:ext cx="973455" cy="1133475"/>
          </a:xfrm>
          <a:custGeom>
            <a:avLst/>
            <a:gdLst/>
            <a:ahLst/>
            <a:cxnLst/>
            <a:rect l="l" t="t" r="r" b="b"/>
            <a:pathLst>
              <a:path w="973454" h="1133475">
                <a:moveTo>
                  <a:pt x="972947" y="1133094"/>
                </a:moveTo>
                <a:lnTo>
                  <a:pt x="0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5">
            <a:extLst>
              <a:ext uri="{FF2B5EF4-FFF2-40B4-BE49-F238E27FC236}">
                <a16:creationId xmlns:a16="http://schemas.microsoft.com/office/drawing/2014/main" id="{5B67FFAB-5C9E-43E3-93CD-BC8365CC8BE4}"/>
              </a:ext>
            </a:extLst>
          </p:cNvPr>
          <p:cNvSpPr/>
          <p:nvPr/>
        </p:nvSpPr>
        <p:spPr>
          <a:xfrm>
            <a:off x="5306821" y="3126994"/>
            <a:ext cx="1639570" cy="2437130"/>
          </a:xfrm>
          <a:custGeom>
            <a:avLst/>
            <a:gdLst/>
            <a:ahLst/>
            <a:cxnLst/>
            <a:rect l="l" t="t" r="r" b="b"/>
            <a:pathLst>
              <a:path w="1639570" h="2437129">
                <a:moveTo>
                  <a:pt x="1639061" y="2436621"/>
                </a:moveTo>
                <a:lnTo>
                  <a:pt x="0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6">
            <a:extLst>
              <a:ext uri="{FF2B5EF4-FFF2-40B4-BE49-F238E27FC236}">
                <a16:creationId xmlns:a16="http://schemas.microsoft.com/office/drawing/2014/main" id="{431B390B-60C9-4080-AFE3-851758084F6B}"/>
              </a:ext>
            </a:extLst>
          </p:cNvPr>
          <p:cNvSpPr txBox="1"/>
          <p:nvPr/>
        </p:nvSpPr>
        <p:spPr>
          <a:xfrm>
            <a:off x="535940" y="5073078"/>
            <a:ext cx="5344160" cy="1225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8100" algn="ctr">
              <a:lnSpc>
                <a:spcPct val="100000"/>
              </a:lnSpc>
            </a:pPr>
            <a:r>
              <a:rPr sz="2400" dirty="0">
                <a:solidFill>
                  <a:srgbClr val="163793"/>
                </a:solidFill>
                <a:latin typeface="宋体"/>
                <a:cs typeface="宋体"/>
              </a:rPr>
              <a:t>通信链路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3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spc="200" dirty="0">
                <a:solidFill>
                  <a:srgbClr val="6699FF"/>
                </a:solidFill>
                <a:latin typeface="Wingdings"/>
                <a:cs typeface="Wingdings"/>
              </a:rPr>
              <a:t></a:t>
            </a:r>
            <a:r>
              <a:rPr sz="2800" spc="-5" dirty="0">
                <a:solidFill>
                  <a:srgbClr val="163793"/>
                </a:solidFill>
                <a:latin typeface="宋体"/>
                <a:cs typeface="宋体"/>
              </a:rPr>
              <a:t>距离远、数量大如何保证互连？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39" name="object 137">
            <a:extLst>
              <a:ext uri="{FF2B5EF4-FFF2-40B4-BE49-F238E27FC236}">
                <a16:creationId xmlns:a16="http://schemas.microsoft.com/office/drawing/2014/main" id="{DD8A9291-404D-492D-96A1-F565782D1FF2}"/>
              </a:ext>
            </a:extLst>
          </p:cNvPr>
          <p:cNvSpPr/>
          <p:nvPr/>
        </p:nvSpPr>
        <p:spPr>
          <a:xfrm>
            <a:off x="3903598" y="4799584"/>
            <a:ext cx="766445" cy="436245"/>
          </a:xfrm>
          <a:custGeom>
            <a:avLst/>
            <a:gdLst/>
            <a:ahLst/>
            <a:cxnLst/>
            <a:rect l="l" t="t" r="r" b="b"/>
            <a:pathLst>
              <a:path w="766445" h="436245">
                <a:moveTo>
                  <a:pt x="697478" y="33298"/>
                </a:moveTo>
                <a:lnTo>
                  <a:pt x="0" y="427482"/>
                </a:lnTo>
                <a:lnTo>
                  <a:pt x="4699" y="435864"/>
                </a:lnTo>
                <a:lnTo>
                  <a:pt x="702206" y="41664"/>
                </a:lnTo>
                <a:lnTo>
                  <a:pt x="697478" y="33298"/>
                </a:lnTo>
                <a:close/>
              </a:path>
              <a:path w="766445" h="436245">
                <a:moveTo>
                  <a:pt x="747946" y="27051"/>
                </a:moveTo>
                <a:lnTo>
                  <a:pt x="708533" y="27051"/>
                </a:lnTo>
                <a:lnTo>
                  <a:pt x="713231" y="35433"/>
                </a:lnTo>
                <a:lnTo>
                  <a:pt x="702206" y="41664"/>
                </a:lnTo>
                <a:lnTo>
                  <a:pt x="718565" y="70612"/>
                </a:lnTo>
                <a:lnTo>
                  <a:pt x="747946" y="27051"/>
                </a:lnTo>
                <a:close/>
              </a:path>
              <a:path w="766445" h="436245">
                <a:moveTo>
                  <a:pt x="708533" y="27051"/>
                </a:moveTo>
                <a:lnTo>
                  <a:pt x="697478" y="33298"/>
                </a:lnTo>
                <a:lnTo>
                  <a:pt x="702206" y="41664"/>
                </a:lnTo>
                <a:lnTo>
                  <a:pt x="713231" y="35433"/>
                </a:lnTo>
                <a:lnTo>
                  <a:pt x="708533" y="27051"/>
                </a:lnTo>
                <a:close/>
              </a:path>
              <a:path w="766445" h="436245">
                <a:moveTo>
                  <a:pt x="766190" y="0"/>
                </a:moveTo>
                <a:lnTo>
                  <a:pt x="681101" y="4318"/>
                </a:lnTo>
                <a:lnTo>
                  <a:pt x="697478" y="33298"/>
                </a:lnTo>
                <a:lnTo>
                  <a:pt x="708533" y="27051"/>
                </a:lnTo>
                <a:lnTo>
                  <a:pt x="747946" y="27051"/>
                </a:lnTo>
                <a:lnTo>
                  <a:pt x="7661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38">
            <a:extLst>
              <a:ext uri="{FF2B5EF4-FFF2-40B4-BE49-F238E27FC236}">
                <a16:creationId xmlns:a16="http://schemas.microsoft.com/office/drawing/2014/main" id="{BE4CADAE-F7AD-4501-8B45-4301D86AEADC}"/>
              </a:ext>
            </a:extLst>
          </p:cNvPr>
          <p:cNvSpPr txBox="1"/>
          <p:nvPr/>
        </p:nvSpPr>
        <p:spPr>
          <a:xfrm>
            <a:off x="7432929" y="2060765"/>
            <a:ext cx="6356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dirty="0">
                <a:solidFill>
                  <a:srgbClr val="163793"/>
                </a:solidFill>
                <a:latin typeface="宋体"/>
                <a:cs typeface="宋体"/>
              </a:rPr>
              <a:t>主机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1" name="object 139">
            <a:extLst>
              <a:ext uri="{FF2B5EF4-FFF2-40B4-BE49-F238E27FC236}">
                <a16:creationId xmlns:a16="http://schemas.microsoft.com/office/drawing/2014/main" id="{FB5FE134-AC1E-4E6D-8F4A-322DF48227C7}"/>
              </a:ext>
            </a:extLst>
          </p:cNvPr>
          <p:cNvSpPr/>
          <p:nvPr/>
        </p:nvSpPr>
        <p:spPr>
          <a:xfrm>
            <a:off x="7046721" y="2446654"/>
            <a:ext cx="709295" cy="536575"/>
          </a:xfrm>
          <a:custGeom>
            <a:avLst/>
            <a:gdLst/>
            <a:ahLst/>
            <a:cxnLst/>
            <a:rect l="l" t="t" r="r" b="b"/>
            <a:pathLst>
              <a:path w="709295" h="536575">
                <a:moveTo>
                  <a:pt x="37846" y="459994"/>
                </a:moveTo>
                <a:lnTo>
                  <a:pt x="0" y="536194"/>
                </a:lnTo>
                <a:lnTo>
                  <a:pt x="83693" y="520827"/>
                </a:lnTo>
                <a:lnTo>
                  <a:pt x="69335" y="501777"/>
                </a:lnTo>
                <a:lnTo>
                  <a:pt x="53467" y="501777"/>
                </a:lnTo>
                <a:lnTo>
                  <a:pt x="47751" y="494284"/>
                </a:lnTo>
                <a:lnTo>
                  <a:pt x="57915" y="486623"/>
                </a:lnTo>
                <a:lnTo>
                  <a:pt x="37846" y="459994"/>
                </a:lnTo>
                <a:close/>
              </a:path>
              <a:path w="709295" h="536575">
                <a:moveTo>
                  <a:pt x="57915" y="486623"/>
                </a:moveTo>
                <a:lnTo>
                  <a:pt x="47751" y="494284"/>
                </a:lnTo>
                <a:lnTo>
                  <a:pt x="53467" y="501777"/>
                </a:lnTo>
                <a:lnTo>
                  <a:pt x="63588" y="494150"/>
                </a:lnTo>
                <a:lnTo>
                  <a:pt x="57915" y="486623"/>
                </a:lnTo>
                <a:close/>
              </a:path>
              <a:path w="709295" h="536575">
                <a:moveTo>
                  <a:pt x="63588" y="494150"/>
                </a:moveTo>
                <a:lnTo>
                  <a:pt x="53467" y="501777"/>
                </a:lnTo>
                <a:lnTo>
                  <a:pt x="69335" y="501777"/>
                </a:lnTo>
                <a:lnTo>
                  <a:pt x="63588" y="494150"/>
                </a:lnTo>
                <a:close/>
              </a:path>
              <a:path w="709295" h="536575">
                <a:moveTo>
                  <a:pt x="703579" y="0"/>
                </a:moveTo>
                <a:lnTo>
                  <a:pt x="57915" y="486623"/>
                </a:lnTo>
                <a:lnTo>
                  <a:pt x="63588" y="494150"/>
                </a:lnTo>
                <a:lnTo>
                  <a:pt x="709295" y="7620"/>
                </a:lnTo>
                <a:lnTo>
                  <a:pt x="7035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EDFA26-C7DE-4131-A267-AE713A9CB0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341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16EC7-5487-4C61-BF0D-64CA9C5E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计算机网络基本概念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49D52-9291-48D0-B738-B6B7D5447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47925"/>
            <a:ext cx="8072119" cy="1477328"/>
          </a:xfrm>
        </p:spPr>
        <p:txBody>
          <a:bodyPr/>
          <a:lstStyle/>
          <a:p>
            <a:r>
              <a:rPr lang="zh-CN" altLang="en-US" dirty="0">
                <a:solidFill>
                  <a:srgbClr val="163793"/>
                </a:solidFill>
              </a:rPr>
              <a:t>一、计算机网络的定义</a:t>
            </a:r>
            <a:endParaRPr lang="en-US" altLang="zh-CN" dirty="0">
              <a:solidFill>
                <a:srgbClr val="163793"/>
              </a:solidFill>
            </a:endParaRPr>
          </a:p>
          <a:p>
            <a:r>
              <a:rPr lang="zh-CN" altLang="en-US" dirty="0">
                <a:solidFill>
                  <a:srgbClr val="163793"/>
                </a:solidFill>
              </a:rPr>
              <a:t>目前最大的、应用最广泛的计算机网络就是</a:t>
            </a:r>
            <a:r>
              <a:rPr lang="en-US" altLang="zh-CN" dirty="0">
                <a:solidFill>
                  <a:srgbClr val="163793"/>
                </a:solidFill>
              </a:rPr>
              <a:t>Internet</a:t>
            </a:r>
            <a:r>
              <a:rPr lang="zh-CN" altLang="en-US" dirty="0">
                <a:solidFill>
                  <a:srgbClr val="163793"/>
                </a:solidFill>
              </a:rPr>
              <a:t>或称因特网。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3288A-1873-4DA5-BB65-AA035DB6EDF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第一章 计算机网络概述  主讲人：吴志辉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046C0E-AAB5-40A4-8A11-3B70003EC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27" y="2209800"/>
            <a:ext cx="5175249" cy="3619639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C5B193-9B2A-4FC0-AC27-EC5F6E6E01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altLang="zh-CN" smtClean="0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067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>
              <a:lnSpc>
                <a:spcPct val="100000"/>
              </a:lnSpc>
            </a:pPr>
            <a:r>
              <a:rPr spc="-5" dirty="0">
                <a:latin typeface="宋体"/>
                <a:cs typeface="宋体"/>
              </a:rPr>
              <a:t>什么</a:t>
            </a:r>
            <a:r>
              <a:rPr spc="-10" dirty="0">
                <a:latin typeface="宋体"/>
                <a:cs typeface="宋体"/>
              </a:rPr>
              <a:t>是</a:t>
            </a:r>
            <a:r>
              <a:rPr dirty="0"/>
              <a:t>Internet</a:t>
            </a:r>
            <a:r>
              <a:rPr dirty="0">
                <a:latin typeface="宋体"/>
                <a:cs typeface="宋体"/>
              </a:rPr>
              <a:t>？</a:t>
            </a:r>
            <a:r>
              <a:rPr dirty="0"/>
              <a:t>-</a:t>
            </a:r>
            <a:r>
              <a:rPr spc="5" dirty="0"/>
              <a:t> </a:t>
            </a:r>
            <a:r>
              <a:rPr spc="-5" dirty="0">
                <a:latin typeface="宋体"/>
                <a:cs typeface="宋体"/>
              </a:rPr>
              <a:t>组成细节角度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4098" y="2017458"/>
            <a:ext cx="3000375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25"/>
              </a:lnSpc>
            </a:pPr>
            <a:r>
              <a:rPr sz="1800" spc="220" dirty="0">
                <a:solidFill>
                  <a:srgbClr val="6699FF"/>
                </a:solidFill>
                <a:latin typeface="Wingdings"/>
                <a:cs typeface="Wingdings"/>
              </a:rPr>
              <a:t></a:t>
            </a:r>
            <a:r>
              <a:rPr sz="2400" dirty="0">
                <a:solidFill>
                  <a:srgbClr val="163793"/>
                </a:solidFill>
                <a:latin typeface="宋体"/>
                <a:cs typeface="宋体"/>
              </a:rPr>
              <a:t>数以百万计的互连的</a:t>
            </a:r>
            <a:endParaRPr sz="2400">
              <a:latin typeface="宋体"/>
              <a:cs typeface="宋体"/>
            </a:endParaRPr>
          </a:p>
          <a:p>
            <a:pPr marL="243840">
              <a:lnSpc>
                <a:spcPts val="2825"/>
              </a:lnSpc>
            </a:pPr>
            <a:r>
              <a:rPr sz="2400" b="1" spc="-5" dirty="0">
                <a:solidFill>
                  <a:srgbClr val="CC0000"/>
                </a:solidFill>
                <a:latin typeface="宋体"/>
                <a:cs typeface="宋体"/>
              </a:rPr>
              <a:t>计</a:t>
            </a:r>
            <a:r>
              <a:rPr sz="2400" b="1" dirty="0">
                <a:solidFill>
                  <a:srgbClr val="CC0000"/>
                </a:solidFill>
                <a:latin typeface="宋体"/>
                <a:cs typeface="宋体"/>
              </a:rPr>
              <a:t>算</a:t>
            </a:r>
            <a:r>
              <a:rPr sz="2400" b="1" spc="-5" dirty="0">
                <a:solidFill>
                  <a:srgbClr val="CC0000"/>
                </a:solidFill>
                <a:latin typeface="宋体"/>
                <a:cs typeface="宋体"/>
              </a:rPr>
              <a:t>设备</a:t>
            </a:r>
            <a:r>
              <a:rPr sz="2400" spc="-5" dirty="0">
                <a:solidFill>
                  <a:srgbClr val="163793"/>
                </a:solidFill>
                <a:latin typeface="宋体"/>
                <a:cs typeface="宋体"/>
              </a:rPr>
              <a:t>集合</a:t>
            </a:r>
            <a:r>
              <a:rPr sz="2400" dirty="0">
                <a:solidFill>
                  <a:srgbClr val="163793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5291" y="2774164"/>
            <a:ext cx="2454910" cy="951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3840" algn="l"/>
              </a:tabLst>
            </a:pPr>
            <a:r>
              <a:rPr sz="1500" dirty="0">
                <a:solidFill>
                  <a:srgbClr val="009999"/>
                </a:solidFill>
                <a:latin typeface="Wingdings"/>
                <a:cs typeface="Wingdings"/>
              </a:rPr>
              <a:t></a:t>
            </a:r>
            <a:r>
              <a:rPr sz="15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CC0000"/>
                </a:solidFill>
                <a:latin typeface="宋体"/>
                <a:cs typeface="宋体"/>
              </a:rPr>
              <a:t>主机</a:t>
            </a:r>
            <a:r>
              <a:rPr sz="2000" dirty="0">
                <a:solidFill>
                  <a:srgbClr val="163793"/>
                </a:solidFill>
                <a:latin typeface="Arial"/>
                <a:cs typeface="Arial"/>
              </a:rPr>
              <a:t>(ho</a:t>
            </a:r>
            <a:r>
              <a:rPr sz="2000" spc="5" dirty="0">
                <a:solidFill>
                  <a:srgbClr val="163793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163793"/>
                </a:solidFill>
                <a:latin typeface="Arial"/>
                <a:cs typeface="Arial"/>
              </a:rPr>
              <a:t>t</a:t>
            </a:r>
            <a:r>
              <a:rPr sz="2000" spc="-15" dirty="0">
                <a:solidFill>
                  <a:srgbClr val="163793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163793"/>
                </a:solidFill>
                <a:latin typeface="Arial"/>
                <a:cs typeface="Arial"/>
              </a:rPr>
              <a:t>)=</a:t>
            </a:r>
            <a:r>
              <a:rPr sz="2000" spc="-15" dirty="0">
                <a:solidFill>
                  <a:srgbClr val="CC0000"/>
                </a:solidFill>
                <a:latin typeface="宋体"/>
                <a:cs typeface="宋体"/>
              </a:rPr>
              <a:t>端</a:t>
            </a:r>
            <a:r>
              <a:rPr sz="2000" dirty="0">
                <a:solidFill>
                  <a:srgbClr val="CC0000"/>
                </a:solidFill>
                <a:latin typeface="宋体"/>
                <a:cs typeface="宋体"/>
              </a:rPr>
              <a:t>系统</a:t>
            </a:r>
            <a:endParaRPr sz="2000">
              <a:latin typeface="宋体"/>
              <a:cs typeface="宋体"/>
            </a:endParaRPr>
          </a:p>
          <a:p>
            <a:pPr marR="20955" algn="ctr">
              <a:lnSpc>
                <a:spcPct val="100000"/>
              </a:lnSpc>
            </a:pPr>
            <a:r>
              <a:rPr sz="2000" dirty="0">
                <a:solidFill>
                  <a:srgbClr val="163793"/>
                </a:solidFill>
                <a:latin typeface="宋体"/>
                <a:cs typeface="宋体"/>
              </a:rPr>
              <a:t>（</a:t>
            </a:r>
            <a:r>
              <a:rPr sz="2000" dirty="0">
                <a:solidFill>
                  <a:srgbClr val="163793"/>
                </a:solidFill>
                <a:latin typeface="Arial"/>
                <a:cs typeface="Arial"/>
              </a:rPr>
              <a:t>end</a:t>
            </a:r>
            <a:r>
              <a:rPr sz="2000" spc="-15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63793"/>
                </a:solidFill>
                <a:latin typeface="Arial"/>
                <a:cs typeface="Arial"/>
              </a:rPr>
              <a:t>system</a:t>
            </a:r>
            <a:r>
              <a:rPr sz="2000" spc="5" dirty="0">
                <a:solidFill>
                  <a:srgbClr val="163793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163793"/>
                </a:solidFill>
                <a:latin typeface="宋体"/>
                <a:cs typeface="宋体"/>
              </a:rPr>
              <a:t>）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ts val="2385"/>
              </a:lnSpc>
              <a:spcBef>
                <a:spcPts val="480"/>
              </a:spcBef>
              <a:tabLst>
                <a:tab pos="243840" algn="l"/>
              </a:tabLst>
            </a:pPr>
            <a:r>
              <a:rPr sz="1500" dirty="0">
                <a:solidFill>
                  <a:srgbClr val="009999"/>
                </a:solidFill>
                <a:latin typeface="Wingdings"/>
                <a:cs typeface="Wingdings"/>
              </a:rPr>
              <a:t></a:t>
            </a:r>
            <a:r>
              <a:rPr sz="15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163793"/>
                </a:solidFill>
                <a:latin typeface="宋体"/>
                <a:cs typeface="宋体"/>
              </a:rPr>
              <a:t>运行各种网络应用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4098" y="3896034"/>
            <a:ext cx="148272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5"/>
              </a:lnSpc>
            </a:pPr>
            <a:r>
              <a:rPr sz="1800" dirty="0">
                <a:solidFill>
                  <a:srgbClr val="000099"/>
                </a:solidFill>
                <a:latin typeface="Wingdings"/>
                <a:cs typeface="Wingdings"/>
              </a:rPr>
              <a:t></a:t>
            </a:r>
            <a:r>
              <a:rPr sz="1800" spc="-23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0000"/>
                </a:solidFill>
                <a:latin typeface="宋体"/>
                <a:cs typeface="宋体"/>
              </a:rPr>
              <a:t>通信链路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195" y="4285464"/>
            <a:ext cx="2890520" cy="2121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6760" marR="5080" indent="-287020">
              <a:lnSpc>
                <a:spcPct val="100000"/>
              </a:lnSpc>
              <a:tabLst>
                <a:tab pos="746760" algn="l"/>
              </a:tabLst>
            </a:pPr>
            <a:r>
              <a:rPr sz="2000" dirty="0">
                <a:solidFill>
                  <a:srgbClr val="000099"/>
                </a:solidFill>
                <a:latin typeface="Wingdings"/>
                <a:cs typeface="Wingdings"/>
              </a:rPr>
              <a:t></a:t>
            </a:r>
            <a:r>
              <a:rPr sz="200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163793"/>
                </a:solidFill>
                <a:latin typeface="宋体"/>
                <a:cs typeface="宋体"/>
              </a:rPr>
              <a:t>光纤</a:t>
            </a:r>
            <a:r>
              <a:rPr sz="2000" dirty="0">
                <a:solidFill>
                  <a:srgbClr val="163793"/>
                </a:solidFill>
                <a:latin typeface="Arial"/>
                <a:cs typeface="Arial"/>
              </a:rPr>
              <a:t>,</a:t>
            </a:r>
            <a:r>
              <a:rPr sz="2000" spc="-25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63793"/>
                </a:solidFill>
                <a:latin typeface="宋体"/>
                <a:cs typeface="宋体"/>
              </a:rPr>
              <a:t>铜缆</a:t>
            </a:r>
            <a:r>
              <a:rPr sz="2000" dirty="0">
                <a:solidFill>
                  <a:srgbClr val="163793"/>
                </a:solidFill>
                <a:latin typeface="Arial"/>
                <a:cs typeface="Arial"/>
              </a:rPr>
              <a:t>,</a:t>
            </a:r>
            <a:r>
              <a:rPr sz="2000" spc="-25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63793"/>
                </a:solidFill>
                <a:latin typeface="宋体"/>
                <a:cs typeface="宋体"/>
              </a:rPr>
              <a:t>无线电</a:t>
            </a:r>
            <a:r>
              <a:rPr sz="2000" dirty="0">
                <a:solidFill>
                  <a:srgbClr val="163793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163793"/>
                </a:solidFill>
                <a:latin typeface="宋体"/>
                <a:cs typeface="宋体"/>
              </a:rPr>
              <a:t>卫星</a:t>
            </a:r>
            <a:r>
              <a:rPr sz="2000" dirty="0">
                <a:solidFill>
                  <a:srgbClr val="163793"/>
                </a:solidFill>
                <a:latin typeface="Arial"/>
                <a:cs typeface="Arial"/>
              </a:rPr>
              <a:t>……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dirty="0">
                <a:solidFill>
                  <a:srgbClr val="000099"/>
                </a:solidFill>
                <a:latin typeface="Wingdings"/>
                <a:cs typeface="Wingdings"/>
              </a:rPr>
              <a:t></a:t>
            </a:r>
            <a:r>
              <a:rPr sz="1800" spc="-229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00"/>
                </a:solidFill>
                <a:latin typeface="宋体"/>
                <a:cs typeface="宋体"/>
              </a:rPr>
              <a:t>分组交换</a:t>
            </a:r>
            <a:r>
              <a:rPr sz="2400" b="1" dirty="0">
                <a:solidFill>
                  <a:srgbClr val="CC0000"/>
                </a:solidFill>
                <a:latin typeface="Arial"/>
                <a:cs typeface="Arial"/>
              </a:rPr>
              <a:t>:</a:t>
            </a:r>
            <a:r>
              <a:rPr sz="2400" b="1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63793"/>
                </a:solidFill>
                <a:latin typeface="宋体"/>
                <a:cs typeface="宋体"/>
              </a:rPr>
              <a:t>转发分组</a:t>
            </a:r>
            <a:endParaRPr sz="2400">
              <a:latin typeface="宋体"/>
              <a:cs typeface="宋体"/>
            </a:endParaRPr>
          </a:p>
          <a:p>
            <a:pPr marL="243840">
              <a:lnSpc>
                <a:spcPct val="100000"/>
              </a:lnSpc>
            </a:pPr>
            <a:r>
              <a:rPr sz="2400" dirty="0">
                <a:solidFill>
                  <a:srgbClr val="163793"/>
                </a:solidFill>
                <a:latin typeface="Arial"/>
                <a:cs typeface="Arial"/>
              </a:rPr>
              <a:t>(</a:t>
            </a:r>
            <a:r>
              <a:rPr sz="2400" spc="-5" dirty="0">
                <a:solidFill>
                  <a:srgbClr val="163793"/>
                </a:solidFill>
                <a:latin typeface="宋体"/>
                <a:cs typeface="宋体"/>
              </a:rPr>
              <a:t>数据包</a:t>
            </a:r>
            <a:r>
              <a:rPr sz="2400" dirty="0">
                <a:solidFill>
                  <a:srgbClr val="163793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701675" marR="135890" indent="-231775">
              <a:lnSpc>
                <a:spcPct val="100000"/>
              </a:lnSpc>
              <a:spcBef>
                <a:spcPts val="480"/>
              </a:spcBef>
              <a:buClr>
                <a:srgbClr val="000099"/>
              </a:buClr>
              <a:buSzPct val="75000"/>
              <a:buFont typeface="Wingdings"/>
              <a:buChar char=""/>
              <a:tabLst>
                <a:tab pos="702310" algn="l"/>
              </a:tabLst>
            </a:pPr>
            <a:r>
              <a:rPr sz="2000" dirty="0">
                <a:solidFill>
                  <a:srgbClr val="C00000"/>
                </a:solidFill>
                <a:latin typeface="宋体"/>
                <a:cs typeface="宋体"/>
              </a:rPr>
              <a:t>路由器</a:t>
            </a:r>
            <a:r>
              <a:rPr sz="2000" dirty="0">
                <a:solidFill>
                  <a:srgbClr val="163793"/>
                </a:solidFill>
                <a:latin typeface="Arial"/>
                <a:cs typeface="Arial"/>
              </a:rPr>
              <a:t>(rout</a:t>
            </a:r>
            <a:r>
              <a:rPr sz="2000" spc="-15" dirty="0">
                <a:solidFill>
                  <a:srgbClr val="163793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163793"/>
                </a:solidFill>
                <a:latin typeface="Arial"/>
                <a:cs typeface="Arial"/>
              </a:rPr>
              <a:t>rs)</a:t>
            </a:r>
            <a:r>
              <a:rPr sz="2000" spc="-45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63793"/>
                </a:solidFill>
                <a:latin typeface="宋体"/>
                <a:cs typeface="宋体"/>
              </a:rPr>
              <a:t>和 </a:t>
            </a:r>
            <a:r>
              <a:rPr sz="2000" dirty="0">
                <a:solidFill>
                  <a:srgbClr val="C00000"/>
                </a:solidFill>
                <a:latin typeface="宋体"/>
                <a:cs typeface="宋体"/>
              </a:rPr>
              <a:t>交换机</a:t>
            </a:r>
            <a:r>
              <a:rPr sz="2000" dirty="0">
                <a:solidFill>
                  <a:srgbClr val="163793"/>
                </a:solidFill>
                <a:latin typeface="Arial"/>
                <a:cs typeface="Arial"/>
              </a:rPr>
              <a:t>(</a:t>
            </a:r>
            <a:r>
              <a:rPr sz="2000" spc="5" dirty="0">
                <a:solidFill>
                  <a:srgbClr val="163793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163793"/>
                </a:solidFill>
                <a:latin typeface="Arial"/>
                <a:cs typeface="Arial"/>
              </a:rPr>
              <a:t>witch</a:t>
            </a:r>
            <a:r>
              <a:rPr sz="2000" spc="-10" dirty="0">
                <a:solidFill>
                  <a:srgbClr val="163793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163793"/>
                </a:solidFill>
                <a:latin typeface="Arial"/>
                <a:cs typeface="Arial"/>
              </a:rPr>
              <a:t>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787" y="4502967"/>
            <a:ext cx="127127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6250" algn="l"/>
              </a:tabLst>
            </a:pPr>
            <a:r>
              <a:rPr sz="1400" b="1" u="sng" dirty="0">
                <a:solidFill>
                  <a:srgbClr val="163793"/>
                </a:solidFill>
                <a:latin typeface="Times New Roman"/>
                <a:cs typeface="Times New Roman"/>
              </a:rPr>
              <a:t> 	</a:t>
            </a:r>
            <a:r>
              <a:rPr sz="1400" b="1" spc="0" dirty="0">
                <a:solidFill>
                  <a:srgbClr val="163793"/>
                </a:solidFill>
                <a:latin typeface="宋体"/>
                <a:cs typeface="宋体"/>
              </a:rPr>
              <a:t>有线</a:t>
            </a:r>
            <a:r>
              <a:rPr sz="1400" b="1" spc="-5" dirty="0">
                <a:solidFill>
                  <a:srgbClr val="163793"/>
                </a:solidFill>
                <a:latin typeface="宋体"/>
                <a:cs typeface="宋体"/>
              </a:rPr>
              <a:t>链路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6492" y="4085391"/>
            <a:ext cx="7416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0" dirty="0">
                <a:solidFill>
                  <a:srgbClr val="163793"/>
                </a:solidFill>
                <a:latin typeface="宋体"/>
                <a:cs typeface="宋体"/>
              </a:rPr>
              <a:t>无线</a:t>
            </a:r>
            <a:r>
              <a:rPr sz="1400" b="1" spc="-5" dirty="0">
                <a:solidFill>
                  <a:srgbClr val="163793"/>
                </a:solidFill>
                <a:latin typeface="宋体"/>
                <a:cs typeface="宋体"/>
              </a:rPr>
              <a:t>链路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5335" y="3971416"/>
            <a:ext cx="104139" cy="297815"/>
          </a:xfrm>
          <a:custGeom>
            <a:avLst/>
            <a:gdLst/>
            <a:ahLst/>
            <a:cxnLst/>
            <a:rect l="l" t="t" r="r" b="b"/>
            <a:pathLst>
              <a:path w="104140" h="297814">
                <a:moveTo>
                  <a:pt x="104139" y="0"/>
                </a:moveTo>
                <a:lnTo>
                  <a:pt x="0" y="297814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9475" y="3971416"/>
            <a:ext cx="104775" cy="296545"/>
          </a:xfrm>
          <a:custGeom>
            <a:avLst/>
            <a:gdLst/>
            <a:ahLst/>
            <a:cxnLst/>
            <a:rect l="l" t="t" r="r" b="b"/>
            <a:pathLst>
              <a:path w="104775" h="296545">
                <a:moveTo>
                  <a:pt x="0" y="0"/>
                </a:moveTo>
                <a:lnTo>
                  <a:pt x="104152" y="296417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335" y="4267834"/>
            <a:ext cx="104139" cy="32384"/>
          </a:xfrm>
          <a:custGeom>
            <a:avLst/>
            <a:gdLst/>
            <a:ahLst/>
            <a:cxnLst/>
            <a:rect l="l" t="t" r="r" b="b"/>
            <a:pathLst>
              <a:path w="104140" h="32385">
                <a:moveTo>
                  <a:pt x="0" y="0"/>
                </a:moveTo>
                <a:lnTo>
                  <a:pt x="104139" y="32384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9475" y="4267834"/>
            <a:ext cx="104775" cy="32384"/>
          </a:xfrm>
          <a:custGeom>
            <a:avLst/>
            <a:gdLst/>
            <a:ahLst/>
            <a:cxnLst/>
            <a:rect l="l" t="t" r="r" b="b"/>
            <a:pathLst>
              <a:path w="104775" h="32385">
                <a:moveTo>
                  <a:pt x="104152" y="0"/>
                </a:moveTo>
                <a:lnTo>
                  <a:pt x="0" y="32384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9475" y="3978147"/>
            <a:ext cx="0" cy="322580"/>
          </a:xfrm>
          <a:custGeom>
            <a:avLst/>
            <a:gdLst/>
            <a:ahLst/>
            <a:cxnLst/>
            <a:rect l="l" t="t" r="r" b="b"/>
            <a:pathLst>
              <a:path h="322579">
                <a:moveTo>
                  <a:pt x="0" y="0"/>
                </a:moveTo>
                <a:lnTo>
                  <a:pt x="0" y="322071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5335" y="4237354"/>
            <a:ext cx="104139" cy="32384"/>
          </a:xfrm>
          <a:custGeom>
            <a:avLst/>
            <a:gdLst/>
            <a:ahLst/>
            <a:cxnLst/>
            <a:rect l="l" t="t" r="r" b="b"/>
            <a:pathLst>
              <a:path w="104140" h="32385">
                <a:moveTo>
                  <a:pt x="0" y="31877"/>
                </a:moveTo>
                <a:lnTo>
                  <a:pt x="104139" y="0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9475" y="4237354"/>
            <a:ext cx="104775" cy="30480"/>
          </a:xfrm>
          <a:custGeom>
            <a:avLst/>
            <a:gdLst/>
            <a:ahLst/>
            <a:cxnLst/>
            <a:rect l="l" t="t" r="r" b="b"/>
            <a:pathLst>
              <a:path w="104775" h="30479">
                <a:moveTo>
                  <a:pt x="104152" y="30480"/>
                </a:moveTo>
                <a:lnTo>
                  <a:pt x="0" y="0"/>
                </a:lnTo>
              </a:path>
            </a:pathLst>
          </a:custGeom>
          <a:ln w="19049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9531" y="4139819"/>
            <a:ext cx="60325" cy="24765"/>
          </a:xfrm>
          <a:custGeom>
            <a:avLst/>
            <a:gdLst/>
            <a:ahLst/>
            <a:cxnLst/>
            <a:rect l="l" t="t" r="r" b="b"/>
            <a:pathLst>
              <a:path w="60325" h="24764">
                <a:moveTo>
                  <a:pt x="0" y="0"/>
                </a:moveTo>
                <a:lnTo>
                  <a:pt x="59943" y="24383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9475" y="4139819"/>
            <a:ext cx="63500" cy="24765"/>
          </a:xfrm>
          <a:custGeom>
            <a:avLst/>
            <a:gdLst/>
            <a:ahLst/>
            <a:cxnLst/>
            <a:rect l="l" t="t" r="r" b="b"/>
            <a:pathLst>
              <a:path w="63500" h="24764">
                <a:moveTo>
                  <a:pt x="0" y="24383"/>
                </a:moveTo>
                <a:lnTo>
                  <a:pt x="63004" y="0"/>
                </a:lnTo>
              </a:path>
            </a:pathLst>
          </a:custGeom>
          <a:ln w="19049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9719" y="4183253"/>
            <a:ext cx="77470" cy="33655"/>
          </a:xfrm>
          <a:custGeom>
            <a:avLst/>
            <a:gdLst/>
            <a:ahLst/>
            <a:cxnLst/>
            <a:rect l="l" t="t" r="r" b="b"/>
            <a:pathLst>
              <a:path w="77470" h="33654">
                <a:moveTo>
                  <a:pt x="0" y="0"/>
                </a:moveTo>
                <a:lnTo>
                  <a:pt x="77216" y="33274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9475" y="4189857"/>
            <a:ext cx="78105" cy="29845"/>
          </a:xfrm>
          <a:custGeom>
            <a:avLst/>
            <a:gdLst/>
            <a:ahLst/>
            <a:cxnLst/>
            <a:rect l="l" t="t" r="r" b="b"/>
            <a:pathLst>
              <a:path w="78105" h="29845">
                <a:moveTo>
                  <a:pt x="0" y="29337"/>
                </a:moveTo>
                <a:lnTo>
                  <a:pt x="77736" y="0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9475" y="4095115"/>
            <a:ext cx="40005" cy="12065"/>
          </a:xfrm>
          <a:custGeom>
            <a:avLst/>
            <a:gdLst/>
            <a:ahLst/>
            <a:cxnLst/>
            <a:rect l="l" t="t" r="r" b="b"/>
            <a:pathLst>
              <a:path w="40005" h="12064">
                <a:moveTo>
                  <a:pt x="0" y="11937"/>
                </a:moveTo>
                <a:lnTo>
                  <a:pt x="39623" y="0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9475" y="4033520"/>
            <a:ext cx="25400" cy="9525"/>
          </a:xfrm>
          <a:custGeom>
            <a:avLst/>
            <a:gdLst/>
            <a:ahLst/>
            <a:cxnLst/>
            <a:rect l="l" t="t" r="r" b="b"/>
            <a:pathLst>
              <a:path w="25400" h="9525">
                <a:moveTo>
                  <a:pt x="0" y="9270"/>
                </a:moveTo>
                <a:lnTo>
                  <a:pt x="24892" y="0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4771" y="4091051"/>
            <a:ext cx="48260" cy="16510"/>
          </a:xfrm>
          <a:custGeom>
            <a:avLst/>
            <a:gdLst/>
            <a:ahLst/>
            <a:cxnLst/>
            <a:rect l="l" t="t" r="r" b="b"/>
            <a:pathLst>
              <a:path w="48259" h="16510">
                <a:moveTo>
                  <a:pt x="0" y="0"/>
                </a:moveTo>
                <a:lnTo>
                  <a:pt x="48259" y="16001"/>
                </a:lnTo>
              </a:path>
            </a:pathLst>
          </a:custGeom>
          <a:ln w="19049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6107" y="4030853"/>
            <a:ext cx="27940" cy="15875"/>
          </a:xfrm>
          <a:custGeom>
            <a:avLst/>
            <a:gdLst/>
            <a:ahLst/>
            <a:cxnLst/>
            <a:rect l="l" t="t" r="r" b="b"/>
            <a:pathLst>
              <a:path w="27940" h="15875">
                <a:moveTo>
                  <a:pt x="0" y="0"/>
                </a:moveTo>
                <a:lnTo>
                  <a:pt x="27939" y="15875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5475" y="3852608"/>
            <a:ext cx="319087" cy="235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0641" y="3947540"/>
            <a:ext cx="36830" cy="35560"/>
          </a:xfrm>
          <a:custGeom>
            <a:avLst/>
            <a:gdLst/>
            <a:ahLst/>
            <a:cxnLst/>
            <a:rect l="l" t="t" r="r" b="b"/>
            <a:pathLst>
              <a:path w="36829" h="35560">
                <a:moveTo>
                  <a:pt x="28384" y="0"/>
                </a:moveTo>
                <a:lnTo>
                  <a:pt x="8191" y="0"/>
                </a:lnTo>
                <a:lnTo>
                  <a:pt x="0" y="7873"/>
                </a:lnTo>
                <a:lnTo>
                  <a:pt x="0" y="27177"/>
                </a:lnTo>
                <a:lnTo>
                  <a:pt x="8191" y="35051"/>
                </a:lnTo>
                <a:lnTo>
                  <a:pt x="28384" y="35051"/>
                </a:lnTo>
                <a:lnTo>
                  <a:pt x="36563" y="27177"/>
                </a:lnTo>
                <a:lnTo>
                  <a:pt x="36563" y="7873"/>
                </a:lnTo>
                <a:lnTo>
                  <a:pt x="28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0641" y="3947540"/>
            <a:ext cx="36830" cy="35560"/>
          </a:xfrm>
          <a:custGeom>
            <a:avLst/>
            <a:gdLst/>
            <a:ahLst/>
            <a:cxnLst/>
            <a:rect l="l" t="t" r="r" b="b"/>
            <a:pathLst>
              <a:path w="36829" h="35560">
                <a:moveTo>
                  <a:pt x="0" y="17525"/>
                </a:moveTo>
                <a:lnTo>
                  <a:pt x="0" y="7873"/>
                </a:lnTo>
                <a:lnTo>
                  <a:pt x="8191" y="0"/>
                </a:lnTo>
                <a:lnTo>
                  <a:pt x="18287" y="0"/>
                </a:lnTo>
                <a:lnTo>
                  <a:pt x="28384" y="0"/>
                </a:lnTo>
                <a:lnTo>
                  <a:pt x="36563" y="7873"/>
                </a:lnTo>
                <a:lnTo>
                  <a:pt x="36563" y="17525"/>
                </a:lnTo>
                <a:lnTo>
                  <a:pt x="36563" y="27177"/>
                </a:lnTo>
                <a:lnTo>
                  <a:pt x="28384" y="35051"/>
                </a:lnTo>
                <a:lnTo>
                  <a:pt x="18287" y="35051"/>
                </a:lnTo>
                <a:lnTo>
                  <a:pt x="8191" y="35051"/>
                </a:lnTo>
                <a:lnTo>
                  <a:pt x="0" y="27177"/>
                </a:lnTo>
                <a:lnTo>
                  <a:pt x="0" y="17525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2044" y="4103979"/>
            <a:ext cx="411949" cy="3661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9862" y="4049344"/>
            <a:ext cx="563562" cy="126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64972" y="5392729"/>
            <a:ext cx="56515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0" dirty="0">
                <a:solidFill>
                  <a:srgbClr val="163793"/>
                </a:solidFill>
                <a:latin typeface="宋体"/>
                <a:cs typeface="宋体"/>
              </a:rPr>
              <a:t>路由器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9224" y="5232447"/>
            <a:ext cx="481825" cy="1133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9224" y="5232447"/>
            <a:ext cx="481965" cy="113664"/>
          </a:xfrm>
          <a:custGeom>
            <a:avLst/>
            <a:gdLst/>
            <a:ahLst/>
            <a:cxnLst/>
            <a:rect l="l" t="t" r="r" b="b"/>
            <a:pathLst>
              <a:path w="481965" h="113664">
                <a:moveTo>
                  <a:pt x="0" y="56594"/>
                </a:moveTo>
                <a:lnTo>
                  <a:pt x="28262" y="29969"/>
                </a:lnTo>
                <a:lnTo>
                  <a:pt x="74038" y="15756"/>
                </a:lnTo>
                <a:lnTo>
                  <a:pt x="119461" y="7675"/>
                </a:lnTo>
                <a:lnTo>
                  <a:pt x="172381" y="2280"/>
                </a:lnTo>
                <a:lnTo>
                  <a:pt x="210931" y="387"/>
                </a:lnTo>
                <a:lnTo>
                  <a:pt x="230987" y="0"/>
                </a:lnTo>
                <a:lnTo>
                  <a:pt x="252161" y="181"/>
                </a:lnTo>
                <a:lnTo>
                  <a:pt x="292710" y="1630"/>
                </a:lnTo>
                <a:lnTo>
                  <a:pt x="348221" y="6298"/>
                </a:lnTo>
                <a:lnTo>
                  <a:pt x="396044" y="13608"/>
                </a:lnTo>
                <a:lnTo>
                  <a:pt x="434707" y="23163"/>
                </a:lnTo>
                <a:lnTo>
                  <a:pt x="474790" y="42996"/>
                </a:lnTo>
                <a:lnTo>
                  <a:pt x="481825" y="56594"/>
                </a:lnTo>
                <a:lnTo>
                  <a:pt x="480984" y="61373"/>
                </a:lnTo>
                <a:lnTo>
                  <a:pt x="443909" y="87185"/>
                </a:lnTo>
                <a:lnTo>
                  <a:pt x="393603" y="100512"/>
                </a:lnTo>
                <a:lnTo>
                  <a:pt x="345488" y="107753"/>
                </a:lnTo>
                <a:lnTo>
                  <a:pt x="290481" y="112161"/>
                </a:lnTo>
                <a:lnTo>
                  <a:pt x="250876" y="113316"/>
                </a:lnTo>
                <a:lnTo>
                  <a:pt x="229696" y="113134"/>
                </a:lnTo>
                <a:lnTo>
                  <a:pt x="189137" y="111685"/>
                </a:lnTo>
                <a:lnTo>
                  <a:pt x="133617" y="107013"/>
                </a:lnTo>
                <a:lnTo>
                  <a:pt x="85787" y="99695"/>
                </a:lnTo>
                <a:lnTo>
                  <a:pt x="47120" y="90125"/>
                </a:lnTo>
                <a:lnTo>
                  <a:pt x="7035" y="70242"/>
                </a:lnTo>
                <a:lnTo>
                  <a:pt x="0" y="56594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9224" y="5219599"/>
            <a:ext cx="483793" cy="705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7256" y="5142714"/>
            <a:ext cx="481825" cy="1323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7256" y="5142714"/>
            <a:ext cx="481965" cy="132715"/>
          </a:xfrm>
          <a:custGeom>
            <a:avLst/>
            <a:gdLst/>
            <a:ahLst/>
            <a:cxnLst/>
            <a:rect l="l" t="t" r="r" b="b"/>
            <a:pathLst>
              <a:path w="481965" h="132714">
                <a:moveTo>
                  <a:pt x="0" y="66190"/>
                </a:moveTo>
                <a:lnTo>
                  <a:pt x="27750" y="35232"/>
                </a:lnTo>
                <a:lnTo>
                  <a:pt x="72741" y="18688"/>
                </a:lnTo>
                <a:lnTo>
                  <a:pt x="117428" y="9235"/>
                </a:lnTo>
                <a:lnTo>
                  <a:pt x="169541" y="2846"/>
                </a:lnTo>
                <a:lnTo>
                  <a:pt x="227322" y="0"/>
                </a:lnTo>
                <a:lnTo>
                  <a:pt x="249018" y="204"/>
                </a:lnTo>
                <a:lnTo>
                  <a:pt x="290460" y="1881"/>
                </a:lnTo>
                <a:lnTo>
                  <a:pt x="328952" y="5137"/>
                </a:lnTo>
                <a:lnTo>
                  <a:pt x="380256" y="12684"/>
                </a:lnTo>
                <a:lnTo>
                  <a:pt x="422594" y="23019"/>
                </a:lnTo>
                <a:lnTo>
                  <a:pt x="462680" y="40349"/>
                </a:lnTo>
                <a:lnTo>
                  <a:pt x="481825" y="66190"/>
                </a:lnTo>
                <a:lnTo>
                  <a:pt x="481000" y="71711"/>
                </a:lnTo>
                <a:lnTo>
                  <a:pt x="444589" y="101595"/>
                </a:lnTo>
                <a:lnTo>
                  <a:pt x="395127" y="117111"/>
                </a:lnTo>
                <a:lnTo>
                  <a:pt x="347771" y="125615"/>
                </a:lnTo>
                <a:lnTo>
                  <a:pt x="293574" y="130894"/>
                </a:lnTo>
                <a:lnTo>
                  <a:pt x="254510" y="132380"/>
                </a:lnTo>
                <a:lnTo>
                  <a:pt x="232812" y="132175"/>
                </a:lnTo>
                <a:lnTo>
                  <a:pt x="191369" y="130491"/>
                </a:lnTo>
                <a:lnTo>
                  <a:pt x="152875" y="127225"/>
                </a:lnTo>
                <a:lnTo>
                  <a:pt x="101570" y="119660"/>
                </a:lnTo>
                <a:lnTo>
                  <a:pt x="59231" y="109309"/>
                </a:lnTo>
                <a:lnTo>
                  <a:pt x="19144" y="91977"/>
                </a:lnTo>
                <a:lnTo>
                  <a:pt x="0" y="66190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4017" y="5176773"/>
            <a:ext cx="273050" cy="62230"/>
          </a:xfrm>
          <a:custGeom>
            <a:avLst/>
            <a:gdLst/>
            <a:ahLst/>
            <a:cxnLst/>
            <a:rect l="l" t="t" r="r" b="b"/>
            <a:pathLst>
              <a:path w="273050" h="62229">
                <a:moveTo>
                  <a:pt x="0" y="61975"/>
                </a:moveTo>
                <a:lnTo>
                  <a:pt x="84378" y="61975"/>
                </a:lnTo>
                <a:lnTo>
                  <a:pt x="168770" y="0"/>
                </a:lnTo>
                <a:lnTo>
                  <a:pt x="272503" y="0"/>
                </a:lnTo>
              </a:path>
            </a:pathLst>
          </a:custGeom>
          <a:ln w="12699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6323" y="5176773"/>
            <a:ext cx="248285" cy="62230"/>
          </a:xfrm>
          <a:custGeom>
            <a:avLst/>
            <a:gdLst/>
            <a:ahLst/>
            <a:cxnLst/>
            <a:rect l="l" t="t" r="r" b="b"/>
            <a:pathLst>
              <a:path w="248284" h="62229">
                <a:moveTo>
                  <a:pt x="0" y="0"/>
                </a:moveTo>
                <a:lnTo>
                  <a:pt x="84391" y="0"/>
                </a:lnTo>
                <a:lnTo>
                  <a:pt x="168770" y="61975"/>
                </a:lnTo>
                <a:lnTo>
                  <a:pt x="247891" y="61975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9224" y="5204586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89788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9081" y="5208904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3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25066" y="2090523"/>
            <a:ext cx="1692576" cy="10831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52842" y="2565907"/>
            <a:ext cx="123825" cy="87630"/>
          </a:xfrm>
          <a:custGeom>
            <a:avLst/>
            <a:gdLst/>
            <a:ahLst/>
            <a:cxnLst/>
            <a:rect l="l" t="t" r="r" b="b"/>
            <a:pathLst>
              <a:path w="123825" h="87630">
                <a:moveTo>
                  <a:pt x="0" y="87375"/>
                </a:moveTo>
                <a:lnTo>
                  <a:pt x="123825" y="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81392" y="273900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55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52842" y="2635757"/>
            <a:ext cx="263525" cy="288925"/>
          </a:xfrm>
          <a:custGeom>
            <a:avLst/>
            <a:gdLst/>
            <a:ahLst/>
            <a:cxnLst/>
            <a:rect l="l" t="t" r="r" b="b"/>
            <a:pathLst>
              <a:path w="263525" h="288925">
                <a:moveTo>
                  <a:pt x="0" y="288925"/>
                </a:moveTo>
                <a:lnTo>
                  <a:pt x="263525" y="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117967" y="2634233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85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71892" y="2940557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8849" y="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25866" y="293103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867142" y="2544315"/>
            <a:ext cx="386781" cy="944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67142" y="2544315"/>
            <a:ext cx="387350" cy="94615"/>
          </a:xfrm>
          <a:custGeom>
            <a:avLst/>
            <a:gdLst/>
            <a:ahLst/>
            <a:cxnLst/>
            <a:rect l="l" t="t" r="r" b="b"/>
            <a:pathLst>
              <a:path w="387350" h="94614">
                <a:moveTo>
                  <a:pt x="0" y="47246"/>
                </a:moveTo>
                <a:lnTo>
                  <a:pt x="34258" y="20328"/>
                </a:lnTo>
                <a:lnTo>
                  <a:pt x="72927" y="10198"/>
                </a:lnTo>
                <a:lnTo>
                  <a:pt x="122261" y="3195"/>
                </a:lnTo>
                <a:lnTo>
                  <a:pt x="179491" y="0"/>
                </a:lnTo>
                <a:lnTo>
                  <a:pt x="200757" y="201"/>
                </a:lnTo>
                <a:lnTo>
                  <a:pt x="240827" y="1883"/>
                </a:lnTo>
                <a:lnTo>
                  <a:pt x="293785" y="7292"/>
                </a:lnTo>
                <a:lnTo>
                  <a:pt x="336571" y="15668"/>
                </a:lnTo>
                <a:lnTo>
                  <a:pt x="374699" y="30479"/>
                </a:lnTo>
                <a:lnTo>
                  <a:pt x="386781" y="43593"/>
                </a:lnTo>
                <a:lnTo>
                  <a:pt x="385858" y="49143"/>
                </a:lnTo>
                <a:lnTo>
                  <a:pt x="353387" y="73125"/>
                </a:lnTo>
                <a:lnTo>
                  <a:pt x="315284" y="83812"/>
                </a:lnTo>
                <a:lnTo>
                  <a:pt x="266575" y="91093"/>
                </a:lnTo>
                <a:lnTo>
                  <a:pt x="210011" y="94450"/>
                </a:lnTo>
                <a:lnTo>
                  <a:pt x="188571" y="94260"/>
                </a:lnTo>
                <a:lnTo>
                  <a:pt x="148239" y="92622"/>
                </a:lnTo>
                <a:lnTo>
                  <a:pt x="95034" y="87324"/>
                </a:lnTo>
                <a:lnTo>
                  <a:pt x="52051" y="79102"/>
                </a:lnTo>
                <a:lnTo>
                  <a:pt x="13504" y="64536"/>
                </a:lnTo>
                <a:lnTo>
                  <a:pt x="0" y="47246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67142" y="2533445"/>
            <a:ext cx="388937" cy="590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65529" y="2469349"/>
            <a:ext cx="387284" cy="1104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65491" y="2469349"/>
            <a:ext cx="387350" cy="110489"/>
          </a:xfrm>
          <a:custGeom>
            <a:avLst/>
            <a:gdLst/>
            <a:ahLst/>
            <a:cxnLst/>
            <a:rect l="l" t="t" r="r" b="b"/>
            <a:pathLst>
              <a:path w="387350" h="110489">
                <a:moveTo>
                  <a:pt x="0" y="55156"/>
                </a:moveTo>
                <a:lnTo>
                  <a:pt x="33635" y="23953"/>
                </a:lnTo>
                <a:lnTo>
                  <a:pt x="71627" y="12154"/>
                </a:lnTo>
                <a:lnTo>
                  <a:pt x="120132" y="3913"/>
                </a:lnTo>
                <a:lnTo>
                  <a:pt x="176449" y="0"/>
                </a:lnTo>
                <a:lnTo>
                  <a:pt x="197748" y="212"/>
                </a:lnTo>
                <a:lnTo>
                  <a:pt x="237828" y="2071"/>
                </a:lnTo>
                <a:lnTo>
                  <a:pt x="290778" y="8105"/>
                </a:lnTo>
                <a:lnTo>
                  <a:pt x="333722" y="17488"/>
                </a:lnTo>
                <a:lnTo>
                  <a:pt x="372689" y="34151"/>
                </a:lnTo>
                <a:lnTo>
                  <a:pt x="387323" y="54230"/>
                </a:lnTo>
                <a:lnTo>
                  <a:pt x="386313" y="60101"/>
                </a:lnTo>
                <a:lnTo>
                  <a:pt x="353808" y="86133"/>
                </a:lnTo>
                <a:lnTo>
                  <a:pt x="315926" y="98110"/>
                </a:lnTo>
                <a:lnTo>
                  <a:pt x="267549" y="106453"/>
                </a:lnTo>
                <a:lnTo>
                  <a:pt x="211367" y="110425"/>
                </a:lnTo>
                <a:lnTo>
                  <a:pt x="190038" y="110215"/>
                </a:lnTo>
                <a:lnTo>
                  <a:pt x="149912" y="108358"/>
                </a:lnTo>
                <a:lnTo>
                  <a:pt x="96915" y="102329"/>
                </a:lnTo>
                <a:lnTo>
                  <a:pt x="53928" y="92954"/>
                </a:lnTo>
                <a:lnTo>
                  <a:pt x="14866" y="76314"/>
                </a:lnTo>
                <a:lnTo>
                  <a:pt x="0" y="55156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43342" y="2497708"/>
            <a:ext cx="219075" cy="52069"/>
          </a:xfrm>
          <a:custGeom>
            <a:avLst/>
            <a:gdLst/>
            <a:ahLst/>
            <a:cxnLst/>
            <a:rect l="l" t="t" r="r" b="b"/>
            <a:pathLst>
              <a:path w="219075" h="52069">
                <a:moveTo>
                  <a:pt x="0" y="51815"/>
                </a:moveTo>
                <a:lnTo>
                  <a:pt x="67817" y="51815"/>
                </a:lnTo>
                <a:lnTo>
                  <a:pt x="135635" y="0"/>
                </a:lnTo>
                <a:lnTo>
                  <a:pt x="219075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53247" y="2497708"/>
            <a:ext cx="199390" cy="52069"/>
          </a:xfrm>
          <a:custGeom>
            <a:avLst/>
            <a:gdLst/>
            <a:ahLst/>
            <a:cxnLst/>
            <a:rect l="l" t="t" r="r" b="b"/>
            <a:pathLst>
              <a:path w="199390" h="52069">
                <a:moveTo>
                  <a:pt x="0" y="0"/>
                </a:moveTo>
                <a:lnTo>
                  <a:pt x="67818" y="0"/>
                </a:lnTo>
                <a:lnTo>
                  <a:pt x="135635" y="51815"/>
                </a:lnTo>
                <a:lnTo>
                  <a:pt x="199262" y="51815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67142" y="2520950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5057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52841" y="2524505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279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40167" y="2909076"/>
            <a:ext cx="386664" cy="979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940167" y="2909076"/>
            <a:ext cx="386715" cy="98425"/>
          </a:xfrm>
          <a:custGeom>
            <a:avLst/>
            <a:gdLst/>
            <a:ahLst/>
            <a:cxnLst/>
            <a:rect l="l" t="t" r="r" b="b"/>
            <a:pathLst>
              <a:path w="386715" h="98425">
                <a:moveTo>
                  <a:pt x="0" y="49007"/>
                </a:moveTo>
                <a:lnTo>
                  <a:pt x="34119" y="21115"/>
                </a:lnTo>
                <a:lnTo>
                  <a:pt x="72640" y="10616"/>
                </a:lnTo>
                <a:lnTo>
                  <a:pt x="121799" y="3345"/>
                </a:lnTo>
                <a:lnTo>
                  <a:pt x="178843" y="0"/>
                </a:lnTo>
                <a:lnTo>
                  <a:pt x="200116" y="204"/>
                </a:lnTo>
                <a:lnTo>
                  <a:pt x="240189" y="1927"/>
                </a:lnTo>
                <a:lnTo>
                  <a:pt x="293145" y="7479"/>
                </a:lnTo>
                <a:lnTo>
                  <a:pt x="335965" y="16086"/>
                </a:lnTo>
                <a:lnTo>
                  <a:pt x="374278" y="31328"/>
                </a:lnTo>
                <a:lnTo>
                  <a:pt x="386664" y="44845"/>
                </a:lnTo>
                <a:lnTo>
                  <a:pt x="385769" y="50655"/>
                </a:lnTo>
                <a:lnTo>
                  <a:pt x="353582" y="75694"/>
                </a:lnTo>
                <a:lnTo>
                  <a:pt x="315735" y="86828"/>
                </a:lnTo>
                <a:lnTo>
                  <a:pt x="267317" y="94420"/>
                </a:lnTo>
                <a:lnTo>
                  <a:pt x="211054" y="97960"/>
                </a:lnTo>
                <a:lnTo>
                  <a:pt x="189579" y="97770"/>
                </a:lnTo>
                <a:lnTo>
                  <a:pt x="149202" y="96101"/>
                </a:lnTo>
                <a:lnTo>
                  <a:pt x="95953" y="90684"/>
                </a:lnTo>
                <a:lnTo>
                  <a:pt x="52897" y="82264"/>
                </a:lnTo>
                <a:lnTo>
                  <a:pt x="14092" y="67318"/>
                </a:lnTo>
                <a:lnTo>
                  <a:pt x="0" y="49007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40167" y="2897761"/>
            <a:ext cx="388937" cy="612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38516" y="2831329"/>
            <a:ext cx="387282" cy="1144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38516" y="2831329"/>
            <a:ext cx="387350" cy="114935"/>
          </a:xfrm>
          <a:custGeom>
            <a:avLst/>
            <a:gdLst/>
            <a:ahLst/>
            <a:cxnLst/>
            <a:rect l="l" t="t" r="r" b="b"/>
            <a:pathLst>
              <a:path w="387350" h="114935">
                <a:moveTo>
                  <a:pt x="0" y="57158"/>
                </a:moveTo>
                <a:lnTo>
                  <a:pt x="33456" y="24879"/>
                </a:lnTo>
                <a:lnTo>
                  <a:pt x="71258" y="12660"/>
                </a:lnTo>
                <a:lnTo>
                  <a:pt x="119538" y="4105"/>
                </a:lnTo>
                <a:lnTo>
                  <a:pt x="175615" y="0"/>
                </a:lnTo>
                <a:lnTo>
                  <a:pt x="196923" y="213"/>
                </a:lnTo>
                <a:lnTo>
                  <a:pt x="237007" y="2110"/>
                </a:lnTo>
                <a:lnTo>
                  <a:pt x="289957" y="8283"/>
                </a:lnTo>
                <a:lnTo>
                  <a:pt x="332944" y="17897"/>
                </a:lnTo>
                <a:lnTo>
                  <a:pt x="372128" y="34992"/>
                </a:lnTo>
                <a:lnTo>
                  <a:pt x="387282" y="55625"/>
                </a:lnTo>
                <a:lnTo>
                  <a:pt x="386287" y="61814"/>
                </a:lnTo>
                <a:lnTo>
                  <a:pt x="354046" y="89086"/>
                </a:lnTo>
                <a:lnTo>
                  <a:pt x="316434" y="101560"/>
                </a:lnTo>
                <a:lnTo>
                  <a:pt x="268374" y="110243"/>
                </a:lnTo>
                <a:lnTo>
                  <a:pt x="212525" y="114420"/>
                </a:lnTo>
                <a:lnTo>
                  <a:pt x="191164" y="114212"/>
                </a:lnTo>
                <a:lnTo>
                  <a:pt x="150999" y="112334"/>
                </a:lnTo>
                <a:lnTo>
                  <a:pt x="97965" y="106206"/>
                </a:lnTo>
                <a:lnTo>
                  <a:pt x="54904" y="96647"/>
                </a:lnTo>
                <a:lnTo>
                  <a:pt x="15564" y="79622"/>
                </a:lnTo>
                <a:lnTo>
                  <a:pt x="0" y="57158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16367" y="2860675"/>
            <a:ext cx="219075" cy="53975"/>
          </a:xfrm>
          <a:custGeom>
            <a:avLst/>
            <a:gdLst/>
            <a:ahLst/>
            <a:cxnLst/>
            <a:rect l="l" t="t" r="r" b="b"/>
            <a:pathLst>
              <a:path w="219075" h="53975">
                <a:moveTo>
                  <a:pt x="0" y="53848"/>
                </a:moveTo>
                <a:lnTo>
                  <a:pt x="67817" y="53848"/>
                </a:lnTo>
                <a:lnTo>
                  <a:pt x="135635" y="0"/>
                </a:lnTo>
                <a:lnTo>
                  <a:pt x="219075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026272" y="2860675"/>
            <a:ext cx="199390" cy="53975"/>
          </a:xfrm>
          <a:custGeom>
            <a:avLst/>
            <a:gdLst/>
            <a:ahLst/>
            <a:cxnLst/>
            <a:rect l="l" t="t" r="r" b="b"/>
            <a:pathLst>
              <a:path w="199390" h="53975">
                <a:moveTo>
                  <a:pt x="0" y="0"/>
                </a:moveTo>
                <a:lnTo>
                  <a:pt x="67818" y="0"/>
                </a:lnTo>
                <a:lnTo>
                  <a:pt x="135635" y="53848"/>
                </a:lnTo>
                <a:lnTo>
                  <a:pt x="199262" y="53848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40167" y="2884804"/>
            <a:ext cx="0" cy="78105"/>
          </a:xfrm>
          <a:custGeom>
            <a:avLst/>
            <a:gdLst/>
            <a:ahLst/>
            <a:cxnLst/>
            <a:rect l="l" t="t" r="r" b="b"/>
            <a:pathLst>
              <a:path h="78105">
                <a:moveTo>
                  <a:pt x="0" y="0"/>
                </a:moveTo>
                <a:lnTo>
                  <a:pt x="0" y="77978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325866" y="2888488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073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81367" y="2642740"/>
            <a:ext cx="386781" cy="944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81367" y="2642740"/>
            <a:ext cx="387350" cy="94615"/>
          </a:xfrm>
          <a:custGeom>
            <a:avLst/>
            <a:gdLst/>
            <a:ahLst/>
            <a:cxnLst/>
            <a:rect l="l" t="t" r="r" b="b"/>
            <a:pathLst>
              <a:path w="387350" h="94614">
                <a:moveTo>
                  <a:pt x="0" y="47246"/>
                </a:moveTo>
                <a:lnTo>
                  <a:pt x="34258" y="20328"/>
                </a:lnTo>
                <a:lnTo>
                  <a:pt x="72927" y="10198"/>
                </a:lnTo>
                <a:lnTo>
                  <a:pt x="122261" y="3195"/>
                </a:lnTo>
                <a:lnTo>
                  <a:pt x="179491" y="0"/>
                </a:lnTo>
                <a:lnTo>
                  <a:pt x="200757" y="201"/>
                </a:lnTo>
                <a:lnTo>
                  <a:pt x="240827" y="1883"/>
                </a:lnTo>
                <a:lnTo>
                  <a:pt x="293785" y="7292"/>
                </a:lnTo>
                <a:lnTo>
                  <a:pt x="336571" y="15668"/>
                </a:lnTo>
                <a:lnTo>
                  <a:pt x="374699" y="30479"/>
                </a:lnTo>
                <a:lnTo>
                  <a:pt x="386781" y="43593"/>
                </a:lnTo>
                <a:lnTo>
                  <a:pt x="385858" y="49143"/>
                </a:lnTo>
                <a:lnTo>
                  <a:pt x="353387" y="73125"/>
                </a:lnTo>
                <a:lnTo>
                  <a:pt x="315284" y="83812"/>
                </a:lnTo>
                <a:lnTo>
                  <a:pt x="266575" y="91093"/>
                </a:lnTo>
                <a:lnTo>
                  <a:pt x="210011" y="94450"/>
                </a:lnTo>
                <a:lnTo>
                  <a:pt x="188571" y="94260"/>
                </a:lnTo>
                <a:lnTo>
                  <a:pt x="148239" y="92622"/>
                </a:lnTo>
                <a:lnTo>
                  <a:pt x="95034" y="87324"/>
                </a:lnTo>
                <a:lnTo>
                  <a:pt x="52051" y="79102"/>
                </a:lnTo>
                <a:lnTo>
                  <a:pt x="13504" y="64536"/>
                </a:lnTo>
                <a:lnTo>
                  <a:pt x="0" y="47246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81367" y="2631870"/>
            <a:ext cx="388937" cy="5900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79754" y="2567774"/>
            <a:ext cx="387284" cy="1104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79716" y="2567774"/>
            <a:ext cx="387350" cy="110489"/>
          </a:xfrm>
          <a:custGeom>
            <a:avLst/>
            <a:gdLst/>
            <a:ahLst/>
            <a:cxnLst/>
            <a:rect l="l" t="t" r="r" b="b"/>
            <a:pathLst>
              <a:path w="387350" h="110489">
                <a:moveTo>
                  <a:pt x="0" y="55156"/>
                </a:moveTo>
                <a:lnTo>
                  <a:pt x="33635" y="23953"/>
                </a:lnTo>
                <a:lnTo>
                  <a:pt x="71627" y="12154"/>
                </a:lnTo>
                <a:lnTo>
                  <a:pt x="120132" y="3913"/>
                </a:lnTo>
                <a:lnTo>
                  <a:pt x="176449" y="0"/>
                </a:lnTo>
                <a:lnTo>
                  <a:pt x="197748" y="212"/>
                </a:lnTo>
                <a:lnTo>
                  <a:pt x="237828" y="2071"/>
                </a:lnTo>
                <a:lnTo>
                  <a:pt x="290778" y="8105"/>
                </a:lnTo>
                <a:lnTo>
                  <a:pt x="333722" y="17488"/>
                </a:lnTo>
                <a:lnTo>
                  <a:pt x="372689" y="34151"/>
                </a:lnTo>
                <a:lnTo>
                  <a:pt x="387323" y="54230"/>
                </a:lnTo>
                <a:lnTo>
                  <a:pt x="386313" y="60101"/>
                </a:lnTo>
                <a:lnTo>
                  <a:pt x="353808" y="86133"/>
                </a:lnTo>
                <a:lnTo>
                  <a:pt x="315926" y="98110"/>
                </a:lnTo>
                <a:lnTo>
                  <a:pt x="267549" y="106453"/>
                </a:lnTo>
                <a:lnTo>
                  <a:pt x="211367" y="110425"/>
                </a:lnTo>
                <a:lnTo>
                  <a:pt x="190038" y="110215"/>
                </a:lnTo>
                <a:lnTo>
                  <a:pt x="149912" y="108358"/>
                </a:lnTo>
                <a:lnTo>
                  <a:pt x="96915" y="102329"/>
                </a:lnTo>
                <a:lnTo>
                  <a:pt x="53928" y="92954"/>
                </a:lnTo>
                <a:lnTo>
                  <a:pt x="14866" y="76314"/>
                </a:lnTo>
                <a:lnTo>
                  <a:pt x="0" y="55156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457567" y="2596133"/>
            <a:ext cx="219075" cy="52069"/>
          </a:xfrm>
          <a:custGeom>
            <a:avLst/>
            <a:gdLst/>
            <a:ahLst/>
            <a:cxnLst/>
            <a:rect l="l" t="t" r="r" b="b"/>
            <a:pathLst>
              <a:path w="219075" h="52069">
                <a:moveTo>
                  <a:pt x="0" y="51815"/>
                </a:moveTo>
                <a:lnTo>
                  <a:pt x="67817" y="51815"/>
                </a:lnTo>
                <a:lnTo>
                  <a:pt x="135635" y="0"/>
                </a:lnTo>
                <a:lnTo>
                  <a:pt x="219075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467472" y="2596133"/>
            <a:ext cx="199390" cy="52069"/>
          </a:xfrm>
          <a:custGeom>
            <a:avLst/>
            <a:gdLst/>
            <a:ahLst/>
            <a:cxnLst/>
            <a:rect l="l" t="t" r="r" b="b"/>
            <a:pathLst>
              <a:path w="199390" h="52069">
                <a:moveTo>
                  <a:pt x="0" y="0"/>
                </a:moveTo>
                <a:lnTo>
                  <a:pt x="67818" y="0"/>
                </a:lnTo>
                <a:lnTo>
                  <a:pt x="135635" y="51815"/>
                </a:lnTo>
                <a:lnTo>
                  <a:pt x="199262" y="51815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81367" y="2619375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5057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767066" y="2622930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279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392416" y="2906265"/>
            <a:ext cx="386782" cy="944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92416" y="2906265"/>
            <a:ext cx="387350" cy="94615"/>
          </a:xfrm>
          <a:custGeom>
            <a:avLst/>
            <a:gdLst/>
            <a:ahLst/>
            <a:cxnLst/>
            <a:rect l="l" t="t" r="r" b="b"/>
            <a:pathLst>
              <a:path w="387350" h="94614">
                <a:moveTo>
                  <a:pt x="0" y="47246"/>
                </a:moveTo>
                <a:lnTo>
                  <a:pt x="34293" y="20328"/>
                </a:lnTo>
                <a:lnTo>
                  <a:pt x="72980" y="10198"/>
                </a:lnTo>
                <a:lnTo>
                  <a:pt x="122313" y="3195"/>
                </a:lnTo>
                <a:lnTo>
                  <a:pt x="179506" y="0"/>
                </a:lnTo>
                <a:lnTo>
                  <a:pt x="200771" y="201"/>
                </a:lnTo>
                <a:lnTo>
                  <a:pt x="240840" y="1883"/>
                </a:lnTo>
                <a:lnTo>
                  <a:pt x="293796" y="7293"/>
                </a:lnTo>
                <a:lnTo>
                  <a:pt x="336581" y="15670"/>
                </a:lnTo>
                <a:lnTo>
                  <a:pt x="374705" y="30483"/>
                </a:lnTo>
                <a:lnTo>
                  <a:pt x="386782" y="43598"/>
                </a:lnTo>
                <a:lnTo>
                  <a:pt x="385859" y="49147"/>
                </a:lnTo>
                <a:lnTo>
                  <a:pt x="353387" y="73126"/>
                </a:lnTo>
                <a:lnTo>
                  <a:pt x="315282" y="83813"/>
                </a:lnTo>
                <a:lnTo>
                  <a:pt x="266572" y="91093"/>
                </a:lnTo>
                <a:lnTo>
                  <a:pt x="210007" y="94450"/>
                </a:lnTo>
                <a:lnTo>
                  <a:pt x="188587" y="94260"/>
                </a:lnTo>
                <a:lnTo>
                  <a:pt x="148281" y="92622"/>
                </a:lnTo>
                <a:lnTo>
                  <a:pt x="95087" y="87324"/>
                </a:lnTo>
                <a:lnTo>
                  <a:pt x="52092" y="79102"/>
                </a:lnTo>
                <a:lnTo>
                  <a:pt x="13518" y="64535"/>
                </a:lnTo>
                <a:lnTo>
                  <a:pt x="0" y="47246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392416" y="2895395"/>
            <a:ext cx="388937" cy="5900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90931" y="2831299"/>
            <a:ext cx="387283" cy="1104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90892" y="2831299"/>
            <a:ext cx="387350" cy="110489"/>
          </a:xfrm>
          <a:custGeom>
            <a:avLst/>
            <a:gdLst/>
            <a:ahLst/>
            <a:cxnLst/>
            <a:rect l="l" t="t" r="r" b="b"/>
            <a:pathLst>
              <a:path w="387350" h="110489">
                <a:moveTo>
                  <a:pt x="0" y="55156"/>
                </a:moveTo>
                <a:lnTo>
                  <a:pt x="33601" y="23953"/>
                </a:lnTo>
                <a:lnTo>
                  <a:pt x="71574" y="12154"/>
                </a:lnTo>
                <a:lnTo>
                  <a:pt x="120079" y="3913"/>
                </a:lnTo>
                <a:lnTo>
                  <a:pt x="176430" y="0"/>
                </a:lnTo>
                <a:lnTo>
                  <a:pt x="197730" y="212"/>
                </a:lnTo>
                <a:lnTo>
                  <a:pt x="237813" y="2071"/>
                </a:lnTo>
                <a:lnTo>
                  <a:pt x="290765" y="8103"/>
                </a:lnTo>
                <a:lnTo>
                  <a:pt x="333711" y="17485"/>
                </a:lnTo>
                <a:lnTo>
                  <a:pt x="372681" y="34146"/>
                </a:lnTo>
                <a:lnTo>
                  <a:pt x="387323" y="54222"/>
                </a:lnTo>
                <a:lnTo>
                  <a:pt x="386313" y="60095"/>
                </a:lnTo>
                <a:lnTo>
                  <a:pt x="353808" y="86131"/>
                </a:lnTo>
                <a:lnTo>
                  <a:pt x="315928" y="98109"/>
                </a:lnTo>
                <a:lnTo>
                  <a:pt x="267552" y="106453"/>
                </a:lnTo>
                <a:lnTo>
                  <a:pt x="211370" y="110425"/>
                </a:lnTo>
                <a:lnTo>
                  <a:pt x="190022" y="110215"/>
                </a:lnTo>
                <a:lnTo>
                  <a:pt x="149869" y="108359"/>
                </a:lnTo>
                <a:lnTo>
                  <a:pt x="96861" y="102329"/>
                </a:lnTo>
                <a:lnTo>
                  <a:pt x="53885" y="92954"/>
                </a:lnTo>
                <a:lnTo>
                  <a:pt x="14850" y="76315"/>
                </a:lnTo>
                <a:lnTo>
                  <a:pt x="0" y="55156"/>
                </a:lnTo>
                <a:close/>
              </a:path>
            </a:pathLst>
          </a:custGeom>
          <a:ln w="9524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68616" y="2859658"/>
            <a:ext cx="219075" cy="52069"/>
          </a:xfrm>
          <a:custGeom>
            <a:avLst/>
            <a:gdLst/>
            <a:ahLst/>
            <a:cxnLst/>
            <a:rect l="l" t="t" r="r" b="b"/>
            <a:pathLst>
              <a:path w="219075" h="52069">
                <a:moveTo>
                  <a:pt x="0" y="51815"/>
                </a:moveTo>
                <a:lnTo>
                  <a:pt x="67817" y="51815"/>
                </a:lnTo>
                <a:lnTo>
                  <a:pt x="135635" y="0"/>
                </a:lnTo>
                <a:lnTo>
                  <a:pt x="219075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478521" y="2859658"/>
            <a:ext cx="199390" cy="52069"/>
          </a:xfrm>
          <a:custGeom>
            <a:avLst/>
            <a:gdLst/>
            <a:ahLst/>
            <a:cxnLst/>
            <a:rect l="l" t="t" r="r" b="b"/>
            <a:pathLst>
              <a:path w="199390" h="52069">
                <a:moveTo>
                  <a:pt x="0" y="0"/>
                </a:moveTo>
                <a:lnTo>
                  <a:pt x="67818" y="0"/>
                </a:lnTo>
                <a:lnTo>
                  <a:pt x="135635" y="51815"/>
                </a:lnTo>
                <a:lnTo>
                  <a:pt x="199262" y="51815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392416" y="2882900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5057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78242" y="2886455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279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521192" y="2929508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ln w="9525">
            <a:solidFill>
              <a:srgbClr val="C0C0C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188444" y="3624903"/>
            <a:ext cx="1273175" cy="640715"/>
          </a:xfrm>
          <a:custGeom>
            <a:avLst/>
            <a:gdLst/>
            <a:ahLst/>
            <a:cxnLst/>
            <a:rect l="l" t="t" r="r" b="b"/>
            <a:pathLst>
              <a:path w="1273175" h="640714">
                <a:moveTo>
                  <a:pt x="327232" y="14691"/>
                </a:moveTo>
                <a:lnTo>
                  <a:pt x="283131" y="15642"/>
                </a:lnTo>
                <a:lnTo>
                  <a:pt x="242404" y="18403"/>
                </a:lnTo>
                <a:lnTo>
                  <a:pt x="191264" y="26856"/>
                </a:lnTo>
                <a:lnTo>
                  <a:pt x="146738" y="41325"/>
                </a:lnTo>
                <a:lnTo>
                  <a:pt x="105530" y="60247"/>
                </a:lnTo>
                <a:lnTo>
                  <a:pt x="69101" y="82876"/>
                </a:lnTo>
                <a:lnTo>
                  <a:pt x="38904" y="108469"/>
                </a:lnTo>
                <a:lnTo>
                  <a:pt x="10851" y="145919"/>
                </a:lnTo>
                <a:lnTo>
                  <a:pt x="0" y="185428"/>
                </a:lnTo>
                <a:lnTo>
                  <a:pt x="282" y="195852"/>
                </a:lnTo>
                <a:lnTo>
                  <a:pt x="11686" y="241756"/>
                </a:lnTo>
                <a:lnTo>
                  <a:pt x="29492" y="279046"/>
                </a:lnTo>
                <a:lnTo>
                  <a:pt x="53583" y="317118"/>
                </a:lnTo>
                <a:lnTo>
                  <a:pt x="82479" y="354468"/>
                </a:lnTo>
                <a:lnTo>
                  <a:pt x="114699" y="389592"/>
                </a:lnTo>
                <a:lnTo>
                  <a:pt x="149065" y="421273"/>
                </a:lnTo>
                <a:lnTo>
                  <a:pt x="188153" y="451770"/>
                </a:lnTo>
                <a:lnTo>
                  <a:pt x="232130" y="481440"/>
                </a:lnTo>
                <a:lnTo>
                  <a:pt x="279996" y="509676"/>
                </a:lnTo>
                <a:lnTo>
                  <a:pt x="330752" y="535873"/>
                </a:lnTo>
                <a:lnTo>
                  <a:pt x="365699" y="551904"/>
                </a:lnTo>
                <a:lnTo>
                  <a:pt x="401190" y="566579"/>
                </a:lnTo>
                <a:lnTo>
                  <a:pt x="454796" y="585654"/>
                </a:lnTo>
                <a:lnTo>
                  <a:pt x="491852" y="596722"/>
                </a:lnTo>
                <a:lnTo>
                  <a:pt x="531122" y="606945"/>
                </a:lnTo>
                <a:lnTo>
                  <a:pt x="571967" y="616141"/>
                </a:lnTo>
                <a:lnTo>
                  <a:pt x="613751" y="624128"/>
                </a:lnTo>
                <a:lnTo>
                  <a:pt x="655837" y="630723"/>
                </a:lnTo>
                <a:lnTo>
                  <a:pt x="697587" y="635745"/>
                </a:lnTo>
                <a:lnTo>
                  <a:pt x="738365" y="639011"/>
                </a:lnTo>
                <a:lnTo>
                  <a:pt x="777534" y="640339"/>
                </a:lnTo>
                <a:lnTo>
                  <a:pt x="796316" y="640220"/>
                </a:lnTo>
                <a:lnTo>
                  <a:pt x="848496" y="636454"/>
                </a:lnTo>
                <a:lnTo>
                  <a:pt x="895282" y="627274"/>
                </a:lnTo>
                <a:lnTo>
                  <a:pt x="938591" y="613005"/>
                </a:lnTo>
                <a:lnTo>
                  <a:pt x="978578" y="594357"/>
                </a:lnTo>
                <a:lnTo>
                  <a:pt x="1015401" y="572035"/>
                </a:lnTo>
                <a:lnTo>
                  <a:pt x="1049217" y="546746"/>
                </a:lnTo>
                <a:lnTo>
                  <a:pt x="1080183" y="519199"/>
                </a:lnTo>
                <a:lnTo>
                  <a:pt x="1108428" y="489862"/>
                </a:lnTo>
                <a:lnTo>
                  <a:pt x="1133559" y="456322"/>
                </a:lnTo>
                <a:lnTo>
                  <a:pt x="1155635" y="418873"/>
                </a:lnTo>
                <a:lnTo>
                  <a:pt x="1174949" y="378930"/>
                </a:lnTo>
                <a:lnTo>
                  <a:pt x="1191795" y="337906"/>
                </a:lnTo>
                <a:lnTo>
                  <a:pt x="1206464" y="297217"/>
                </a:lnTo>
                <a:lnTo>
                  <a:pt x="1219251" y="258276"/>
                </a:lnTo>
                <a:lnTo>
                  <a:pt x="1223146" y="245929"/>
                </a:lnTo>
                <a:lnTo>
                  <a:pt x="1227176" y="233523"/>
                </a:lnTo>
                <a:lnTo>
                  <a:pt x="1231572" y="220635"/>
                </a:lnTo>
                <a:lnTo>
                  <a:pt x="1236226" y="207357"/>
                </a:lnTo>
                <a:lnTo>
                  <a:pt x="1241027" y="193782"/>
                </a:lnTo>
                <a:lnTo>
                  <a:pt x="1245867" y="180000"/>
                </a:lnTo>
                <a:lnTo>
                  <a:pt x="1259519" y="138337"/>
                </a:lnTo>
                <a:lnTo>
                  <a:pt x="1269570" y="98124"/>
                </a:lnTo>
                <a:lnTo>
                  <a:pt x="1272944" y="60247"/>
                </a:lnTo>
                <a:lnTo>
                  <a:pt x="1272259" y="51048"/>
                </a:lnTo>
                <a:lnTo>
                  <a:pt x="1270288" y="41059"/>
                </a:lnTo>
                <a:lnTo>
                  <a:pt x="1268668" y="36522"/>
                </a:lnTo>
                <a:lnTo>
                  <a:pt x="863516" y="36522"/>
                </a:lnTo>
                <a:lnTo>
                  <a:pt x="846702" y="36469"/>
                </a:lnTo>
                <a:lnTo>
                  <a:pt x="813063" y="35851"/>
                </a:lnTo>
                <a:lnTo>
                  <a:pt x="779805" y="34676"/>
                </a:lnTo>
                <a:lnTo>
                  <a:pt x="716336" y="31267"/>
                </a:lnTo>
                <a:lnTo>
                  <a:pt x="651391" y="26854"/>
                </a:lnTo>
                <a:lnTo>
                  <a:pt x="614927" y="24480"/>
                </a:lnTo>
                <a:lnTo>
                  <a:pt x="605805" y="24006"/>
                </a:lnTo>
                <a:lnTo>
                  <a:pt x="597638" y="23678"/>
                </a:lnTo>
                <a:lnTo>
                  <a:pt x="581613" y="23678"/>
                </a:lnTo>
                <a:lnTo>
                  <a:pt x="569836" y="23520"/>
                </a:lnTo>
                <a:lnTo>
                  <a:pt x="556000" y="23081"/>
                </a:lnTo>
                <a:lnTo>
                  <a:pt x="418924" y="16542"/>
                </a:lnTo>
                <a:lnTo>
                  <a:pt x="373049" y="15131"/>
                </a:lnTo>
                <a:lnTo>
                  <a:pt x="350029" y="14764"/>
                </a:lnTo>
                <a:lnTo>
                  <a:pt x="327232" y="14691"/>
                </a:lnTo>
                <a:close/>
              </a:path>
              <a:path w="1273175" h="640714">
                <a:moveTo>
                  <a:pt x="1182516" y="0"/>
                </a:moveTo>
                <a:lnTo>
                  <a:pt x="1126219" y="4393"/>
                </a:lnTo>
                <a:lnTo>
                  <a:pt x="1084636" y="10011"/>
                </a:lnTo>
                <a:lnTo>
                  <a:pt x="997612" y="23679"/>
                </a:lnTo>
                <a:lnTo>
                  <a:pt x="976637" y="26856"/>
                </a:lnTo>
                <a:lnTo>
                  <a:pt x="935471" y="32337"/>
                </a:lnTo>
                <a:lnTo>
                  <a:pt x="880246" y="36379"/>
                </a:lnTo>
                <a:lnTo>
                  <a:pt x="863516" y="36522"/>
                </a:lnTo>
                <a:lnTo>
                  <a:pt x="1268668" y="36522"/>
                </a:lnTo>
                <a:lnTo>
                  <a:pt x="1238931" y="6424"/>
                </a:lnTo>
                <a:lnTo>
                  <a:pt x="1198965" y="63"/>
                </a:lnTo>
                <a:lnTo>
                  <a:pt x="1182516" y="0"/>
                </a:lnTo>
                <a:close/>
              </a:path>
              <a:path w="1273175" h="640714">
                <a:moveTo>
                  <a:pt x="594885" y="23590"/>
                </a:moveTo>
                <a:lnTo>
                  <a:pt x="581613" y="23678"/>
                </a:lnTo>
                <a:lnTo>
                  <a:pt x="597638" y="23678"/>
                </a:lnTo>
                <a:lnTo>
                  <a:pt x="594885" y="23590"/>
                </a:lnTo>
                <a:close/>
              </a:path>
              <a:path w="1273175" h="640714">
                <a:moveTo>
                  <a:pt x="582688" y="23054"/>
                </a:moveTo>
                <a:lnTo>
                  <a:pt x="583180" y="23137"/>
                </a:lnTo>
                <a:lnTo>
                  <a:pt x="585593" y="23265"/>
                </a:lnTo>
                <a:lnTo>
                  <a:pt x="594885" y="23590"/>
                </a:lnTo>
                <a:lnTo>
                  <a:pt x="601469" y="23547"/>
                </a:lnTo>
                <a:lnTo>
                  <a:pt x="603204" y="23384"/>
                </a:lnTo>
                <a:lnTo>
                  <a:pt x="599213" y="23210"/>
                </a:lnTo>
                <a:lnTo>
                  <a:pt x="582688" y="23054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571867" y="3886708"/>
            <a:ext cx="163830" cy="120650"/>
          </a:xfrm>
          <a:custGeom>
            <a:avLst/>
            <a:gdLst/>
            <a:ahLst/>
            <a:cxnLst/>
            <a:rect l="l" t="t" r="r" b="b"/>
            <a:pathLst>
              <a:path w="163829" h="120650">
                <a:moveTo>
                  <a:pt x="0" y="0"/>
                </a:moveTo>
                <a:lnTo>
                  <a:pt x="163449" y="12065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668641" y="3807333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05242" y="3893058"/>
            <a:ext cx="135255" cy="104775"/>
          </a:xfrm>
          <a:custGeom>
            <a:avLst/>
            <a:gdLst/>
            <a:ahLst/>
            <a:cxnLst/>
            <a:rect l="l" t="t" r="r" b="b"/>
            <a:pathLst>
              <a:path w="135254" h="104775">
                <a:moveTo>
                  <a:pt x="0" y="104775"/>
                </a:moveTo>
                <a:lnTo>
                  <a:pt x="134874" y="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78597" y="4075096"/>
            <a:ext cx="481837" cy="11318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78597" y="4075096"/>
            <a:ext cx="481965" cy="113664"/>
          </a:xfrm>
          <a:custGeom>
            <a:avLst/>
            <a:gdLst/>
            <a:ahLst/>
            <a:cxnLst/>
            <a:rect l="l" t="t" r="r" b="b"/>
            <a:pathLst>
              <a:path w="481965" h="113664">
                <a:moveTo>
                  <a:pt x="0" y="56594"/>
                </a:moveTo>
                <a:lnTo>
                  <a:pt x="28254" y="29913"/>
                </a:lnTo>
                <a:lnTo>
                  <a:pt x="74023" y="15710"/>
                </a:lnTo>
                <a:lnTo>
                  <a:pt x="119445" y="7647"/>
                </a:lnTo>
                <a:lnTo>
                  <a:pt x="172367" y="2270"/>
                </a:lnTo>
                <a:lnTo>
                  <a:pt x="210924" y="385"/>
                </a:lnTo>
                <a:lnTo>
                  <a:pt x="230984" y="0"/>
                </a:lnTo>
                <a:lnTo>
                  <a:pt x="252148" y="180"/>
                </a:lnTo>
                <a:lnTo>
                  <a:pt x="292685" y="1623"/>
                </a:lnTo>
                <a:lnTo>
                  <a:pt x="348189" y="6274"/>
                </a:lnTo>
                <a:lnTo>
                  <a:pt x="396018" y="13566"/>
                </a:lnTo>
                <a:lnTo>
                  <a:pt x="434693" y="23108"/>
                </a:lnTo>
                <a:lnTo>
                  <a:pt x="474797" y="42955"/>
                </a:lnTo>
                <a:lnTo>
                  <a:pt x="481837" y="56594"/>
                </a:lnTo>
                <a:lnTo>
                  <a:pt x="480996" y="61355"/>
                </a:lnTo>
                <a:lnTo>
                  <a:pt x="443894" y="87094"/>
                </a:lnTo>
                <a:lnTo>
                  <a:pt x="393565" y="100398"/>
                </a:lnTo>
                <a:lnTo>
                  <a:pt x="345441" y="107631"/>
                </a:lnTo>
                <a:lnTo>
                  <a:pt x="290438" y="112036"/>
                </a:lnTo>
                <a:lnTo>
                  <a:pt x="250844" y="113189"/>
                </a:lnTo>
                <a:lnTo>
                  <a:pt x="229664" y="113008"/>
                </a:lnTo>
                <a:lnTo>
                  <a:pt x="189105" y="111559"/>
                </a:lnTo>
                <a:lnTo>
                  <a:pt x="133589" y="106890"/>
                </a:lnTo>
                <a:lnTo>
                  <a:pt x="85766" y="99580"/>
                </a:lnTo>
                <a:lnTo>
                  <a:pt x="47107" y="90026"/>
                </a:lnTo>
                <a:lnTo>
                  <a:pt x="7032" y="70193"/>
                </a:lnTo>
                <a:lnTo>
                  <a:pt x="0" y="56594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78597" y="4062121"/>
            <a:ext cx="483793" cy="7058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76566" y="3985236"/>
            <a:ext cx="481837" cy="1323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76566" y="3985236"/>
            <a:ext cx="481965" cy="132715"/>
          </a:xfrm>
          <a:custGeom>
            <a:avLst/>
            <a:gdLst/>
            <a:ahLst/>
            <a:cxnLst/>
            <a:rect l="l" t="t" r="r" b="b"/>
            <a:pathLst>
              <a:path w="481965" h="132714">
                <a:moveTo>
                  <a:pt x="0" y="66189"/>
                </a:moveTo>
                <a:lnTo>
                  <a:pt x="27740" y="35289"/>
                </a:lnTo>
                <a:lnTo>
                  <a:pt x="72721" y="18736"/>
                </a:lnTo>
                <a:lnTo>
                  <a:pt x="117404" y="9265"/>
                </a:lnTo>
                <a:lnTo>
                  <a:pt x="169519" y="2857"/>
                </a:lnTo>
                <a:lnTo>
                  <a:pt x="227311" y="0"/>
                </a:lnTo>
                <a:lnTo>
                  <a:pt x="249016" y="205"/>
                </a:lnTo>
                <a:lnTo>
                  <a:pt x="290470" y="1888"/>
                </a:lnTo>
                <a:lnTo>
                  <a:pt x="328971" y="5154"/>
                </a:lnTo>
                <a:lnTo>
                  <a:pt x="380280" y="12720"/>
                </a:lnTo>
                <a:lnTo>
                  <a:pt x="422617" y="23071"/>
                </a:lnTo>
                <a:lnTo>
                  <a:pt x="462698" y="40402"/>
                </a:lnTo>
                <a:lnTo>
                  <a:pt x="481837" y="66189"/>
                </a:lnTo>
                <a:lnTo>
                  <a:pt x="481013" y="71728"/>
                </a:lnTo>
                <a:lnTo>
                  <a:pt x="444611" y="101651"/>
                </a:lnTo>
                <a:lnTo>
                  <a:pt x="395156" y="117152"/>
                </a:lnTo>
                <a:lnTo>
                  <a:pt x="347800" y="125637"/>
                </a:lnTo>
                <a:lnTo>
                  <a:pt x="293598" y="130899"/>
                </a:lnTo>
                <a:lnTo>
                  <a:pt x="254526" y="132380"/>
                </a:lnTo>
                <a:lnTo>
                  <a:pt x="232821" y="132176"/>
                </a:lnTo>
                <a:lnTo>
                  <a:pt x="191367" y="130498"/>
                </a:lnTo>
                <a:lnTo>
                  <a:pt x="152866" y="127243"/>
                </a:lnTo>
                <a:lnTo>
                  <a:pt x="101557" y="119696"/>
                </a:lnTo>
                <a:lnTo>
                  <a:pt x="59220" y="109360"/>
                </a:lnTo>
                <a:lnTo>
                  <a:pt x="19139" y="92030"/>
                </a:lnTo>
                <a:lnTo>
                  <a:pt x="0" y="66189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673340" y="4019422"/>
            <a:ext cx="273050" cy="62230"/>
          </a:xfrm>
          <a:custGeom>
            <a:avLst/>
            <a:gdLst/>
            <a:ahLst/>
            <a:cxnLst/>
            <a:rect l="l" t="t" r="r" b="b"/>
            <a:pathLst>
              <a:path w="273050" h="62229">
                <a:moveTo>
                  <a:pt x="0" y="61975"/>
                </a:moveTo>
                <a:lnTo>
                  <a:pt x="84327" y="61975"/>
                </a:lnTo>
                <a:lnTo>
                  <a:pt x="168782" y="0"/>
                </a:lnTo>
                <a:lnTo>
                  <a:pt x="272541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685658" y="4019422"/>
            <a:ext cx="248285" cy="62230"/>
          </a:xfrm>
          <a:custGeom>
            <a:avLst/>
            <a:gdLst/>
            <a:ahLst/>
            <a:cxnLst/>
            <a:rect l="l" t="t" r="r" b="b"/>
            <a:pathLst>
              <a:path w="248284" h="62229">
                <a:moveTo>
                  <a:pt x="0" y="0"/>
                </a:moveTo>
                <a:lnTo>
                  <a:pt x="84327" y="0"/>
                </a:lnTo>
                <a:lnTo>
                  <a:pt x="168783" y="61975"/>
                </a:lnTo>
                <a:lnTo>
                  <a:pt x="247904" y="61975"/>
                </a:lnTo>
              </a:path>
            </a:pathLst>
          </a:custGeom>
          <a:ln w="12699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578597" y="4047235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89788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058404" y="4051427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756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59446" y="3794045"/>
            <a:ext cx="481837" cy="11331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59446" y="3794045"/>
            <a:ext cx="481965" cy="113664"/>
          </a:xfrm>
          <a:custGeom>
            <a:avLst/>
            <a:gdLst/>
            <a:ahLst/>
            <a:cxnLst/>
            <a:rect l="l" t="t" r="r" b="b"/>
            <a:pathLst>
              <a:path w="481965" h="113664">
                <a:moveTo>
                  <a:pt x="0" y="56594"/>
                </a:moveTo>
                <a:lnTo>
                  <a:pt x="28254" y="29969"/>
                </a:lnTo>
                <a:lnTo>
                  <a:pt x="74023" y="15756"/>
                </a:lnTo>
                <a:lnTo>
                  <a:pt x="119445" y="7675"/>
                </a:lnTo>
                <a:lnTo>
                  <a:pt x="172367" y="2280"/>
                </a:lnTo>
                <a:lnTo>
                  <a:pt x="210924" y="387"/>
                </a:lnTo>
                <a:lnTo>
                  <a:pt x="230984" y="0"/>
                </a:lnTo>
                <a:lnTo>
                  <a:pt x="252165" y="181"/>
                </a:lnTo>
                <a:lnTo>
                  <a:pt x="292726" y="1630"/>
                </a:lnTo>
                <a:lnTo>
                  <a:pt x="348245" y="6298"/>
                </a:lnTo>
                <a:lnTo>
                  <a:pt x="396069" y="13608"/>
                </a:lnTo>
                <a:lnTo>
                  <a:pt x="434730" y="23163"/>
                </a:lnTo>
                <a:lnTo>
                  <a:pt x="474805" y="42996"/>
                </a:lnTo>
                <a:lnTo>
                  <a:pt x="481837" y="56594"/>
                </a:lnTo>
                <a:lnTo>
                  <a:pt x="480997" y="61373"/>
                </a:lnTo>
                <a:lnTo>
                  <a:pt x="443934" y="87184"/>
                </a:lnTo>
                <a:lnTo>
                  <a:pt x="393637" y="100511"/>
                </a:lnTo>
                <a:lnTo>
                  <a:pt x="345524" y="107752"/>
                </a:lnTo>
                <a:lnTo>
                  <a:pt x="290513" y="112160"/>
                </a:lnTo>
                <a:lnTo>
                  <a:pt x="250899" y="113315"/>
                </a:lnTo>
                <a:lnTo>
                  <a:pt x="229711" y="113134"/>
                </a:lnTo>
                <a:lnTo>
                  <a:pt x="189139" y="111685"/>
                </a:lnTo>
                <a:lnTo>
                  <a:pt x="133608" y="107013"/>
                </a:lnTo>
                <a:lnTo>
                  <a:pt x="85775" y="99695"/>
                </a:lnTo>
                <a:lnTo>
                  <a:pt x="47110" y="90125"/>
                </a:lnTo>
                <a:lnTo>
                  <a:pt x="7033" y="70242"/>
                </a:lnTo>
                <a:lnTo>
                  <a:pt x="0" y="56594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59446" y="3781197"/>
            <a:ext cx="483793" cy="7058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257542" y="3704312"/>
            <a:ext cx="481837" cy="1323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257542" y="3704312"/>
            <a:ext cx="481965" cy="132715"/>
          </a:xfrm>
          <a:custGeom>
            <a:avLst/>
            <a:gdLst/>
            <a:ahLst/>
            <a:cxnLst/>
            <a:rect l="l" t="t" r="r" b="b"/>
            <a:pathLst>
              <a:path w="481965" h="132714">
                <a:moveTo>
                  <a:pt x="0" y="66190"/>
                </a:moveTo>
                <a:lnTo>
                  <a:pt x="27740" y="35233"/>
                </a:lnTo>
                <a:lnTo>
                  <a:pt x="72721" y="18689"/>
                </a:lnTo>
                <a:lnTo>
                  <a:pt x="117404" y="9236"/>
                </a:lnTo>
                <a:lnTo>
                  <a:pt x="169519" y="2847"/>
                </a:lnTo>
                <a:lnTo>
                  <a:pt x="227311" y="0"/>
                </a:lnTo>
                <a:lnTo>
                  <a:pt x="248999" y="204"/>
                </a:lnTo>
                <a:lnTo>
                  <a:pt x="290429" y="1881"/>
                </a:lnTo>
                <a:lnTo>
                  <a:pt x="328918" y="5137"/>
                </a:lnTo>
                <a:lnTo>
                  <a:pt x="380225" y="12683"/>
                </a:lnTo>
                <a:lnTo>
                  <a:pt x="422575" y="23019"/>
                </a:lnTo>
                <a:lnTo>
                  <a:pt x="462680" y="40349"/>
                </a:lnTo>
                <a:lnTo>
                  <a:pt x="481837" y="66190"/>
                </a:lnTo>
                <a:lnTo>
                  <a:pt x="481012" y="71711"/>
                </a:lnTo>
                <a:lnTo>
                  <a:pt x="444580" y="101595"/>
                </a:lnTo>
                <a:lnTo>
                  <a:pt x="395103" y="117111"/>
                </a:lnTo>
                <a:lnTo>
                  <a:pt x="347745" y="125615"/>
                </a:lnTo>
                <a:lnTo>
                  <a:pt x="293559" y="130893"/>
                </a:lnTo>
                <a:lnTo>
                  <a:pt x="254514" y="132380"/>
                </a:lnTo>
                <a:lnTo>
                  <a:pt x="232811" y="132175"/>
                </a:lnTo>
                <a:lnTo>
                  <a:pt x="191359" y="130491"/>
                </a:lnTo>
                <a:lnTo>
                  <a:pt x="152861" y="127225"/>
                </a:lnTo>
                <a:lnTo>
                  <a:pt x="101554" y="119660"/>
                </a:lnTo>
                <a:lnTo>
                  <a:pt x="59219" y="109309"/>
                </a:lnTo>
                <a:lnTo>
                  <a:pt x="19139" y="91977"/>
                </a:lnTo>
                <a:lnTo>
                  <a:pt x="0" y="66190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354189" y="3738371"/>
            <a:ext cx="273050" cy="62230"/>
          </a:xfrm>
          <a:custGeom>
            <a:avLst/>
            <a:gdLst/>
            <a:ahLst/>
            <a:cxnLst/>
            <a:rect l="l" t="t" r="r" b="b"/>
            <a:pathLst>
              <a:path w="273050" h="62229">
                <a:moveTo>
                  <a:pt x="0" y="62102"/>
                </a:moveTo>
                <a:lnTo>
                  <a:pt x="84454" y="62102"/>
                </a:lnTo>
                <a:lnTo>
                  <a:pt x="168782" y="0"/>
                </a:lnTo>
                <a:lnTo>
                  <a:pt x="272541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66507" y="3738371"/>
            <a:ext cx="248285" cy="62230"/>
          </a:xfrm>
          <a:custGeom>
            <a:avLst/>
            <a:gdLst/>
            <a:ahLst/>
            <a:cxnLst/>
            <a:rect l="l" t="t" r="r" b="b"/>
            <a:pathLst>
              <a:path w="248284" h="62229">
                <a:moveTo>
                  <a:pt x="0" y="0"/>
                </a:moveTo>
                <a:lnTo>
                  <a:pt x="84455" y="0"/>
                </a:lnTo>
                <a:lnTo>
                  <a:pt x="168783" y="62102"/>
                </a:lnTo>
                <a:lnTo>
                  <a:pt x="247903" y="62102"/>
                </a:lnTo>
              </a:path>
            </a:pathLst>
          </a:custGeom>
          <a:ln w="12699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259446" y="3766184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89915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739380" y="3770503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3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921497" y="3806745"/>
            <a:ext cx="481837" cy="11331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921497" y="3806745"/>
            <a:ext cx="481965" cy="113664"/>
          </a:xfrm>
          <a:custGeom>
            <a:avLst/>
            <a:gdLst/>
            <a:ahLst/>
            <a:cxnLst/>
            <a:rect l="l" t="t" r="r" b="b"/>
            <a:pathLst>
              <a:path w="481965" h="113664">
                <a:moveTo>
                  <a:pt x="0" y="56594"/>
                </a:moveTo>
                <a:lnTo>
                  <a:pt x="28254" y="29969"/>
                </a:lnTo>
                <a:lnTo>
                  <a:pt x="74023" y="15756"/>
                </a:lnTo>
                <a:lnTo>
                  <a:pt x="119445" y="7675"/>
                </a:lnTo>
                <a:lnTo>
                  <a:pt x="172367" y="2280"/>
                </a:lnTo>
                <a:lnTo>
                  <a:pt x="210924" y="387"/>
                </a:lnTo>
                <a:lnTo>
                  <a:pt x="230984" y="0"/>
                </a:lnTo>
                <a:lnTo>
                  <a:pt x="252148" y="181"/>
                </a:lnTo>
                <a:lnTo>
                  <a:pt x="292685" y="1630"/>
                </a:lnTo>
                <a:lnTo>
                  <a:pt x="348189" y="6298"/>
                </a:lnTo>
                <a:lnTo>
                  <a:pt x="396018" y="13608"/>
                </a:lnTo>
                <a:lnTo>
                  <a:pt x="434693" y="23163"/>
                </a:lnTo>
                <a:lnTo>
                  <a:pt x="474797" y="42996"/>
                </a:lnTo>
                <a:lnTo>
                  <a:pt x="481837" y="56594"/>
                </a:lnTo>
                <a:lnTo>
                  <a:pt x="480996" y="61373"/>
                </a:lnTo>
                <a:lnTo>
                  <a:pt x="443903" y="87184"/>
                </a:lnTo>
                <a:lnTo>
                  <a:pt x="393584" y="100511"/>
                </a:lnTo>
                <a:lnTo>
                  <a:pt x="345469" y="107752"/>
                </a:lnTo>
                <a:lnTo>
                  <a:pt x="290476" y="112160"/>
                </a:lnTo>
                <a:lnTo>
                  <a:pt x="250889" y="113315"/>
                </a:lnTo>
                <a:lnTo>
                  <a:pt x="229703" y="113134"/>
                </a:lnTo>
                <a:lnTo>
                  <a:pt x="189133" y="111685"/>
                </a:lnTo>
                <a:lnTo>
                  <a:pt x="133605" y="107013"/>
                </a:lnTo>
                <a:lnTo>
                  <a:pt x="85774" y="99695"/>
                </a:lnTo>
                <a:lnTo>
                  <a:pt x="47109" y="90125"/>
                </a:lnTo>
                <a:lnTo>
                  <a:pt x="7033" y="70242"/>
                </a:lnTo>
                <a:lnTo>
                  <a:pt x="0" y="56594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921497" y="3793897"/>
            <a:ext cx="483793" cy="7058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919466" y="3717012"/>
            <a:ext cx="481837" cy="1323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919466" y="3717012"/>
            <a:ext cx="481965" cy="132715"/>
          </a:xfrm>
          <a:custGeom>
            <a:avLst/>
            <a:gdLst/>
            <a:ahLst/>
            <a:cxnLst/>
            <a:rect l="l" t="t" r="r" b="b"/>
            <a:pathLst>
              <a:path w="481965" h="132714">
                <a:moveTo>
                  <a:pt x="0" y="66190"/>
                </a:moveTo>
                <a:lnTo>
                  <a:pt x="27740" y="35233"/>
                </a:lnTo>
                <a:lnTo>
                  <a:pt x="72721" y="18689"/>
                </a:lnTo>
                <a:lnTo>
                  <a:pt x="117404" y="9236"/>
                </a:lnTo>
                <a:lnTo>
                  <a:pt x="169519" y="2847"/>
                </a:lnTo>
                <a:lnTo>
                  <a:pt x="227311" y="0"/>
                </a:lnTo>
                <a:lnTo>
                  <a:pt x="249016" y="204"/>
                </a:lnTo>
                <a:lnTo>
                  <a:pt x="290470" y="1881"/>
                </a:lnTo>
                <a:lnTo>
                  <a:pt x="328971" y="5137"/>
                </a:lnTo>
                <a:lnTo>
                  <a:pt x="380280" y="12683"/>
                </a:lnTo>
                <a:lnTo>
                  <a:pt x="422617" y="23019"/>
                </a:lnTo>
                <a:lnTo>
                  <a:pt x="462698" y="40349"/>
                </a:lnTo>
                <a:lnTo>
                  <a:pt x="481837" y="66190"/>
                </a:lnTo>
                <a:lnTo>
                  <a:pt x="481013" y="71711"/>
                </a:lnTo>
                <a:lnTo>
                  <a:pt x="444611" y="101595"/>
                </a:lnTo>
                <a:lnTo>
                  <a:pt x="395156" y="117111"/>
                </a:lnTo>
                <a:lnTo>
                  <a:pt x="347800" y="125615"/>
                </a:lnTo>
                <a:lnTo>
                  <a:pt x="293598" y="130893"/>
                </a:lnTo>
                <a:lnTo>
                  <a:pt x="254526" y="132380"/>
                </a:lnTo>
                <a:lnTo>
                  <a:pt x="232821" y="132175"/>
                </a:lnTo>
                <a:lnTo>
                  <a:pt x="191367" y="130491"/>
                </a:lnTo>
                <a:lnTo>
                  <a:pt x="152866" y="127225"/>
                </a:lnTo>
                <a:lnTo>
                  <a:pt x="101557" y="119660"/>
                </a:lnTo>
                <a:lnTo>
                  <a:pt x="59220" y="109309"/>
                </a:lnTo>
                <a:lnTo>
                  <a:pt x="19139" y="91977"/>
                </a:lnTo>
                <a:lnTo>
                  <a:pt x="0" y="66190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016240" y="3751071"/>
            <a:ext cx="273050" cy="62230"/>
          </a:xfrm>
          <a:custGeom>
            <a:avLst/>
            <a:gdLst/>
            <a:ahLst/>
            <a:cxnLst/>
            <a:rect l="l" t="t" r="r" b="b"/>
            <a:pathLst>
              <a:path w="273050" h="62229">
                <a:moveTo>
                  <a:pt x="0" y="62102"/>
                </a:moveTo>
                <a:lnTo>
                  <a:pt x="84327" y="62102"/>
                </a:lnTo>
                <a:lnTo>
                  <a:pt x="168782" y="0"/>
                </a:lnTo>
                <a:lnTo>
                  <a:pt x="272541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028558" y="3751071"/>
            <a:ext cx="248285" cy="62230"/>
          </a:xfrm>
          <a:custGeom>
            <a:avLst/>
            <a:gdLst/>
            <a:ahLst/>
            <a:cxnLst/>
            <a:rect l="l" t="t" r="r" b="b"/>
            <a:pathLst>
              <a:path w="248284" h="62229">
                <a:moveTo>
                  <a:pt x="0" y="0"/>
                </a:moveTo>
                <a:lnTo>
                  <a:pt x="84327" y="0"/>
                </a:lnTo>
                <a:lnTo>
                  <a:pt x="168783" y="62102"/>
                </a:lnTo>
                <a:lnTo>
                  <a:pt x="247904" y="62102"/>
                </a:lnTo>
              </a:path>
            </a:pathLst>
          </a:custGeom>
          <a:ln w="12699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921497" y="3778884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89915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401304" y="3783203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3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386454" y="1788892"/>
            <a:ext cx="1715770" cy="1056640"/>
          </a:xfrm>
          <a:custGeom>
            <a:avLst/>
            <a:gdLst/>
            <a:ahLst/>
            <a:cxnLst/>
            <a:rect l="l" t="t" r="r" b="b"/>
            <a:pathLst>
              <a:path w="1715770" h="1056639">
                <a:moveTo>
                  <a:pt x="1641450" y="764539"/>
                </a:moveTo>
                <a:lnTo>
                  <a:pt x="635892" y="764539"/>
                </a:lnTo>
                <a:lnTo>
                  <a:pt x="663935" y="765810"/>
                </a:lnTo>
                <a:lnTo>
                  <a:pt x="690538" y="765810"/>
                </a:lnTo>
                <a:lnTo>
                  <a:pt x="715450" y="767079"/>
                </a:lnTo>
                <a:lnTo>
                  <a:pt x="738421" y="769619"/>
                </a:lnTo>
                <a:lnTo>
                  <a:pt x="759202" y="770889"/>
                </a:lnTo>
                <a:lnTo>
                  <a:pt x="778027" y="774700"/>
                </a:lnTo>
                <a:lnTo>
                  <a:pt x="825953" y="784860"/>
                </a:lnTo>
                <a:lnTo>
                  <a:pt x="852054" y="793750"/>
                </a:lnTo>
                <a:lnTo>
                  <a:pt x="863730" y="797560"/>
                </a:lnTo>
                <a:lnTo>
                  <a:pt x="874660" y="802639"/>
                </a:lnTo>
                <a:lnTo>
                  <a:pt x="884971" y="807719"/>
                </a:lnTo>
                <a:lnTo>
                  <a:pt x="894790" y="814069"/>
                </a:lnTo>
                <a:lnTo>
                  <a:pt x="904245" y="819150"/>
                </a:lnTo>
                <a:lnTo>
                  <a:pt x="913461" y="825500"/>
                </a:lnTo>
                <a:lnTo>
                  <a:pt x="922567" y="830579"/>
                </a:lnTo>
                <a:lnTo>
                  <a:pt x="931690" y="836929"/>
                </a:lnTo>
                <a:lnTo>
                  <a:pt x="940957" y="843279"/>
                </a:lnTo>
                <a:lnTo>
                  <a:pt x="950494" y="849629"/>
                </a:lnTo>
                <a:lnTo>
                  <a:pt x="960430" y="855979"/>
                </a:lnTo>
                <a:lnTo>
                  <a:pt x="970891" y="862329"/>
                </a:lnTo>
                <a:lnTo>
                  <a:pt x="982005" y="869950"/>
                </a:lnTo>
                <a:lnTo>
                  <a:pt x="1006356" y="882650"/>
                </a:lnTo>
                <a:lnTo>
                  <a:pt x="1019058" y="890269"/>
                </a:lnTo>
                <a:lnTo>
                  <a:pt x="1031970" y="899160"/>
                </a:lnTo>
                <a:lnTo>
                  <a:pt x="1045061" y="906779"/>
                </a:lnTo>
                <a:lnTo>
                  <a:pt x="1058297" y="915669"/>
                </a:lnTo>
                <a:lnTo>
                  <a:pt x="1071646" y="925829"/>
                </a:lnTo>
                <a:lnTo>
                  <a:pt x="1085075" y="934719"/>
                </a:lnTo>
                <a:lnTo>
                  <a:pt x="1125518" y="962660"/>
                </a:lnTo>
                <a:lnTo>
                  <a:pt x="1138941" y="972819"/>
                </a:lnTo>
                <a:lnTo>
                  <a:pt x="1165506" y="990600"/>
                </a:lnTo>
                <a:lnTo>
                  <a:pt x="1178582" y="998219"/>
                </a:lnTo>
                <a:lnTo>
                  <a:pt x="1191476" y="1007110"/>
                </a:lnTo>
                <a:lnTo>
                  <a:pt x="1204157" y="1014729"/>
                </a:lnTo>
                <a:lnTo>
                  <a:pt x="1216592" y="1021079"/>
                </a:lnTo>
                <a:lnTo>
                  <a:pt x="1228747" y="1027429"/>
                </a:lnTo>
                <a:lnTo>
                  <a:pt x="1240590" y="1033779"/>
                </a:lnTo>
                <a:lnTo>
                  <a:pt x="1252089" y="1037589"/>
                </a:lnTo>
                <a:lnTo>
                  <a:pt x="1266069" y="1042669"/>
                </a:lnTo>
                <a:lnTo>
                  <a:pt x="1293425" y="1050289"/>
                </a:lnTo>
                <a:lnTo>
                  <a:pt x="1319944" y="1055369"/>
                </a:lnTo>
                <a:lnTo>
                  <a:pt x="1332876" y="1056639"/>
                </a:lnTo>
                <a:lnTo>
                  <a:pt x="1382314" y="1056639"/>
                </a:lnTo>
                <a:lnTo>
                  <a:pt x="1405588" y="1054100"/>
                </a:lnTo>
                <a:lnTo>
                  <a:pt x="1427846" y="1049019"/>
                </a:lnTo>
                <a:lnTo>
                  <a:pt x="1438581" y="1047750"/>
                </a:lnTo>
                <a:lnTo>
                  <a:pt x="1449048" y="1043939"/>
                </a:lnTo>
                <a:lnTo>
                  <a:pt x="1461780" y="1041400"/>
                </a:lnTo>
                <a:lnTo>
                  <a:pt x="1486373" y="1033779"/>
                </a:lnTo>
                <a:lnTo>
                  <a:pt x="1520783" y="1017269"/>
                </a:lnTo>
                <a:lnTo>
                  <a:pt x="1561180" y="986789"/>
                </a:lnTo>
                <a:lnTo>
                  <a:pt x="1586655" y="953769"/>
                </a:lnTo>
                <a:lnTo>
                  <a:pt x="1605084" y="913129"/>
                </a:lnTo>
                <a:lnTo>
                  <a:pt x="1616541" y="876300"/>
                </a:lnTo>
                <a:lnTo>
                  <a:pt x="1623305" y="849629"/>
                </a:lnTo>
                <a:lnTo>
                  <a:pt x="1626475" y="836929"/>
                </a:lnTo>
                <a:lnTo>
                  <a:pt x="1629527" y="822960"/>
                </a:lnTo>
                <a:lnTo>
                  <a:pt x="1632476" y="808989"/>
                </a:lnTo>
                <a:lnTo>
                  <a:pt x="1635341" y="795019"/>
                </a:lnTo>
                <a:lnTo>
                  <a:pt x="1641450" y="764539"/>
                </a:lnTo>
                <a:close/>
              </a:path>
              <a:path w="1715770" h="1056639">
                <a:moveTo>
                  <a:pt x="303786" y="772160"/>
                </a:moveTo>
                <a:lnTo>
                  <a:pt x="253909" y="772160"/>
                </a:lnTo>
                <a:lnTo>
                  <a:pt x="277944" y="773429"/>
                </a:lnTo>
                <a:lnTo>
                  <a:pt x="303786" y="772160"/>
                </a:lnTo>
                <a:close/>
              </a:path>
              <a:path w="1715770" h="1056639">
                <a:moveTo>
                  <a:pt x="1400638" y="0"/>
                </a:moveTo>
                <a:lnTo>
                  <a:pt x="1200105" y="0"/>
                </a:lnTo>
                <a:lnTo>
                  <a:pt x="1178337" y="2539"/>
                </a:lnTo>
                <a:lnTo>
                  <a:pt x="1166737" y="2539"/>
                </a:lnTo>
                <a:lnTo>
                  <a:pt x="1154439" y="3810"/>
                </a:lnTo>
                <a:lnTo>
                  <a:pt x="1127085" y="6350"/>
                </a:lnTo>
                <a:lnTo>
                  <a:pt x="1111698" y="8889"/>
                </a:lnTo>
                <a:lnTo>
                  <a:pt x="1094952" y="10160"/>
                </a:lnTo>
                <a:lnTo>
                  <a:pt x="1077718" y="12700"/>
                </a:lnTo>
                <a:lnTo>
                  <a:pt x="1003435" y="21589"/>
                </a:lnTo>
                <a:lnTo>
                  <a:pt x="914839" y="31750"/>
                </a:lnTo>
                <a:lnTo>
                  <a:pt x="891416" y="35560"/>
                </a:lnTo>
                <a:lnTo>
                  <a:pt x="867739" y="38100"/>
                </a:lnTo>
                <a:lnTo>
                  <a:pt x="727552" y="60960"/>
                </a:lnTo>
                <a:lnTo>
                  <a:pt x="705696" y="66039"/>
                </a:lnTo>
                <a:lnTo>
                  <a:pt x="684614" y="69850"/>
                </a:lnTo>
                <a:lnTo>
                  <a:pt x="664434" y="74929"/>
                </a:lnTo>
                <a:lnTo>
                  <a:pt x="645283" y="78739"/>
                </a:lnTo>
                <a:lnTo>
                  <a:pt x="571992" y="99060"/>
                </a:lnTo>
                <a:lnTo>
                  <a:pt x="554166" y="105410"/>
                </a:lnTo>
                <a:lnTo>
                  <a:pt x="536605" y="110489"/>
                </a:lnTo>
                <a:lnTo>
                  <a:pt x="519341" y="116839"/>
                </a:lnTo>
                <a:lnTo>
                  <a:pt x="502407" y="121919"/>
                </a:lnTo>
                <a:lnTo>
                  <a:pt x="469658" y="134619"/>
                </a:lnTo>
                <a:lnTo>
                  <a:pt x="453909" y="139700"/>
                </a:lnTo>
                <a:lnTo>
                  <a:pt x="438619" y="146050"/>
                </a:lnTo>
                <a:lnTo>
                  <a:pt x="423823" y="152400"/>
                </a:lnTo>
                <a:lnTo>
                  <a:pt x="409553" y="160019"/>
                </a:lnTo>
                <a:lnTo>
                  <a:pt x="395841" y="166369"/>
                </a:lnTo>
                <a:lnTo>
                  <a:pt x="382720" y="172719"/>
                </a:lnTo>
                <a:lnTo>
                  <a:pt x="370223" y="179069"/>
                </a:lnTo>
                <a:lnTo>
                  <a:pt x="358382" y="186689"/>
                </a:lnTo>
                <a:lnTo>
                  <a:pt x="347230" y="193039"/>
                </a:lnTo>
                <a:lnTo>
                  <a:pt x="316871" y="217169"/>
                </a:lnTo>
                <a:lnTo>
                  <a:pt x="293837" y="255269"/>
                </a:lnTo>
                <a:lnTo>
                  <a:pt x="281899" y="294639"/>
                </a:lnTo>
                <a:lnTo>
                  <a:pt x="279055" y="304800"/>
                </a:lnTo>
                <a:lnTo>
                  <a:pt x="261858" y="341629"/>
                </a:lnTo>
                <a:lnTo>
                  <a:pt x="228092" y="370839"/>
                </a:lnTo>
                <a:lnTo>
                  <a:pt x="180301" y="391160"/>
                </a:lnTo>
                <a:lnTo>
                  <a:pt x="167024" y="394969"/>
                </a:lnTo>
                <a:lnTo>
                  <a:pt x="153503" y="400050"/>
                </a:lnTo>
                <a:lnTo>
                  <a:pt x="99827" y="417829"/>
                </a:lnTo>
                <a:lnTo>
                  <a:pt x="64011" y="434339"/>
                </a:lnTo>
                <a:lnTo>
                  <a:pt x="29526" y="464819"/>
                </a:lnTo>
                <a:lnTo>
                  <a:pt x="11204" y="510539"/>
                </a:lnTo>
                <a:lnTo>
                  <a:pt x="3224" y="552450"/>
                </a:lnTo>
                <a:lnTo>
                  <a:pt x="4" y="598169"/>
                </a:lnTo>
                <a:lnTo>
                  <a:pt x="0" y="614679"/>
                </a:lnTo>
                <a:lnTo>
                  <a:pt x="423" y="628650"/>
                </a:lnTo>
                <a:lnTo>
                  <a:pt x="4779" y="670560"/>
                </a:lnTo>
                <a:lnTo>
                  <a:pt x="17298" y="715010"/>
                </a:lnTo>
                <a:lnTo>
                  <a:pt x="39932" y="746760"/>
                </a:lnTo>
                <a:lnTo>
                  <a:pt x="82470" y="763269"/>
                </a:lnTo>
                <a:lnTo>
                  <a:pt x="120029" y="767079"/>
                </a:lnTo>
                <a:lnTo>
                  <a:pt x="135217" y="767079"/>
                </a:lnTo>
                <a:lnTo>
                  <a:pt x="170260" y="769619"/>
                </a:lnTo>
                <a:lnTo>
                  <a:pt x="190336" y="769619"/>
                </a:lnTo>
                <a:lnTo>
                  <a:pt x="231931" y="772160"/>
                </a:lnTo>
                <a:lnTo>
                  <a:pt x="359895" y="772160"/>
                </a:lnTo>
                <a:lnTo>
                  <a:pt x="389661" y="770889"/>
                </a:lnTo>
                <a:lnTo>
                  <a:pt x="482808" y="768350"/>
                </a:lnTo>
                <a:lnTo>
                  <a:pt x="545615" y="765810"/>
                </a:lnTo>
                <a:lnTo>
                  <a:pt x="576482" y="765810"/>
                </a:lnTo>
                <a:lnTo>
                  <a:pt x="606657" y="764539"/>
                </a:lnTo>
                <a:lnTo>
                  <a:pt x="1641450" y="764539"/>
                </a:lnTo>
                <a:lnTo>
                  <a:pt x="1646285" y="740410"/>
                </a:lnTo>
                <a:lnTo>
                  <a:pt x="1648977" y="726439"/>
                </a:lnTo>
                <a:lnTo>
                  <a:pt x="1651685" y="713739"/>
                </a:lnTo>
                <a:lnTo>
                  <a:pt x="1654425" y="701039"/>
                </a:lnTo>
                <a:lnTo>
                  <a:pt x="1662760" y="664210"/>
                </a:lnTo>
                <a:lnTo>
                  <a:pt x="1665462" y="651510"/>
                </a:lnTo>
                <a:lnTo>
                  <a:pt x="1668115" y="640079"/>
                </a:lnTo>
                <a:lnTo>
                  <a:pt x="1670716" y="627379"/>
                </a:lnTo>
                <a:lnTo>
                  <a:pt x="1673259" y="614679"/>
                </a:lnTo>
                <a:lnTo>
                  <a:pt x="1675738" y="603250"/>
                </a:lnTo>
                <a:lnTo>
                  <a:pt x="1678148" y="590550"/>
                </a:lnTo>
                <a:lnTo>
                  <a:pt x="1680483" y="579119"/>
                </a:lnTo>
                <a:lnTo>
                  <a:pt x="1682738" y="566419"/>
                </a:lnTo>
                <a:lnTo>
                  <a:pt x="1690852" y="516889"/>
                </a:lnTo>
                <a:lnTo>
                  <a:pt x="1697255" y="464819"/>
                </a:lnTo>
                <a:lnTo>
                  <a:pt x="1698710" y="449579"/>
                </a:lnTo>
                <a:lnTo>
                  <a:pt x="1700312" y="434339"/>
                </a:lnTo>
                <a:lnTo>
                  <a:pt x="1705569" y="387350"/>
                </a:lnTo>
                <a:lnTo>
                  <a:pt x="1710585" y="337819"/>
                </a:lnTo>
                <a:lnTo>
                  <a:pt x="1714183" y="289560"/>
                </a:lnTo>
                <a:lnTo>
                  <a:pt x="1715189" y="243839"/>
                </a:lnTo>
                <a:lnTo>
                  <a:pt x="1714745" y="228600"/>
                </a:lnTo>
                <a:lnTo>
                  <a:pt x="1710463" y="187960"/>
                </a:lnTo>
                <a:lnTo>
                  <a:pt x="1699998" y="151129"/>
                </a:lnTo>
                <a:lnTo>
                  <a:pt x="1681716" y="115569"/>
                </a:lnTo>
                <a:lnTo>
                  <a:pt x="1648700" y="77469"/>
                </a:lnTo>
                <a:lnTo>
                  <a:pt x="1618377" y="53339"/>
                </a:lnTo>
                <a:lnTo>
                  <a:pt x="1584077" y="34289"/>
                </a:lnTo>
                <a:lnTo>
                  <a:pt x="1571883" y="27939"/>
                </a:lnTo>
                <a:lnTo>
                  <a:pt x="1512069" y="10160"/>
                </a:lnTo>
                <a:lnTo>
                  <a:pt x="1485599" y="6350"/>
                </a:lnTo>
                <a:lnTo>
                  <a:pt x="1471867" y="3810"/>
                </a:lnTo>
                <a:lnTo>
                  <a:pt x="1457883" y="3810"/>
                </a:lnTo>
                <a:lnTo>
                  <a:pt x="1429403" y="1269"/>
                </a:lnTo>
                <a:lnTo>
                  <a:pt x="1415026" y="1269"/>
                </a:lnTo>
                <a:lnTo>
                  <a:pt x="1400638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8767" y="2661157"/>
            <a:ext cx="509905" cy="3175"/>
          </a:xfrm>
          <a:custGeom>
            <a:avLst/>
            <a:gdLst/>
            <a:ahLst/>
            <a:cxnLst/>
            <a:rect l="l" t="t" r="r" b="b"/>
            <a:pathLst>
              <a:path w="509904" h="3175">
                <a:moveTo>
                  <a:pt x="0" y="0"/>
                </a:moveTo>
                <a:lnTo>
                  <a:pt x="509524" y="3175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465315" y="2477007"/>
            <a:ext cx="152400" cy="95250"/>
          </a:xfrm>
          <a:custGeom>
            <a:avLst/>
            <a:gdLst/>
            <a:ahLst/>
            <a:cxnLst/>
            <a:rect l="l" t="t" r="r" b="b"/>
            <a:pathLst>
              <a:path w="152400" h="95250">
                <a:moveTo>
                  <a:pt x="0" y="0"/>
                </a:moveTo>
                <a:lnTo>
                  <a:pt x="152400" y="9525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517767" y="1794382"/>
            <a:ext cx="849312" cy="1682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948426" y="1677123"/>
            <a:ext cx="136842" cy="32846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789040" y="1619756"/>
            <a:ext cx="415925" cy="8877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530467" y="2636390"/>
            <a:ext cx="386781" cy="944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530467" y="2636390"/>
            <a:ext cx="387350" cy="94615"/>
          </a:xfrm>
          <a:custGeom>
            <a:avLst/>
            <a:gdLst/>
            <a:ahLst/>
            <a:cxnLst/>
            <a:rect l="l" t="t" r="r" b="b"/>
            <a:pathLst>
              <a:path w="387350" h="94614">
                <a:moveTo>
                  <a:pt x="0" y="47246"/>
                </a:moveTo>
                <a:lnTo>
                  <a:pt x="34258" y="20328"/>
                </a:lnTo>
                <a:lnTo>
                  <a:pt x="72927" y="10198"/>
                </a:lnTo>
                <a:lnTo>
                  <a:pt x="122261" y="3195"/>
                </a:lnTo>
                <a:lnTo>
                  <a:pt x="179491" y="0"/>
                </a:lnTo>
                <a:lnTo>
                  <a:pt x="200757" y="201"/>
                </a:lnTo>
                <a:lnTo>
                  <a:pt x="240827" y="1883"/>
                </a:lnTo>
                <a:lnTo>
                  <a:pt x="293785" y="7292"/>
                </a:lnTo>
                <a:lnTo>
                  <a:pt x="336571" y="15668"/>
                </a:lnTo>
                <a:lnTo>
                  <a:pt x="374699" y="30479"/>
                </a:lnTo>
                <a:lnTo>
                  <a:pt x="386781" y="43593"/>
                </a:lnTo>
                <a:lnTo>
                  <a:pt x="385858" y="49143"/>
                </a:lnTo>
                <a:lnTo>
                  <a:pt x="353387" y="73125"/>
                </a:lnTo>
                <a:lnTo>
                  <a:pt x="315284" y="83812"/>
                </a:lnTo>
                <a:lnTo>
                  <a:pt x="266575" y="91093"/>
                </a:lnTo>
                <a:lnTo>
                  <a:pt x="210011" y="94450"/>
                </a:lnTo>
                <a:lnTo>
                  <a:pt x="188571" y="94260"/>
                </a:lnTo>
                <a:lnTo>
                  <a:pt x="148239" y="92622"/>
                </a:lnTo>
                <a:lnTo>
                  <a:pt x="95034" y="87324"/>
                </a:lnTo>
                <a:lnTo>
                  <a:pt x="52051" y="79102"/>
                </a:lnTo>
                <a:lnTo>
                  <a:pt x="13504" y="64536"/>
                </a:lnTo>
                <a:lnTo>
                  <a:pt x="0" y="47246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530467" y="2625520"/>
            <a:ext cx="388937" cy="5900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28854" y="2561424"/>
            <a:ext cx="387284" cy="1104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528816" y="2561424"/>
            <a:ext cx="387350" cy="110489"/>
          </a:xfrm>
          <a:custGeom>
            <a:avLst/>
            <a:gdLst/>
            <a:ahLst/>
            <a:cxnLst/>
            <a:rect l="l" t="t" r="r" b="b"/>
            <a:pathLst>
              <a:path w="387350" h="110489">
                <a:moveTo>
                  <a:pt x="0" y="55156"/>
                </a:moveTo>
                <a:lnTo>
                  <a:pt x="33635" y="23953"/>
                </a:lnTo>
                <a:lnTo>
                  <a:pt x="71627" y="12154"/>
                </a:lnTo>
                <a:lnTo>
                  <a:pt x="120132" y="3913"/>
                </a:lnTo>
                <a:lnTo>
                  <a:pt x="176449" y="0"/>
                </a:lnTo>
                <a:lnTo>
                  <a:pt x="197748" y="212"/>
                </a:lnTo>
                <a:lnTo>
                  <a:pt x="237828" y="2071"/>
                </a:lnTo>
                <a:lnTo>
                  <a:pt x="290778" y="8105"/>
                </a:lnTo>
                <a:lnTo>
                  <a:pt x="333722" y="17488"/>
                </a:lnTo>
                <a:lnTo>
                  <a:pt x="372689" y="34151"/>
                </a:lnTo>
                <a:lnTo>
                  <a:pt x="387323" y="54230"/>
                </a:lnTo>
                <a:lnTo>
                  <a:pt x="386313" y="60101"/>
                </a:lnTo>
                <a:lnTo>
                  <a:pt x="353808" y="86133"/>
                </a:lnTo>
                <a:lnTo>
                  <a:pt x="315926" y="98110"/>
                </a:lnTo>
                <a:lnTo>
                  <a:pt x="267549" y="106453"/>
                </a:lnTo>
                <a:lnTo>
                  <a:pt x="211367" y="110425"/>
                </a:lnTo>
                <a:lnTo>
                  <a:pt x="190038" y="110215"/>
                </a:lnTo>
                <a:lnTo>
                  <a:pt x="149912" y="108358"/>
                </a:lnTo>
                <a:lnTo>
                  <a:pt x="96915" y="102329"/>
                </a:lnTo>
                <a:lnTo>
                  <a:pt x="53928" y="92954"/>
                </a:lnTo>
                <a:lnTo>
                  <a:pt x="14866" y="76314"/>
                </a:lnTo>
                <a:lnTo>
                  <a:pt x="0" y="55156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606667" y="2589783"/>
            <a:ext cx="219075" cy="52069"/>
          </a:xfrm>
          <a:custGeom>
            <a:avLst/>
            <a:gdLst/>
            <a:ahLst/>
            <a:cxnLst/>
            <a:rect l="l" t="t" r="r" b="b"/>
            <a:pathLst>
              <a:path w="219075" h="52069">
                <a:moveTo>
                  <a:pt x="0" y="51815"/>
                </a:moveTo>
                <a:lnTo>
                  <a:pt x="67817" y="51815"/>
                </a:lnTo>
                <a:lnTo>
                  <a:pt x="135635" y="0"/>
                </a:lnTo>
                <a:lnTo>
                  <a:pt x="219075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616572" y="2589783"/>
            <a:ext cx="199390" cy="52069"/>
          </a:xfrm>
          <a:custGeom>
            <a:avLst/>
            <a:gdLst/>
            <a:ahLst/>
            <a:cxnLst/>
            <a:rect l="l" t="t" r="r" b="b"/>
            <a:pathLst>
              <a:path w="199390" h="52069">
                <a:moveTo>
                  <a:pt x="0" y="0"/>
                </a:moveTo>
                <a:lnTo>
                  <a:pt x="67818" y="0"/>
                </a:lnTo>
                <a:lnTo>
                  <a:pt x="135635" y="51815"/>
                </a:lnTo>
                <a:lnTo>
                  <a:pt x="199262" y="51815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530467" y="2613025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5057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916166" y="2616580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279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308216" y="2086101"/>
            <a:ext cx="149225" cy="420370"/>
          </a:xfrm>
          <a:custGeom>
            <a:avLst/>
            <a:gdLst/>
            <a:ahLst/>
            <a:cxnLst/>
            <a:rect l="l" t="t" r="r" b="b"/>
            <a:pathLst>
              <a:path w="149225" h="420369">
                <a:moveTo>
                  <a:pt x="149225" y="0"/>
                </a:moveTo>
                <a:lnTo>
                  <a:pt x="0" y="420243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457441" y="2086101"/>
            <a:ext cx="149225" cy="418465"/>
          </a:xfrm>
          <a:custGeom>
            <a:avLst/>
            <a:gdLst/>
            <a:ahLst/>
            <a:cxnLst/>
            <a:rect l="l" t="t" r="r" b="b"/>
            <a:pathLst>
              <a:path w="149225" h="418464">
                <a:moveTo>
                  <a:pt x="0" y="0"/>
                </a:moveTo>
                <a:lnTo>
                  <a:pt x="149225" y="418338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308216" y="2504439"/>
            <a:ext cx="149225" cy="45720"/>
          </a:xfrm>
          <a:custGeom>
            <a:avLst/>
            <a:gdLst/>
            <a:ahLst/>
            <a:cxnLst/>
            <a:rect l="l" t="t" r="r" b="b"/>
            <a:pathLst>
              <a:path w="149225" h="45719">
                <a:moveTo>
                  <a:pt x="0" y="0"/>
                </a:moveTo>
                <a:lnTo>
                  <a:pt x="149225" y="45593"/>
                </a:lnTo>
              </a:path>
            </a:pathLst>
          </a:custGeom>
          <a:ln w="19049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457441" y="2504439"/>
            <a:ext cx="149225" cy="45720"/>
          </a:xfrm>
          <a:custGeom>
            <a:avLst/>
            <a:gdLst/>
            <a:ahLst/>
            <a:cxnLst/>
            <a:rect l="l" t="t" r="r" b="b"/>
            <a:pathLst>
              <a:path w="149225" h="45719">
                <a:moveTo>
                  <a:pt x="149225" y="0"/>
                </a:moveTo>
                <a:lnTo>
                  <a:pt x="0" y="45593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457441" y="2095373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660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308216" y="2461260"/>
            <a:ext cx="149225" cy="45085"/>
          </a:xfrm>
          <a:custGeom>
            <a:avLst/>
            <a:gdLst/>
            <a:ahLst/>
            <a:cxnLst/>
            <a:rect l="l" t="t" r="r" b="b"/>
            <a:pathLst>
              <a:path w="149225" h="45085">
                <a:moveTo>
                  <a:pt x="0" y="45085"/>
                </a:moveTo>
                <a:lnTo>
                  <a:pt x="149225" y="0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457441" y="2461260"/>
            <a:ext cx="149225" cy="43180"/>
          </a:xfrm>
          <a:custGeom>
            <a:avLst/>
            <a:gdLst/>
            <a:ahLst/>
            <a:cxnLst/>
            <a:rect l="l" t="t" r="r" b="b"/>
            <a:pathLst>
              <a:path w="149225" h="43180">
                <a:moveTo>
                  <a:pt x="149225" y="43179"/>
                </a:moveTo>
                <a:lnTo>
                  <a:pt x="0" y="0"/>
                </a:lnTo>
              </a:path>
            </a:pathLst>
          </a:custGeom>
          <a:ln w="19049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371463" y="2323719"/>
            <a:ext cx="86360" cy="34925"/>
          </a:xfrm>
          <a:custGeom>
            <a:avLst/>
            <a:gdLst/>
            <a:ahLst/>
            <a:cxnLst/>
            <a:rect l="l" t="t" r="r" b="b"/>
            <a:pathLst>
              <a:path w="86360" h="34925">
                <a:moveTo>
                  <a:pt x="0" y="0"/>
                </a:moveTo>
                <a:lnTo>
                  <a:pt x="85978" y="34416"/>
                </a:lnTo>
              </a:path>
            </a:pathLst>
          </a:custGeom>
          <a:ln w="19049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457441" y="2323719"/>
            <a:ext cx="90170" cy="34925"/>
          </a:xfrm>
          <a:custGeom>
            <a:avLst/>
            <a:gdLst/>
            <a:ahLst/>
            <a:cxnLst/>
            <a:rect l="l" t="t" r="r" b="b"/>
            <a:pathLst>
              <a:path w="90170" h="34925">
                <a:moveTo>
                  <a:pt x="0" y="34416"/>
                </a:moveTo>
                <a:lnTo>
                  <a:pt x="90169" y="0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343141" y="2384932"/>
            <a:ext cx="111125" cy="46990"/>
          </a:xfrm>
          <a:custGeom>
            <a:avLst/>
            <a:gdLst/>
            <a:ahLst/>
            <a:cxnLst/>
            <a:rect l="l" t="t" r="r" b="b"/>
            <a:pathLst>
              <a:path w="111125" h="46989">
                <a:moveTo>
                  <a:pt x="0" y="0"/>
                </a:moveTo>
                <a:lnTo>
                  <a:pt x="110617" y="46989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457441" y="2394330"/>
            <a:ext cx="111760" cy="41275"/>
          </a:xfrm>
          <a:custGeom>
            <a:avLst/>
            <a:gdLst/>
            <a:ahLst/>
            <a:cxnLst/>
            <a:rect l="l" t="t" r="r" b="b"/>
            <a:pathLst>
              <a:path w="111759" h="41275">
                <a:moveTo>
                  <a:pt x="0" y="41275"/>
                </a:moveTo>
                <a:lnTo>
                  <a:pt x="111379" y="0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457441" y="2260473"/>
            <a:ext cx="57150" cy="17145"/>
          </a:xfrm>
          <a:custGeom>
            <a:avLst/>
            <a:gdLst/>
            <a:ahLst/>
            <a:cxnLst/>
            <a:rect l="l" t="t" r="r" b="b"/>
            <a:pathLst>
              <a:path w="57150" h="17144">
                <a:moveTo>
                  <a:pt x="0" y="16890"/>
                </a:moveTo>
                <a:lnTo>
                  <a:pt x="56768" y="0"/>
                </a:lnTo>
              </a:path>
            </a:pathLst>
          </a:custGeom>
          <a:ln w="19049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457441" y="2173604"/>
            <a:ext cx="35560" cy="13335"/>
          </a:xfrm>
          <a:custGeom>
            <a:avLst/>
            <a:gdLst/>
            <a:ahLst/>
            <a:cxnLst/>
            <a:rect l="l" t="t" r="r" b="b"/>
            <a:pathLst>
              <a:path w="35560" h="13335">
                <a:moveTo>
                  <a:pt x="0" y="13081"/>
                </a:moveTo>
                <a:lnTo>
                  <a:pt x="35560" y="0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393307" y="2254885"/>
            <a:ext cx="69215" cy="22860"/>
          </a:xfrm>
          <a:custGeom>
            <a:avLst/>
            <a:gdLst/>
            <a:ahLst/>
            <a:cxnLst/>
            <a:rect l="l" t="t" r="r" b="b"/>
            <a:pathLst>
              <a:path w="69214" h="22860">
                <a:moveTo>
                  <a:pt x="0" y="0"/>
                </a:moveTo>
                <a:lnTo>
                  <a:pt x="69214" y="22478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423914" y="2169795"/>
            <a:ext cx="40005" cy="22860"/>
          </a:xfrm>
          <a:custGeom>
            <a:avLst/>
            <a:gdLst/>
            <a:ahLst/>
            <a:cxnLst/>
            <a:rect l="l" t="t" r="r" b="b"/>
            <a:pathLst>
              <a:path w="40004" h="22860">
                <a:moveTo>
                  <a:pt x="0" y="0"/>
                </a:moveTo>
                <a:lnTo>
                  <a:pt x="40005" y="22605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236715" y="1918182"/>
            <a:ext cx="457199" cy="332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430390" y="2055750"/>
            <a:ext cx="51435" cy="46990"/>
          </a:xfrm>
          <a:custGeom>
            <a:avLst/>
            <a:gdLst/>
            <a:ahLst/>
            <a:cxnLst/>
            <a:rect l="l" t="t" r="r" b="b"/>
            <a:pathLst>
              <a:path w="51435" h="46989">
                <a:moveTo>
                  <a:pt x="14309" y="0"/>
                </a:moveTo>
                <a:lnTo>
                  <a:pt x="3966" y="8952"/>
                </a:lnTo>
                <a:lnTo>
                  <a:pt x="0" y="22096"/>
                </a:lnTo>
                <a:lnTo>
                  <a:pt x="42" y="23503"/>
                </a:lnTo>
                <a:lnTo>
                  <a:pt x="4246" y="35297"/>
                </a:lnTo>
                <a:lnTo>
                  <a:pt x="14690" y="43576"/>
                </a:lnTo>
                <a:lnTo>
                  <a:pt x="30456" y="46521"/>
                </a:lnTo>
                <a:lnTo>
                  <a:pt x="41609" y="41565"/>
                </a:lnTo>
                <a:lnTo>
                  <a:pt x="49073" y="30879"/>
                </a:lnTo>
                <a:lnTo>
                  <a:pt x="51166" y="14678"/>
                </a:lnTo>
                <a:lnTo>
                  <a:pt x="44711" y="5954"/>
                </a:lnTo>
                <a:lnTo>
                  <a:pt x="32532" y="624"/>
                </a:lnTo>
                <a:lnTo>
                  <a:pt x="14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430390" y="2055750"/>
            <a:ext cx="51435" cy="46990"/>
          </a:xfrm>
          <a:custGeom>
            <a:avLst/>
            <a:gdLst/>
            <a:ahLst/>
            <a:cxnLst/>
            <a:rect l="l" t="t" r="r" b="b"/>
            <a:pathLst>
              <a:path w="51435" h="46989">
                <a:moveTo>
                  <a:pt x="0" y="22096"/>
                </a:moveTo>
                <a:lnTo>
                  <a:pt x="3966" y="8952"/>
                </a:lnTo>
                <a:lnTo>
                  <a:pt x="14309" y="0"/>
                </a:lnTo>
                <a:lnTo>
                  <a:pt x="32532" y="624"/>
                </a:lnTo>
                <a:lnTo>
                  <a:pt x="44711" y="5954"/>
                </a:lnTo>
                <a:lnTo>
                  <a:pt x="51166" y="14678"/>
                </a:lnTo>
                <a:lnTo>
                  <a:pt x="49073" y="30879"/>
                </a:lnTo>
                <a:lnTo>
                  <a:pt x="41609" y="41565"/>
                </a:lnTo>
                <a:lnTo>
                  <a:pt x="30456" y="46521"/>
                </a:lnTo>
                <a:lnTo>
                  <a:pt x="14690" y="43576"/>
                </a:lnTo>
                <a:lnTo>
                  <a:pt x="4246" y="35297"/>
                </a:lnTo>
                <a:lnTo>
                  <a:pt x="42" y="23503"/>
                </a:lnTo>
                <a:lnTo>
                  <a:pt x="0" y="22096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477890" y="2116721"/>
            <a:ext cx="530707" cy="22376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501132" y="2358313"/>
            <a:ext cx="442066" cy="1733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648452" y="2210307"/>
            <a:ext cx="352425" cy="208279"/>
          </a:xfrm>
          <a:custGeom>
            <a:avLst/>
            <a:gdLst/>
            <a:ahLst/>
            <a:cxnLst/>
            <a:rect l="l" t="t" r="r" b="b"/>
            <a:pathLst>
              <a:path w="352425" h="208280">
                <a:moveTo>
                  <a:pt x="63753" y="0"/>
                </a:moveTo>
                <a:lnTo>
                  <a:pt x="0" y="147827"/>
                </a:lnTo>
                <a:lnTo>
                  <a:pt x="282575" y="208279"/>
                </a:lnTo>
                <a:lnTo>
                  <a:pt x="351917" y="27177"/>
                </a:lnTo>
                <a:lnTo>
                  <a:pt x="63753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648452" y="2210307"/>
            <a:ext cx="352425" cy="208279"/>
          </a:xfrm>
          <a:custGeom>
            <a:avLst/>
            <a:gdLst/>
            <a:ahLst/>
            <a:cxnLst/>
            <a:rect l="l" t="t" r="r" b="b"/>
            <a:pathLst>
              <a:path w="352425" h="208280">
                <a:moveTo>
                  <a:pt x="63753" y="0"/>
                </a:moveTo>
                <a:lnTo>
                  <a:pt x="0" y="147827"/>
                </a:lnTo>
                <a:lnTo>
                  <a:pt x="282575" y="208279"/>
                </a:lnTo>
                <a:lnTo>
                  <a:pt x="351917" y="27177"/>
                </a:lnTo>
                <a:lnTo>
                  <a:pt x="63753" y="0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665851" y="2215692"/>
            <a:ext cx="319786" cy="18943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712586" y="2204211"/>
            <a:ext cx="298196" cy="3873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645403" y="2203957"/>
            <a:ext cx="83185" cy="161290"/>
          </a:xfrm>
          <a:custGeom>
            <a:avLst/>
            <a:gdLst/>
            <a:ahLst/>
            <a:cxnLst/>
            <a:rect l="l" t="t" r="r" b="b"/>
            <a:pathLst>
              <a:path w="83185" h="161289">
                <a:moveTo>
                  <a:pt x="68199" y="0"/>
                </a:moveTo>
                <a:lnTo>
                  <a:pt x="0" y="159130"/>
                </a:lnTo>
                <a:lnTo>
                  <a:pt x="13462" y="161162"/>
                </a:lnTo>
                <a:lnTo>
                  <a:pt x="82804" y="4317"/>
                </a:lnTo>
                <a:lnTo>
                  <a:pt x="68199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919470" y="2232786"/>
            <a:ext cx="89153" cy="18605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644388" y="2356992"/>
            <a:ext cx="304974" cy="6273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929376" y="2234310"/>
            <a:ext cx="83820" cy="187325"/>
          </a:xfrm>
          <a:custGeom>
            <a:avLst/>
            <a:gdLst/>
            <a:ahLst/>
            <a:cxnLst/>
            <a:rect l="l" t="t" r="r" b="b"/>
            <a:pathLst>
              <a:path w="83820" h="187325">
                <a:moveTo>
                  <a:pt x="83565" y="0"/>
                </a:moveTo>
                <a:lnTo>
                  <a:pt x="80645" y="0"/>
                </a:lnTo>
                <a:lnTo>
                  <a:pt x="0" y="185547"/>
                </a:lnTo>
                <a:lnTo>
                  <a:pt x="8889" y="186943"/>
                </a:lnTo>
                <a:lnTo>
                  <a:pt x="83565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644769" y="2365248"/>
            <a:ext cx="290956" cy="6210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639942" y="2431542"/>
            <a:ext cx="99060" cy="37465"/>
          </a:xfrm>
          <a:custGeom>
            <a:avLst/>
            <a:gdLst/>
            <a:ahLst/>
            <a:cxnLst/>
            <a:rect l="l" t="t" r="r" b="b"/>
            <a:pathLst>
              <a:path w="99060" h="37464">
                <a:moveTo>
                  <a:pt x="38481" y="0"/>
                </a:moveTo>
                <a:lnTo>
                  <a:pt x="0" y="20700"/>
                </a:lnTo>
                <a:lnTo>
                  <a:pt x="61722" y="36957"/>
                </a:lnTo>
                <a:lnTo>
                  <a:pt x="98679" y="13970"/>
                </a:lnTo>
                <a:lnTo>
                  <a:pt x="38481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41721" y="2432430"/>
            <a:ext cx="95376" cy="3505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648833" y="2446020"/>
            <a:ext cx="34290" cy="11430"/>
          </a:xfrm>
          <a:custGeom>
            <a:avLst/>
            <a:gdLst/>
            <a:ahLst/>
            <a:cxnLst/>
            <a:rect l="l" t="t" r="r" b="b"/>
            <a:pathLst>
              <a:path w="34289" h="11430">
                <a:moveTo>
                  <a:pt x="9905" y="0"/>
                </a:moveTo>
                <a:lnTo>
                  <a:pt x="0" y="4952"/>
                </a:lnTo>
                <a:lnTo>
                  <a:pt x="24002" y="11302"/>
                </a:lnTo>
                <a:lnTo>
                  <a:pt x="33908" y="5587"/>
                </a:lnTo>
                <a:lnTo>
                  <a:pt x="9905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647690" y="2451226"/>
            <a:ext cx="26034" cy="7620"/>
          </a:xfrm>
          <a:custGeom>
            <a:avLst/>
            <a:gdLst/>
            <a:ahLst/>
            <a:cxnLst/>
            <a:rect l="l" t="t" r="r" b="b"/>
            <a:pathLst>
              <a:path w="26035" h="7619">
                <a:moveTo>
                  <a:pt x="1524" y="0"/>
                </a:moveTo>
                <a:lnTo>
                  <a:pt x="0" y="1015"/>
                </a:lnTo>
                <a:lnTo>
                  <a:pt x="23622" y="7112"/>
                </a:lnTo>
                <a:lnTo>
                  <a:pt x="25526" y="5969"/>
                </a:lnTo>
                <a:lnTo>
                  <a:pt x="1524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676646" y="2453258"/>
            <a:ext cx="34290" cy="11430"/>
          </a:xfrm>
          <a:custGeom>
            <a:avLst/>
            <a:gdLst/>
            <a:ahLst/>
            <a:cxnLst/>
            <a:rect l="l" t="t" r="r" b="b"/>
            <a:pathLst>
              <a:path w="34289" h="11430">
                <a:moveTo>
                  <a:pt x="9398" y="0"/>
                </a:moveTo>
                <a:lnTo>
                  <a:pt x="0" y="5206"/>
                </a:lnTo>
                <a:lnTo>
                  <a:pt x="24129" y="11429"/>
                </a:lnTo>
                <a:lnTo>
                  <a:pt x="33908" y="5841"/>
                </a:lnTo>
                <a:lnTo>
                  <a:pt x="9398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675503" y="2458592"/>
            <a:ext cx="26034" cy="7620"/>
          </a:xfrm>
          <a:custGeom>
            <a:avLst/>
            <a:gdLst/>
            <a:ahLst/>
            <a:cxnLst/>
            <a:rect l="l" t="t" r="r" b="b"/>
            <a:pathLst>
              <a:path w="26035" h="7619">
                <a:moveTo>
                  <a:pt x="1650" y="0"/>
                </a:moveTo>
                <a:lnTo>
                  <a:pt x="0" y="1016"/>
                </a:lnTo>
                <a:lnTo>
                  <a:pt x="23622" y="7112"/>
                </a:lnTo>
                <a:lnTo>
                  <a:pt x="25526" y="5969"/>
                </a:lnTo>
                <a:lnTo>
                  <a:pt x="165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808979" y="2437129"/>
            <a:ext cx="120014" cy="81280"/>
          </a:xfrm>
          <a:custGeom>
            <a:avLst/>
            <a:gdLst/>
            <a:ahLst/>
            <a:cxnLst/>
            <a:rect l="l" t="t" r="r" b="b"/>
            <a:pathLst>
              <a:path w="120014" h="81280">
                <a:moveTo>
                  <a:pt x="119634" y="0"/>
                </a:moveTo>
                <a:lnTo>
                  <a:pt x="381" y="75437"/>
                </a:lnTo>
                <a:lnTo>
                  <a:pt x="0" y="80899"/>
                </a:lnTo>
                <a:lnTo>
                  <a:pt x="119253" y="6096"/>
                </a:lnTo>
                <a:lnTo>
                  <a:pt x="119634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503798" y="2443607"/>
            <a:ext cx="306070" cy="74295"/>
          </a:xfrm>
          <a:custGeom>
            <a:avLst/>
            <a:gdLst/>
            <a:ahLst/>
            <a:cxnLst/>
            <a:rect l="l" t="t" r="r" b="b"/>
            <a:pathLst>
              <a:path w="306070" h="74294">
                <a:moveTo>
                  <a:pt x="4317" y="0"/>
                </a:moveTo>
                <a:lnTo>
                  <a:pt x="762" y="0"/>
                </a:lnTo>
                <a:lnTo>
                  <a:pt x="0" y="2412"/>
                </a:lnTo>
                <a:lnTo>
                  <a:pt x="305562" y="73787"/>
                </a:lnTo>
                <a:lnTo>
                  <a:pt x="305942" y="69214"/>
                </a:lnTo>
                <a:lnTo>
                  <a:pt x="4317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504053" y="2437510"/>
            <a:ext cx="3810" cy="0"/>
          </a:xfrm>
          <a:custGeom>
            <a:avLst/>
            <a:gdLst/>
            <a:ahLst/>
            <a:cxnLst/>
            <a:rect l="l" t="t" r="r" b="b"/>
            <a:pathLst>
              <a:path w="3810">
                <a:moveTo>
                  <a:pt x="0" y="0"/>
                </a:moveTo>
                <a:lnTo>
                  <a:pt x="3301" y="0"/>
                </a:lnTo>
              </a:path>
            </a:pathLst>
          </a:custGeom>
          <a:ln w="14986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504179" y="2369057"/>
            <a:ext cx="142240" cy="62230"/>
          </a:xfrm>
          <a:custGeom>
            <a:avLst/>
            <a:gdLst/>
            <a:ahLst/>
            <a:cxnLst/>
            <a:rect l="l" t="t" r="r" b="b"/>
            <a:pathLst>
              <a:path w="142239" h="62230">
                <a:moveTo>
                  <a:pt x="141478" y="0"/>
                </a:moveTo>
                <a:lnTo>
                  <a:pt x="0" y="60959"/>
                </a:lnTo>
                <a:lnTo>
                  <a:pt x="3683" y="61975"/>
                </a:lnTo>
                <a:lnTo>
                  <a:pt x="142240" y="1904"/>
                </a:lnTo>
                <a:lnTo>
                  <a:pt x="141478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513704" y="2433192"/>
            <a:ext cx="290195" cy="71120"/>
          </a:xfrm>
          <a:custGeom>
            <a:avLst/>
            <a:gdLst/>
            <a:ahLst/>
            <a:cxnLst/>
            <a:rect l="l" t="t" r="r" b="b"/>
            <a:pathLst>
              <a:path w="290195" h="71119">
                <a:moveTo>
                  <a:pt x="4191" y="0"/>
                </a:moveTo>
                <a:lnTo>
                  <a:pt x="762" y="0"/>
                </a:lnTo>
                <a:lnTo>
                  <a:pt x="0" y="2286"/>
                </a:lnTo>
                <a:lnTo>
                  <a:pt x="289814" y="70993"/>
                </a:lnTo>
                <a:lnTo>
                  <a:pt x="290195" y="66548"/>
                </a:lnTo>
                <a:lnTo>
                  <a:pt x="4191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803519" y="2428113"/>
            <a:ext cx="118745" cy="73660"/>
          </a:xfrm>
          <a:custGeom>
            <a:avLst/>
            <a:gdLst/>
            <a:ahLst/>
            <a:cxnLst/>
            <a:rect l="l" t="t" r="r" b="b"/>
            <a:pathLst>
              <a:path w="118745" h="73660">
                <a:moveTo>
                  <a:pt x="118236" y="0"/>
                </a:moveTo>
                <a:lnTo>
                  <a:pt x="0" y="71120"/>
                </a:lnTo>
                <a:lnTo>
                  <a:pt x="253" y="73533"/>
                </a:lnTo>
                <a:lnTo>
                  <a:pt x="1650" y="73533"/>
                </a:lnTo>
                <a:lnTo>
                  <a:pt x="118363" y="4572"/>
                </a:lnTo>
                <a:lnTo>
                  <a:pt x="11823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687821" y="3312337"/>
            <a:ext cx="987425" cy="669925"/>
          </a:xfrm>
          <a:custGeom>
            <a:avLst/>
            <a:gdLst/>
            <a:ahLst/>
            <a:cxnLst/>
            <a:rect l="l" t="t" r="r" b="b"/>
            <a:pathLst>
              <a:path w="987425" h="669925">
                <a:moveTo>
                  <a:pt x="0" y="669620"/>
                </a:moveTo>
                <a:lnTo>
                  <a:pt x="986993" y="669620"/>
                </a:lnTo>
                <a:lnTo>
                  <a:pt x="986993" y="0"/>
                </a:lnTo>
                <a:lnTo>
                  <a:pt x="0" y="0"/>
                </a:lnTo>
                <a:lnTo>
                  <a:pt x="0" y="66962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454141" y="3048507"/>
            <a:ext cx="1459230" cy="318135"/>
          </a:xfrm>
          <a:custGeom>
            <a:avLst/>
            <a:gdLst/>
            <a:ahLst/>
            <a:cxnLst/>
            <a:rect l="l" t="t" r="r" b="b"/>
            <a:pathLst>
              <a:path w="1459229" h="318135">
                <a:moveTo>
                  <a:pt x="729361" y="0"/>
                </a:moveTo>
                <a:lnTo>
                  <a:pt x="0" y="317880"/>
                </a:lnTo>
                <a:lnTo>
                  <a:pt x="1458849" y="317880"/>
                </a:lnTo>
                <a:lnTo>
                  <a:pt x="729361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603492" y="3813683"/>
            <a:ext cx="679450" cy="0"/>
          </a:xfrm>
          <a:custGeom>
            <a:avLst/>
            <a:gdLst/>
            <a:ahLst/>
            <a:cxnLst/>
            <a:rect l="l" t="t" r="r" b="b"/>
            <a:pathLst>
              <a:path w="679450">
                <a:moveTo>
                  <a:pt x="0" y="0"/>
                </a:moveTo>
                <a:lnTo>
                  <a:pt x="679450" y="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457441" y="3596259"/>
            <a:ext cx="0" cy="132080"/>
          </a:xfrm>
          <a:custGeom>
            <a:avLst/>
            <a:gdLst/>
            <a:ahLst/>
            <a:cxnLst/>
            <a:rect l="l" t="t" r="r" b="b"/>
            <a:pathLst>
              <a:path h="132079">
                <a:moveTo>
                  <a:pt x="0" y="0"/>
                </a:moveTo>
                <a:lnTo>
                  <a:pt x="0" y="131698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066916" y="3807333"/>
            <a:ext cx="168275" cy="3175"/>
          </a:xfrm>
          <a:custGeom>
            <a:avLst/>
            <a:gdLst/>
            <a:ahLst/>
            <a:cxnLst/>
            <a:rect l="l" t="t" r="r" b="b"/>
            <a:pathLst>
              <a:path w="168275" h="3175">
                <a:moveTo>
                  <a:pt x="0" y="3175"/>
                </a:moveTo>
                <a:lnTo>
                  <a:pt x="168275" y="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230365" y="3788916"/>
            <a:ext cx="386782" cy="944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230365" y="3788916"/>
            <a:ext cx="387350" cy="94615"/>
          </a:xfrm>
          <a:custGeom>
            <a:avLst/>
            <a:gdLst/>
            <a:ahLst/>
            <a:cxnLst/>
            <a:rect l="l" t="t" r="r" b="b"/>
            <a:pathLst>
              <a:path w="387350" h="94614">
                <a:moveTo>
                  <a:pt x="0" y="47246"/>
                </a:moveTo>
                <a:lnTo>
                  <a:pt x="34293" y="20328"/>
                </a:lnTo>
                <a:lnTo>
                  <a:pt x="72980" y="10198"/>
                </a:lnTo>
                <a:lnTo>
                  <a:pt x="122313" y="3195"/>
                </a:lnTo>
                <a:lnTo>
                  <a:pt x="179506" y="0"/>
                </a:lnTo>
                <a:lnTo>
                  <a:pt x="200771" y="201"/>
                </a:lnTo>
                <a:lnTo>
                  <a:pt x="240840" y="1883"/>
                </a:lnTo>
                <a:lnTo>
                  <a:pt x="293796" y="7293"/>
                </a:lnTo>
                <a:lnTo>
                  <a:pt x="336581" y="15670"/>
                </a:lnTo>
                <a:lnTo>
                  <a:pt x="374705" y="30483"/>
                </a:lnTo>
                <a:lnTo>
                  <a:pt x="386782" y="43598"/>
                </a:lnTo>
                <a:lnTo>
                  <a:pt x="385859" y="49147"/>
                </a:lnTo>
                <a:lnTo>
                  <a:pt x="353387" y="73126"/>
                </a:lnTo>
                <a:lnTo>
                  <a:pt x="315282" y="83813"/>
                </a:lnTo>
                <a:lnTo>
                  <a:pt x="266572" y="91093"/>
                </a:lnTo>
                <a:lnTo>
                  <a:pt x="210007" y="94450"/>
                </a:lnTo>
                <a:lnTo>
                  <a:pt x="188587" y="94260"/>
                </a:lnTo>
                <a:lnTo>
                  <a:pt x="148281" y="92622"/>
                </a:lnTo>
                <a:lnTo>
                  <a:pt x="95087" y="87324"/>
                </a:lnTo>
                <a:lnTo>
                  <a:pt x="52092" y="79102"/>
                </a:lnTo>
                <a:lnTo>
                  <a:pt x="13518" y="64535"/>
                </a:lnTo>
                <a:lnTo>
                  <a:pt x="0" y="47246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230365" y="3778045"/>
            <a:ext cx="388937" cy="5900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228881" y="3713950"/>
            <a:ext cx="387283" cy="1104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228841" y="3713950"/>
            <a:ext cx="387350" cy="110489"/>
          </a:xfrm>
          <a:custGeom>
            <a:avLst/>
            <a:gdLst/>
            <a:ahLst/>
            <a:cxnLst/>
            <a:rect l="l" t="t" r="r" b="b"/>
            <a:pathLst>
              <a:path w="387350" h="110489">
                <a:moveTo>
                  <a:pt x="0" y="55156"/>
                </a:moveTo>
                <a:lnTo>
                  <a:pt x="33601" y="23953"/>
                </a:lnTo>
                <a:lnTo>
                  <a:pt x="71574" y="12154"/>
                </a:lnTo>
                <a:lnTo>
                  <a:pt x="120079" y="3913"/>
                </a:lnTo>
                <a:lnTo>
                  <a:pt x="176430" y="0"/>
                </a:lnTo>
                <a:lnTo>
                  <a:pt x="197730" y="212"/>
                </a:lnTo>
                <a:lnTo>
                  <a:pt x="237813" y="2071"/>
                </a:lnTo>
                <a:lnTo>
                  <a:pt x="290765" y="8103"/>
                </a:lnTo>
                <a:lnTo>
                  <a:pt x="333711" y="17485"/>
                </a:lnTo>
                <a:lnTo>
                  <a:pt x="372681" y="34146"/>
                </a:lnTo>
                <a:lnTo>
                  <a:pt x="387323" y="54222"/>
                </a:lnTo>
                <a:lnTo>
                  <a:pt x="386313" y="60095"/>
                </a:lnTo>
                <a:lnTo>
                  <a:pt x="353808" y="86131"/>
                </a:lnTo>
                <a:lnTo>
                  <a:pt x="315928" y="98109"/>
                </a:lnTo>
                <a:lnTo>
                  <a:pt x="267552" y="106453"/>
                </a:lnTo>
                <a:lnTo>
                  <a:pt x="211370" y="110425"/>
                </a:lnTo>
                <a:lnTo>
                  <a:pt x="190022" y="110215"/>
                </a:lnTo>
                <a:lnTo>
                  <a:pt x="149869" y="108359"/>
                </a:lnTo>
                <a:lnTo>
                  <a:pt x="96861" y="102329"/>
                </a:lnTo>
                <a:lnTo>
                  <a:pt x="53885" y="92954"/>
                </a:lnTo>
                <a:lnTo>
                  <a:pt x="14850" y="76315"/>
                </a:lnTo>
                <a:lnTo>
                  <a:pt x="0" y="55156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306565" y="3742309"/>
            <a:ext cx="219075" cy="52069"/>
          </a:xfrm>
          <a:custGeom>
            <a:avLst/>
            <a:gdLst/>
            <a:ahLst/>
            <a:cxnLst/>
            <a:rect l="l" t="t" r="r" b="b"/>
            <a:pathLst>
              <a:path w="219075" h="52070">
                <a:moveTo>
                  <a:pt x="0" y="51816"/>
                </a:moveTo>
                <a:lnTo>
                  <a:pt x="67818" y="51816"/>
                </a:lnTo>
                <a:lnTo>
                  <a:pt x="135636" y="0"/>
                </a:lnTo>
                <a:lnTo>
                  <a:pt x="219075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316471" y="3742309"/>
            <a:ext cx="199390" cy="52069"/>
          </a:xfrm>
          <a:custGeom>
            <a:avLst/>
            <a:gdLst/>
            <a:ahLst/>
            <a:cxnLst/>
            <a:rect l="l" t="t" r="r" b="b"/>
            <a:pathLst>
              <a:path w="199390" h="52070">
                <a:moveTo>
                  <a:pt x="0" y="0"/>
                </a:moveTo>
                <a:lnTo>
                  <a:pt x="67817" y="0"/>
                </a:lnTo>
                <a:lnTo>
                  <a:pt x="135636" y="51816"/>
                </a:lnTo>
                <a:lnTo>
                  <a:pt x="199262" y="51816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230365" y="3765550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5056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616192" y="3769105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279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816346" y="3619703"/>
            <a:ext cx="370166" cy="306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787516" y="3573943"/>
            <a:ext cx="506412" cy="1060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 txBox="1"/>
          <p:nvPr/>
        </p:nvSpPr>
        <p:spPr>
          <a:xfrm>
            <a:off x="6213475" y="1516689"/>
            <a:ext cx="2689225" cy="2102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63793"/>
                </a:solidFill>
                <a:latin typeface="宋体"/>
                <a:cs typeface="宋体"/>
              </a:rPr>
              <a:t>移动网络</a:t>
            </a:r>
            <a:endParaRPr sz="16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400">
              <a:latin typeface="Times New Roman"/>
              <a:cs typeface="Times New Roman"/>
            </a:endParaRPr>
          </a:p>
          <a:p>
            <a:pPr marL="379095" indent="1236345">
              <a:lnSpc>
                <a:spcPct val="100000"/>
              </a:lnSpc>
            </a:pPr>
            <a:r>
              <a:rPr sz="1600" b="1" spc="-5" dirty="0">
                <a:solidFill>
                  <a:srgbClr val="163793"/>
                </a:solidFill>
                <a:latin typeface="宋体"/>
                <a:cs typeface="宋体"/>
              </a:rPr>
              <a:t>全球</a:t>
            </a:r>
            <a:r>
              <a:rPr sz="1600" b="1" spc="-5" dirty="0">
                <a:solidFill>
                  <a:srgbClr val="163793"/>
                </a:solidFill>
                <a:latin typeface="Arial"/>
                <a:cs typeface="Arial"/>
              </a:rPr>
              <a:t>ISP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379095">
              <a:lnSpc>
                <a:spcPct val="100000"/>
              </a:lnSpc>
              <a:spcBef>
                <a:spcPts val="1040"/>
              </a:spcBef>
            </a:pPr>
            <a:r>
              <a:rPr sz="1600" b="1" spc="-5" dirty="0">
                <a:solidFill>
                  <a:srgbClr val="163793"/>
                </a:solidFill>
                <a:latin typeface="宋体"/>
                <a:cs typeface="宋体"/>
              </a:rPr>
              <a:t>家庭网络</a:t>
            </a:r>
            <a:endParaRPr sz="1600">
              <a:latin typeface="宋体"/>
              <a:cs typeface="宋体"/>
            </a:endParaRPr>
          </a:p>
          <a:p>
            <a:pPr marR="5080" algn="r">
              <a:lnSpc>
                <a:spcPct val="100000"/>
              </a:lnSpc>
              <a:spcBef>
                <a:spcPts val="700"/>
              </a:spcBef>
            </a:pPr>
            <a:r>
              <a:rPr sz="1600" b="1" spc="-5" dirty="0">
                <a:solidFill>
                  <a:srgbClr val="163793"/>
                </a:solidFill>
                <a:latin typeface="宋体"/>
                <a:cs typeface="宋体"/>
              </a:rPr>
              <a:t>区域</a:t>
            </a:r>
            <a:r>
              <a:rPr sz="1600" b="1" spc="-5" dirty="0">
                <a:solidFill>
                  <a:srgbClr val="163793"/>
                </a:solidFill>
                <a:latin typeface="Arial"/>
                <a:cs typeface="Arial"/>
              </a:rPr>
              <a:t>ISP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5736716" y="3115195"/>
            <a:ext cx="440943" cy="22376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755640" y="3357989"/>
            <a:ext cx="368152" cy="17095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878448" y="3208908"/>
            <a:ext cx="292735" cy="208279"/>
          </a:xfrm>
          <a:custGeom>
            <a:avLst/>
            <a:gdLst/>
            <a:ahLst/>
            <a:cxnLst/>
            <a:rect l="l" t="t" r="r" b="b"/>
            <a:pathLst>
              <a:path w="292735" h="208279">
                <a:moveTo>
                  <a:pt x="52959" y="0"/>
                </a:moveTo>
                <a:lnTo>
                  <a:pt x="0" y="147827"/>
                </a:lnTo>
                <a:lnTo>
                  <a:pt x="234696" y="208152"/>
                </a:lnTo>
                <a:lnTo>
                  <a:pt x="292353" y="27050"/>
                </a:lnTo>
                <a:lnTo>
                  <a:pt x="52959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878448" y="3208908"/>
            <a:ext cx="292735" cy="208279"/>
          </a:xfrm>
          <a:custGeom>
            <a:avLst/>
            <a:gdLst/>
            <a:ahLst/>
            <a:cxnLst/>
            <a:rect l="l" t="t" r="r" b="b"/>
            <a:pathLst>
              <a:path w="292735" h="208279">
                <a:moveTo>
                  <a:pt x="52959" y="0"/>
                </a:moveTo>
                <a:lnTo>
                  <a:pt x="0" y="147827"/>
                </a:lnTo>
                <a:lnTo>
                  <a:pt x="234696" y="208152"/>
                </a:lnTo>
                <a:lnTo>
                  <a:pt x="292353" y="27050"/>
                </a:lnTo>
                <a:lnTo>
                  <a:pt x="52959" y="0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5892800" y="3214293"/>
            <a:ext cx="265696" cy="18943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931661" y="3202813"/>
            <a:ext cx="247776" cy="3873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875782" y="3202432"/>
            <a:ext cx="69215" cy="161290"/>
          </a:xfrm>
          <a:custGeom>
            <a:avLst/>
            <a:gdLst/>
            <a:ahLst/>
            <a:cxnLst/>
            <a:rect l="l" t="t" r="r" b="b"/>
            <a:pathLst>
              <a:path w="69214" h="161289">
                <a:moveTo>
                  <a:pt x="56768" y="0"/>
                </a:moveTo>
                <a:lnTo>
                  <a:pt x="0" y="159257"/>
                </a:lnTo>
                <a:lnTo>
                  <a:pt x="11175" y="161289"/>
                </a:lnTo>
                <a:lnTo>
                  <a:pt x="68833" y="4317"/>
                </a:lnTo>
                <a:lnTo>
                  <a:pt x="56768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103492" y="3231260"/>
            <a:ext cx="74168" cy="18618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875020" y="3355466"/>
            <a:ext cx="253470" cy="6286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111747" y="3232785"/>
            <a:ext cx="69850" cy="187325"/>
          </a:xfrm>
          <a:custGeom>
            <a:avLst/>
            <a:gdLst/>
            <a:ahLst/>
            <a:cxnLst/>
            <a:rect l="l" t="t" r="r" b="b"/>
            <a:pathLst>
              <a:path w="69850" h="187325">
                <a:moveTo>
                  <a:pt x="69468" y="0"/>
                </a:moveTo>
                <a:lnTo>
                  <a:pt x="67055" y="0"/>
                </a:lnTo>
                <a:lnTo>
                  <a:pt x="0" y="185547"/>
                </a:lnTo>
                <a:lnTo>
                  <a:pt x="7365" y="186943"/>
                </a:lnTo>
                <a:lnTo>
                  <a:pt x="69468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875401" y="3363848"/>
            <a:ext cx="241681" cy="6197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5871336" y="3430142"/>
            <a:ext cx="82550" cy="36830"/>
          </a:xfrm>
          <a:custGeom>
            <a:avLst/>
            <a:gdLst/>
            <a:ahLst/>
            <a:cxnLst/>
            <a:rect l="l" t="t" r="r" b="b"/>
            <a:pathLst>
              <a:path w="82550" h="36829">
                <a:moveTo>
                  <a:pt x="31876" y="0"/>
                </a:moveTo>
                <a:lnTo>
                  <a:pt x="0" y="20574"/>
                </a:lnTo>
                <a:lnTo>
                  <a:pt x="51180" y="36830"/>
                </a:lnTo>
                <a:lnTo>
                  <a:pt x="82041" y="13970"/>
                </a:lnTo>
                <a:lnTo>
                  <a:pt x="3187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872860" y="3430904"/>
            <a:ext cx="79121" cy="3505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878703" y="3444621"/>
            <a:ext cx="28575" cy="11430"/>
          </a:xfrm>
          <a:custGeom>
            <a:avLst/>
            <a:gdLst/>
            <a:ahLst/>
            <a:cxnLst/>
            <a:rect l="l" t="t" r="r" b="b"/>
            <a:pathLst>
              <a:path w="28575" h="11429">
                <a:moveTo>
                  <a:pt x="8255" y="0"/>
                </a:moveTo>
                <a:lnTo>
                  <a:pt x="0" y="4952"/>
                </a:lnTo>
                <a:lnTo>
                  <a:pt x="19938" y="11175"/>
                </a:lnTo>
                <a:lnTo>
                  <a:pt x="28194" y="5587"/>
                </a:lnTo>
                <a:lnTo>
                  <a:pt x="8255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877686" y="3449701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89" h="7620">
                <a:moveTo>
                  <a:pt x="1397" y="0"/>
                </a:moveTo>
                <a:lnTo>
                  <a:pt x="0" y="1015"/>
                </a:lnTo>
                <a:lnTo>
                  <a:pt x="19685" y="7112"/>
                </a:lnTo>
                <a:lnTo>
                  <a:pt x="21209" y="5969"/>
                </a:lnTo>
                <a:lnTo>
                  <a:pt x="1397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901816" y="3451733"/>
            <a:ext cx="28575" cy="12065"/>
          </a:xfrm>
          <a:custGeom>
            <a:avLst/>
            <a:gdLst/>
            <a:ahLst/>
            <a:cxnLst/>
            <a:rect l="l" t="t" r="r" b="b"/>
            <a:pathLst>
              <a:path w="28575" h="12064">
                <a:moveTo>
                  <a:pt x="7747" y="0"/>
                </a:moveTo>
                <a:lnTo>
                  <a:pt x="0" y="5206"/>
                </a:lnTo>
                <a:lnTo>
                  <a:pt x="19938" y="11556"/>
                </a:lnTo>
                <a:lnTo>
                  <a:pt x="28194" y="5841"/>
                </a:lnTo>
                <a:lnTo>
                  <a:pt x="7747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900801" y="3457194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89" h="7620">
                <a:moveTo>
                  <a:pt x="1397" y="0"/>
                </a:moveTo>
                <a:lnTo>
                  <a:pt x="0" y="1015"/>
                </a:lnTo>
                <a:lnTo>
                  <a:pt x="19685" y="7111"/>
                </a:lnTo>
                <a:lnTo>
                  <a:pt x="21209" y="5968"/>
                </a:lnTo>
                <a:lnTo>
                  <a:pt x="1397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011798" y="3435603"/>
            <a:ext cx="99695" cy="81280"/>
          </a:xfrm>
          <a:custGeom>
            <a:avLst/>
            <a:gdLst/>
            <a:ahLst/>
            <a:cxnLst/>
            <a:rect l="l" t="t" r="r" b="b"/>
            <a:pathLst>
              <a:path w="99695" h="81279">
                <a:moveTo>
                  <a:pt x="99313" y="0"/>
                </a:moveTo>
                <a:lnTo>
                  <a:pt x="253" y="75437"/>
                </a:lnTo>
                <a:lnTo>
                  <a:pt x="0" y="81025"/>
                </a:lnTo>
                <a:lnTo>
                  <a:pt x="99060" y="6223"/>
                </a:lnTo>
                <a:lnTo>
                  <a:pt x="99313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758179" y="3442080"/>
            <a:ext cx="254635" cy="74295"/>
          </a:xfrm>
          <a:custGeom>
            <a:avLst/>
            <a:gdLst/>
            <a:ahLst/>
            <a:cxnLst/>
            <a:rect l="l" t="t" r="r" b="b"/>
            <a:pathLst>
              <a:path w="254635" h="74295">
                <a:moveTo>
                  <a:pt x="3683" y="0"/>
                </a:moveTo>
                <a:lnTo>
                  <a:pt x="635" y="0"/>
                </a:lnTo>
                <a:lnTo>
                  <a:pt x="0" y="2413"/>
                </a:lnTo>
                <a:lnTo>
                  <a:pt x="253873" y="73914"/>
                </a:lnTo>
                <a:lnTo>
                  <a:pt x="254254" y="69215"/>
                </a:lnTo>
                <a:lnTo>
                  <a:pt x="3683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758307" y="343604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93" y="0"/>
                </a:lnTo>
              </a:path>
            </a:pathLst>
          </a:custGeom>
          <a:ln w="14858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758560" y="3367659"/>
            <a:ext cx="118110" cy="62230"/>
          </a:xfrm>
          <a:custGeom>
            <a:avLst/>
            <a:gdLst/>
            <a:ahLst/>
            <a:cxnLst/>
            <a:rect l="l" t="t" r="r" b="b"/>
            <a:pathLst>
              <a:path w="118110" h="62229">
                <a:moveTo>
                  <a:pt x="117475" y="0"/>
                </a:moveTo>
                <a:lnTo>
                  <a:pt x="0" y="60960"/>
                </a:lnTo>
                <a:lnTo>
                  <a:pt x="2921" y="61849"/>
                </a:lnTo>
                <a:lnTo>
                  <a:pt x="118110" y="1777"/>
                </a:lnTo>
                <a:lnTo>
                  <a:pt x="11747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766434" y="3431666"/>
            <a:ext cx="241300" cy="71120"/>
          </a:xfrm>
          <a:custGeom>
            <a:avLst/>
            <a:gdLst/>
            <a:ahLst/>
            <a:cxnLst/>
            <a:rect l="l" t="t" r="r" b="b"/>
            <a:pathLst>
              <a:path w="241300" h="71120">
                <a:moveTo>
                  <a:pt x="3428" y="0"/>
                </a:moveTo>
                <a:lnTo>
                  <a:pt x="635" y="0"/>
                </a:lnTo>
                <a:lnTo>
                  <a:pt x="0" y="2412"/>
                </a:lnTo>
                <a:lnTo>
                  <a:pt x="240791" y="71120"/>
                </a:lnTo>
                <a:lnTo>
                  <a:pt x="241045" y="66675"/>
                </a:lnTo>
                <a:lnTo>
                  <a:pt x="3428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007227" y="3426714"/>
            <a:ext cx="98425" cy="73660"/>
          </a:xfrm>
          <a:custGeom>
            <a:avLst/>
            <a:gdLst/>
            <a:ahLst/>
            <a:cxnLst/>
            <a:rect l="l" t="t" r="r" b="b"/>
            <a:pathLst>
              <a:path w="98425" h="73660">
                <a:moveTo>
                  <a:pt x="98298" y="0"/>
                </a:moveTo>
                <a:lnTo>
                  <a:pt x="0" y="70993"/>
                </a:lnTo>
                <a:lnTo>
                  <a:pt x="253" y="73533"/>
                </a:lnTo>
                <a:lnTo>
                  <a:pt x="1397" y="73533"/>
                </a:lnTo>
                <a:lnTo>
                  <a:pt x="98425" y="4572"/>
                </a:lnTo>
                <a:lnTo>
                  <a:pt x="98298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116129" y="3296221"/>
            <a:ext cx="414337" cy="37306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292850" y="3331971"/>
            <a:ext cx="195325" cy="17094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689301" y="4463711"/>
            <a:ext cx="3042920" cy="1638300"/>
          </a:xfrm>
          <a:custGeom>
            <a:avLst/>
            <a:gdLst/>
            <a:ahLst/>
            <a:cxnLst/>
            <a:rect l="l" t="t" r="r" b="b"/>
            <a:pathLst>
              <a:path w="3042920" h="1638300">
                <a:moveTo>
                  <a:pt x="2258739" y="1625599"/>
                </a:moveTo>
                <a:lnTo>
                  <a:pt x="1778507" y="1625599"/>
                </a:lnTo>
                <a:lnTo>
                  <a:pt x="1814898" y="1638299"/>
                </a:lnTo>
                <a:lnTo>
                  <a:pt x="2228690" y="1638299"/>
                </a:lnTo>
                <a:lnTo>
                  <a:pt x="2258739" y="1625599"/>
                </a:lnTo>
                <a:close/>
              </a:path>
              <a:path w="3042920" h="1638300">
                <a:moveTo>
                  <a:pt x="2344782" y="1612899"/>
                </a:moveTo>
                <a:lnTo>
                  <a:pt x="1670235" y="1612899"/>
                </a:lnTo>
                <a:lnTo>
                  <a:pt x="1706092" y="1625599"/>
                </a:lnTo>
                <a:lnTo>
                  <a:pt x="2316661" y="1625599"/>
                </a:lnTo>
                <a:lnTo>
                  <a:pt x="2344782" y="1612899"/>
                </a:lnTo>
                <a:close/>
              </a:path>
              <a:path w="3042920" h="1638300">
                <a:moveTo>
                  <a:pt x="2425874" y="1587499"/>
                </a:moveTo>
                <a:lnTo>
                  <a:pt x="1495549" y="1587499"/>
                </a:lnTo>
                <a:lnTo>
                  <a:pt x="1530527" y="1600199"/>
                </a:lnTo>
                <a:lnTo>
                  <a:pt x="1565065" y="1600199"/>
                </a:lnTo>
                <a:lnTo>
                  <a:pt x="1599639" y="1612899"/>
                </a:lnTo>
                <a:lnTo>
                  <a:pt x="2372353" y="1612899"/>
                </a:lnTo>
                <a:lnTo>
                  <a:pt x="2425874" y="1587499"/>
                </a:lnTo>
                <a:close/>
              </a:path>
              <a:path w="3042920" h="1638300">
                <a:moveTo>
                  <a:pt x="896346" y="126999"/>
                </a:moveTo>
                <a:lnTo>
                  <a:pt x="275623" y="126999"/>
                </a:lnTo>
                <a:lnTo>
                  <a:pt x="254387" y="139699"/>
                </a:lnTo>
                <a:lnTo>
                  <a:pt x="234740" y="152399"/>
                </a:lnTo>
                <a:lnTo>
                  <a:pt x="216255" y="165099"/>
                </a:lnTo>
                <a:lnTo>
                  <a:pt x="198449" y="190499"/>
                </a:lnTo>
                <a:lnTo>
                  <a:pt x="181333" y="203199"/>
                </a:lnTo>
                <a:lnTo>
                  <a:pt x="164917" y="215899"/>
                </a:lnTo>
                <a:lnTo>
                  <a:pt x="149212" y="241299"/>
                </a:lnTo>
                <a:lnTo>
                  <a:pt x="134228" y="266699"/>
                </a:lnTo>
                <a:lnTo>
                  <a:pt x="119977" y="292099"/>
                </a:lnTo>
                <a:lnTo>
                  <a:pt x="106468" y="304799"/>
                </a:lnTo>
                <a:lnTo>
                  <a:pt x="93713" y="330199"/>
                </a:lnTo>
                <a:lnTo>
                  <a:pt x="81721" y="355599"/>
                </a:lnTo>
                <a:lnTo>
                  <a:pt x="70504" y="380999"/>
                </a:lnTo>
                <a:lnTo>
                  <a:pt x="60072" y="419099"/>
                </a:lnTo>
                <a:lnTo>
                  <a:pt x="50435" y="444499"/>
                </a:lnTo>
                <a:lnTo>
                  <a:pt x="33590" y="495299"/>
                </a:lnTo>
                <a:lnTo>
                  <a:pt x="20054" y="546099"/>
                </a:lnTo>
                <a:lnTo>
                  <a:pt x="14554" y="571499"/>
                </a:lnTo>
                <a:lnTo>
                  <a:pt x="9912" y="584199"/>
                </a:lnTo>
                <a:lnTo>
                  <a:pt x="6140" y="609599"/>
                </a:lnTo>
                <a:lnTo>
                  <a:pt x="3267" y="634999"/>
                </a:lnTo>
                <a:lnTo>
                  <a:pt x="1300" y="660399"/>
                </a:lnTo>
                <a:lnTo>
                  <a:pt x="218" y="673099"/>
                </a:lnTo>
                <a:lnTo>
                  <a:pt x="624" y="723899"/>
                </a:lnTo>
                <a:lnTo>
                  <a:pt x="4314" y="774699"/>
                </a:lnTo>
                <a:lnTo>
                  <a:pt x="11117" y="812799"/>
                </a:lnTo>
                <a:lnTo>
                  <a:pt x="15633" y="838199"/>
                </a:lnTo>
                <a:lnTo>
                  <a:pt x="20864" y="863599"/>
                </a:lnTo>
                <a:lnTo>
                  <a:pt x="26787" y="888999"/>
                </a:lnTo>
                <a:lnTo>
                  <a:pt x="33383" y="901699"/>
                </a:lnTo>
                <a:lnTo>
                  <a:pt x="40628" y="927099"/>
                </a:lnTo>
                <a:lnTo>
                  <a:pt x="48503" y="939799"/>
                </a:lnTo>
                <a:lnTo>
                  <a:pt x="56985" y="965199"/>
                </a:lnTo>
                <a:lnTo>
                  <a:pt x="66054" y="977899"/>
                </a:lnTo>
                <a:lnTo>
                  <a:pt x="75687" y="990599"/>
                </a:lnTo>
                <a:lnTo>
                  <a:pt x="85865" y="1015999"/>
                </a:lnTo>
                <a:lnTo>
                  <a:pt x="96564" y="1028699"/>
                </a:lnTo>
                <a:lnTo>
                  <a:pt x="108009" y="1028699"/>
                </a:lnTo>
                <a:lnTo>
                  <a:pt x="120397" y="1041399"/>
                </a:lnTo>
                <a:lnTo>
                  <a:pt x="133674" y="1054099"/>
                </a:lnTo>
                <a:lnTo>
                  <a:pt x="147784" y="1054099"/>
                </a:lnTo>
                <a:lnTo>
                  <a:pt x="162670" y="1066799"/>
                </a:lnTo>
                <a:lnTo>
                  <a:pt x="194547" y="1066799"/>
                </a:lnTo>
                <a:lnTo>
                  <a:pt x="211427" y="1079499"/>
                </a:lnTo>
                <a:lnTo>
                  <a:pt x="341934" y="1079499"/>
                </a:lnTo>
                <a:lnTo>
                  <a:pt x="361671" y="1092199"/>
                </a:lnTo>
                <a:lnTo>
                  <a:pt x="381514" y="1092199"/>
                </a:lnTo>
                <a:lnTo>
                  <a:pt x="401406" y="1104899"/>
                </a:lnTo>
                <a:lnTo>
                  <a:pt x="421292" y="1104899"/>
                </a:lnTo>
                <a:lnTo>
                  <a:pt x="559802" y="1193799"/>
                </a:lnTo>
                <a:lnTo>
                  <a:pt x="600524" y="1219199"/>
                </a:lnTo>
                <a:lnTo>
                  <a:pt x="621331" y="1244599"/>
                </a:lnTo>
                <a:lnTo>
                  <a:pt x="642505" y="1257299"/>
                </a:lnTo>
                <a:lnTo>
                  <a:pt x="664097" y="1269999"/>
                </a:lnTo>
                <a:lnTo>
                  <a:pt x="686156" y="1295399"/>
                </a:lnTo>
                <a:lnTo>
                  <a:pt x="708735" y="1308099"/>
                </a:lnTo>
                <a:lnTo>
                  <a:pt x="731884" y="1320799"/>
                </a:lnTo>
                <a:lnTo>
                  <a:pt x="755655" y="1346199"/>
                </a:lnTo>
                <a:lnTo>
                  <a:pt x="805264" y="1371599"/>
                </a:lnTo>
                <a:lnTo>
                  <a:pt x="857972" y="1396999"/>
                </a:lnTo>
                <a:lnTo>
                  <a:pt x="914272" y="1422399"/>
                </a:lnTo>
                <a:lnTo>
                  <a:pt x="974680" y="1447799"/>
                </a:lnTo>
                <a:lnTo>
                  <a:pt x="1038660" y="1473199"/>
                </a:lnTo>
                <a:lnTo>
                  <a:pt x="1105545" y="1498599"/>
                </a:lnTo>
                <a:lnTo>
                  <a:pt x="1139869" y="1498599"/>
                </a:lnTo>
                <a:lnTo>
                  <a:pt x="1281093" y="1549399"/>
                </a:lnTo>
                <a:lnTo>
                  <a:pt x="1316965" y="1549399"/>
                </a:lnTo>
                <a:lnTo>
                  <a:pt x="1388803" y="1574799"/>
                </a:lnTo>
                <a:lnTo>
                  <a:pt x="1424603" y="1574799"/>
                </a:lnTo>
                <a:lnTo>
                  <a:pt x="1460213" y="1587499"/>
                </a:lnTo>
                <a:lnTo>
                  <a:pt x="2451838" y="1587499"/>
                </a:lnTo>
                <a:lnTo>
                  <a:pt x="2477281" y="1574799"/>
                </a:lnTo>
                <a:lnTo>
                  <a:pt x="2502209" y="1562099"/>
                </a:lnTo>
                <a:lnTo>
                  <a:pt x="2526630" y="1549399"/>
                </a:lnTo>
                <a:lnTo>
                  <a:pt x="2550551" y="1536699"/>
                </a:lnTo>
                <a:lnTo>
                  <a:pt x="2573979" y="1536699"/>
                </a:lnTo>
                <a:lnTo>
                  <a:pt x="2619384" y="1511299"/>
                </a:lnTo>
                <a:lnTo>
                  <a:pt x="2662904" y="1485899"/>
                </a:lnTo>
                <a:lnTo>
                  <a:pt x="2704595" y="1460499"/>
                </a:lnTo>
                <a:lnTo>
                  <a:pt x="2803038" y="1396999"/>
                </a:lnTo>
                <a:lnTo>
                  <a:pt x="2841286" y="1371599"/>
                </a:lnTo>
                <a:lnTo>
                  <a:pt x="2859926" y="1358899"/>
                </a:lnTo>
                <a:lnTo>
                  <a:pt x="2878131" y="1358899"/>
                </a:lnTo>
                <a:lnTo>
                  <a:pt x="2912894" y="1333499"/>
                </a:lnTo>
                <a:lnTo>
                  <a:pt x="2944898" y="1308099"/>
                </a:lnTo>
                <a:lnTo>
                  <a:pt x="2959654" y="1282699"/>
                </a:lnTo>
                <a:lnTo>
                  <a:pt x="2973466" y="1269999"/>
                </a:lnTo>
                <a:lnTo>
                  <a:pt x="2986250" y="1257299"/>
                </a:lnTo>
                <a:lnTo>
                  <a:pt x="2997921" y="1231899"/>
                </a:lnTo>
                <a:lnTo>
                  <a:pt x="3008394" y="1219199"/>
                </a:lnTo>
                <a:lnTo>
                  <a:pt x="3017584" y="1193799"/>
                </a:lnTo>
                <a:lnTo>
                  <a:pt x="3025408" y="1181099"/>
                </a:lnTo>
                <a:lnTo>
                  <a:pt x="3031779" y="1155699"/>
                </a:lnTo>
                <a:lnTo>
                  <a:pt x="3036614" y="1130299"/>
                </a:lnTo>
                <a:lnTo>
                  <a:pt x="3039977" y="1104899"/>
                </a:lnTo>
                <a:lnTo>
                  <a:pt x="3041984" y="1066799"/>
                </a:lnTo>
                <a:lnTo>
                  <a:pt x="3042686" y="1041399"/>
                </a:lnTo>
                <a:lnTo>
                  <a:pt x="3042131" y="1003299"/>
                </a:lnTo>
                <a:lnTo>
                  <a:pt x="3040371" y="965199"/>
                </a:lnTo>
                <a:lnTo>
                  <a:pt x="3037454" y="927099"/>
                </a:lnTo>
                <a:lnTo>
                  <a:pt x="3033432" y="876299"/>
                </a:lnTo>
                <a:lnTo>
                  <a:pt x="3028354" y="838199"/>
                </a:lnTo>
                <a:lnTo>
                  <a:pt x="3022270" y="800099"/>
                </a:lnTo>
                <a:lnTo>
                  <a:pt x="3015231" y="749299"/>
                </a:lnTo>
                <a:lnTo>
                  <a:pt x="3007285" y="711199"/>
                </a:lnTo>
                <a:lnTo>
                  <a:pt x="2998484" y="673099"/>
                </a:lnTo>
                <a:lnTo>
                  <a:pt x="2988877" y="622299"/>
                </a:lnTo>
                <a:lnTo>
                  <a:pt x="2978514" y="584199"/>
                </a:lnTo>
                <a:lnTo>
                  <a:pt x="2967445" y="546099"/>
                </a:lnTo>
                <a:lnTo>
                  <a:pt x="2955720" y="507999"/>
                </a:lnTo>
                <a:lnTo>
                  <a:pt x="2943390" y="482599"/>
                </a:lnTo>
                <a:lnTo>
                  <a:pt x="2930504" y="444499"/>
                </a:lnTo>
                <a:lnTo>
                  <a:pt x="2917112" y="419099"/>
                </a:lnTo>
                <a:lnTo>
                  <a:pt x="2903264" y="393699"/>
                </a:lnTo>
                <a:lnTo>
                  <a:pt x="2888537" y="368299"/>
                </a:lnTo>
                <a:lnTo>
                  <a:pt x="2872501" y="355599"/>
                </a:lnTo>
                <a:lnTo>
                  <a:pt x="2855252" y="330199"/>
                </a:lnTo>
                <a:lnTo>
                  <a:pt x="2817502" y="304799"/>
                </a:lnTo>
                <a:lnTo>
                  <a:pt x="2776057" y="279399"/>
                </a:lnTo>
                <a:lnTo>
                  <a:pt x="2731690" y="253999"/>
                </a:lnTo>
                <a:lnTo>
                  <a:pt x="2708653" y="253999"/>
                </a:lnTo>
                <a:lnTo>
                  <a:pt x="2661351" y="228599"/>
                </a:lnTo>
                <a:lnTo>
                  <a:pt x="2637279" y="228599"/>
                </a:lnTo>
                <a:lnTo>
                  <a:pt x="2613056" y="215899"/>
                </a:lnTo>
                <a:lnTo>
                  <a:pt x="2588778" y="215899"/>
                </a:lnTo>
                <a:lnTo>
                  <a:pt x="2564542" y="203199"/>
                </a:lnTo>
                <a:lnTo>
                  <a:pt x="2540443" y="203199"/>
                </a:lnTo>
                <a:lnTo>
                  <a:pt x="2516579" y="190499"/>
                </a:lnTo>
                <a:lnTo>
                  <a:pt x="1086746" y="190499"/>
                </a:lnTo>
                <a:lnTo>
                  <a:pt x="1066687" y="177799"/>
                </a:lnTo>
                <a:lnTo>
                  <a:pt x="1046336" y="177799"/>
                </a:lnTo>
                <a:lnTo>
                  <a:pt x="1025702" y="165099"/>
                </a:lnTo>
                <a:lnTo>
                  <a:pt x="1004792" y="165099"/>
                </a:lnTo>
                <a:lnTo>
                  <a:pt x="983612" y="152399"/>
                </a:lnTo>
                <a:lnTo>
                  <a:pt x="962170" y="152399"/>
                </a:lnTo>
                <a:lnTo>
                  <a:pt x="940473" y="139699"/>
                </a:lnTo>
                <a:lnTo>
                  <a:pt x="918529" y="139699"/>
                </a:lnTo>
                <a:lnTo>
                  <a:pt x="896346" y="126999"/>
                </a:lnTo>
                <a:close/>
              </a:path>
              <a:path w="3042920" h="1638300">
                <a:moveTo>
                  <a:pt x="2135382" y="50799"/>
                </a:moveTo>
                <a:lnTo>
                  <a:pt x="1439337" y="50799"/>
                </a:lnTo>
                <a:lnTo>
                  <a:pt x="1422584" y="63499"/>
                </a:lnTo>
                <a:lnTo>
                  <a:pt x="1406585" y="76199"/>
                </a:lnTo>
                <a:lnTo>
                  <a:pt x="1391230" y="76199"/>
                </a:lnTo>
                <a:lnTo>
                  <a:pt x="1376408" y="88899"/>
                </a:lnTo>
                <a:lnTo>
                  <a:pt x="1362012" y="101599"/>
                </a:lnTo>
                <a:lnTo>
                  <a:pt x="1347929" y="114299"/>
                </a:lnTo>
                <a:lnTo>
                  <a:pt x="1334052" y="126999"/>
                </a:lnTo>
                <a:lnTo>
                  <a:pt x="1320270" y="126999"/>
                </a:lnTo>
                <a:lnTo>
                  <a:pt x="1292553" y="152399"/>
                </a:lnTo>
                <a:lnTo>
                  <a:pt x="1278399" y="165099"/>
                </a:lnTo>
                <a:lnTo>
                  <a:pt x="1263901" y="165099"/>
                </a:lnTo>
                <a:lnTo>
                  <a:pt x="1248949" y="177799"/>
                </a:lnTo>
                <a:lnTo>
                  <a:pt x="1233434" y="177799"/>
                </a:lnTo>
                <a:lnTo>
                  <a:pt x="1217247" y="190499"/>
                </a:lnTo>
                <a:lnTo>
                  <a:pt x="2493046" y="190499"/>
                </a:lnTo>
                <a:lnTo>
                  <a:pt x="2446975" y="165099"/>
                </a:lnTo>
                <a:lnTo>
                  <a:pt x="2376932" y="139699"/>
                </a:lnTo>
                <a:lnTo>
                  <a:pt x="2329423" y="114299"/>
                </a:lnTo>
                <a:lnTo>
                  <a:pt x="2305468" y="114299"/>
                </a:lnTo>
                <a:lnTo>
                  <a:pt x="2257229" y="88899"/>
                </a:lnTo>
                <a:lnTo>
                  <a:pt x="2232974" y="88899"/>
                </a:lnTo>
                <a:lnTo>
                  <a:pt x="2184263" y="63499"/>
                </a:lnTo>
                <a:lnTo>
                  <a:pt x="2159837" y="63499"/>
                </a:lnTo>
                <a:lnTo>
                  <a:pt x="2135382" y="50799"/>
                </a:lnTo>
                <a:close/>
              </a:path>
              <a:path w="3042920" h="1638300">
                <a:moveTo>
                  <a:pt x="851288" y="114299"/>
                </a:moveTo>
                <a:lnTo>
                  <a:pt x="322264" y="114299"/>
                </a:lnTo>
                <a:lnTo>
                  <a:pt x="298299" y="126999"/>
                </a:lnTo>
                <a:lnTo>
                  <a:pt x="873929" y="126999"/>
                </a:lnTo>
                <a:lnTo>
                  <a:pt x="851288" y="114299"/>
                </a:lnTo>
                <a:close/>
              </a:path>
              <a:path w="3042920" h="1638300">
                <a:moveTo>
                  <a:pt x="805358" y="101599"/>
                </a:moveTo>
                <a:lnTo>
                  <a:pt x="373460" y="101599"/>
                </a:lnTo>
                <a:lnTo>
                  <a:pt x="347367" y="114299"/>
                </a:lnTo>
                <a:lnTo>
                  <a:pt x="828428" y="114299"/>
                </a:lnTo>
                <a:lnTo>
                  <a:pt x="805358" y="101599"/>
                </a:lnTo>
                <a:close/>
              </a:path>
              <a:path w="3042920" h="1638300">
                <a:moveTo>
                  <a:pt x="599812" y="88899"/>
                </a:moveTo>
                <a:lnTo>
                  <a:pt x="484724" y="88899"/>
                </a:lnTo>
                <a:lnTo>
                  <a:pt x="456174" y="101599"/>
                </a:lnTo>
                <a:lnTo>
                  <a:pt x="628057" y="101599"/>
                </a:lnTo>
                <a:lnTo>
                  <a:pt x="599812" y="88899"/>
                </a:lnTo>
                <a:close/>
              </a:path>
              <a:path w="3042920" h="1638300">
                <a:moveTo>
                  <a:pt x="2086445" y="38099"/>
                </a:moveTo>
                <a:lnTo>
                  <a:pt x="1475543" y="38099"/>
                </a:lnTo>
                <a:lnTo>
                  <a:pt x="1456954" y="50799"/>
                </a:lnTo>
                <a:lnTo>
                  <a:pt x="2110913" y="50799"/>
                </a:lnTo>
                <a:lnTo>
                  <a:pt x="2086445" y="38099"/>
                </a:lnTo>
                <a:close/>
              </a:path>
              <a:path w="3042920" h="1638300">
                <a:moveTo>
                  <a:pt x="2037567" y="25399"/>
                </a:moveTo>
                <a:lnTo>
                  <a:pt x="1515899" y="25399"/>
                </a:lnTo>
                <a:lnTo>
                  <a:pt x="1495215" y="38099"/>
                </a:lnTo>
                <a:lnTo>
                  <a:pt x="2061991" y="38099"/>
                </a:lnTo>
                <a:lnTo>
                  <a:pt x="2037567" y="25399"/>
                </a:lnTo>
                <a:close/>
              </a:path>
              <a:path w="3042920" h="1638300">
                <a:moveTo>
                  <a:pt x="1988864" y="12699"/>
                </a:moveTo>
                <a:lnTo>
                  <a:pt x="1606477" y="12699"/>
                </a:lnTo>
                <a:lnTo>
                  <a:pt x="1582802" y="25399"/>
                </a:lnTo>
                <a:lnTo>
                  <a:pt x="2013187" y="25399"/>
                </a:lnTo>
                <a:lnTo>
                  <a:pt x="1988864" y="12699"/>
                </a:lnTo>
                <a:close/>
              </a:path>
              <a:path w="3042920" h="1638300">
                <a:moveTo>
                  <a:pt x="1836318" y="0"/>
                </a:moveTo>
                <a:lnTo>
                  <a:pt x="1783992" y="0"/>
                </a:lnTo>
                <a:lnTo>
                  <a:pt x="1757879" y="12699"/>
                </a:lnTo>
                <a:lnTo>
                  <a:pt x="1862386" y="12699"/>
                </a:lnTo>
                <a:lnTo>
                  <a:pt x="1836318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213217" y="5040884"/>
            <a:ext cx="139700" cy="523875"/>
          </a:xfrm>
          <a:custGeom>
            <a:avLst/>
            <a:gdLst/>
            <a:ahLst/>
            <a:cxnLst/>
            <a:rect l="l" t="t" r="r" b="b"/>
            <a:pathLst>
              <a:path w="139700" h="523875">
                <a:moveTo>
                  <a:pt x="0" y="523875"/>
                </a:moveTo>
                <a:lnTo>
                  <a:pt x="139700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125841" y="5555234"/>
            <a:ext cx="85725" cy="3175"/>
          </a:xfrm>
          <a:custGeom>
            <a:avLst/>
            <a:gdLst/>
            <a:ahLst/>
            <a:cxnLst/>
            <a:rect l="l" t="t" r="r" b="b"/>
            <a:pathLst>
              <a:path w="85725" h="3175">
                <a:moveTo>
                  <a:pt x="0" y="0"/>
                </a:moveTo>
                <a:lnTo>
                  <a:pt x="85725" y="3174"/>
                </a:lnTo>
              </a:path>
            </a:pathLst>
          </a:custGeom>
          <a:ln w="1270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295767" y="524725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533767" y="4771009"/>
            <a:ext cx="390525" cy="184150"/>
          </a:xfrm>
          <a:custGeom>
            <a:avLst/>
            <a:gdLst/>
            <a:ahLst/>
            <a:cxnLst/>
            <a:rect l="l" t="t" r="r" b="b"/>
            <a:pathLst>
              <a:path w="390525" h="184150">
                <a:moveTo>
                  <a:pt x="0" y="0"/>
                </a:moveTo>
                <a:lnTo>
                  <a:pt x="390525" y="18415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912991" y="4758309"/>
            <a:ext cx="322580" cy="198755"/>
          </a:xfrm>
          <a:custGeom>
            <a:avLst/>
            <a:gdLst/>
            <a:ahLst/>
            <a:cxnLst/>
            <a:rect l="l" t="t" r="r" b="b"/>
            <a:pathLst>
              <a:path w="322579" h="198754">
                <a:moveTo>
                  <a:pt x="0" y="198374"/>
                </a:moveTo>
                <a:lnTo>
                  <a:pt x="322325" y="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955917" y="5050409"/>
            <a:ext cx="971550" cy="0"/>
          </a:xfrm>
          <a:custGeom>
            <a:avLst/>
            <a:gdLst/>
            <a:ahLst/>
            <a:cxnLst/>
            <a:rect l="l" t="t" r="r" b="b"/>
            <a:pathLst>
              <a:path w="971550">
                <a:moveTo>
                  <a:pt x="0" y="0"/>
                </a:moveTo>
                <a:lnTo>
                  <a:pt x="971550" y="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276466" y="4847209"/>
            <a:ext cx="263525" cy="85725"/>
          </a:xfrm>
          <a:custGeom>
            <a:avLst/>
            <a:gdLst/>
            <a:ahLst/>
            <a:cxnLst/>
            <a:rect l="l" t="t" r="r" b="b"/>
            <a:pathLst>
              <a:path w="263525" h="85725">
                <a:moveTo>
                  <a:pt x="0" y="0"/>
                </a:moveTo>
                <a:lnTo>
                  <a:pt x="263525" y="85725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17640" y="5056759"/>
            <a:ext cx="412750" cy="127000"/>
          </a:xfrm>
          <a:custGeom>
            <a:avLst/>
            <a:gdLst/>
            <a:ahLst/>
            <a:cxnLst/>
            <a:rect l="l" t="t" r="r" b="b"/>
            <a:pathLst>
              <a:path w="412750" h="127000">
                <a:moveTo>
                  <a:pt x="0" y="127000"/>
                </a:moveTo>
                <a:lnTo>
                  <a:pt x="412750" y="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443090" y="5144008"/>
            <a:ext cx="142875" cy="198755"/>
          </a:xfrm>
          <a:custGeom>
            <a:avLst/>
            <a:gdLst/>
            <a:ahLst/>
            <a:cxnLst/>
            <a:rect l="l" t="t" r="r" b="b"/>
            <a:pathLst>
              <a:path w="142875" h="198754">
                <a:moveTo>
                  <a:pt x="142875" y="0"/>
                </a:moveTo>
                <a:lnTo>
                  <a:pt x="0" y="198501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763766" y="5171059"/>
            <a:ext cx="74930" cy="173355"/>
          </a:xfrm>
          <a:custGeom>
            <a:avLst/>
            <a:gdLst/>
            <a:ahLst/>
            <a:cxnLst/>
            <a:rect l="l" t="t" r="r" b="b"/>
            <a:pathLst>
              <a:path w="74929" h="173354">
                <a:moveTo>
                  <a:pt x="74675" y="172974"/>
                </a:moveTo>
                <a:lnTo>
                  <a:pt x="0" y="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919341" y="5126609"/>
            <a:ext cx="503555" cy="269875"/>
          </a:xfrm>
          <a:custGeom>
            <a:avLst/>
            <a:gdLst/>
            <a:ahLst/>
            <a:cxnLst/>
            <a:rect l="l" t="t" r="r" b="b"/>
            <a:pathLst>
              <a:path w="503554" h="269875">
                <a:moveTo>
                  <a:pt x="0" y="0"/>
                </a:moveTo>
                <a:lnTo>
                  <a:pt x="503300" y="269875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448042" y="4148709"/>
            <a:ext cx="227329" cy="436880"/>
          </a:xfrm>
          <a:custGeom>
            <a:avLst/>
            <a:gdLst/>
            <a:ahLst/>
            <a:cxnLst/>
            <a:rect l="l" t="t" r="r" b="b"/>
            <a:pathLst>
              <a:path w="227329" h="436879">
                <a:moveTo>
                  <a:pt x="0" y="436499"/>
                </a:moveTo>
                <a:lnTo>
                  <a:pt x="226949" y="0"/>
                </a:lnTo>
              </a:path>
            </a:pathLst>
          </a:custGeom>
          <a:ln w="9524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5951029" y="4607496"/>
            <a:ext cx="414337" cy="37306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127750" y="4643246"/>
            <a:ext cx="195325" cy="17094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633465" y="5028184"/>
            <a:ext cx="482600" cy="40639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839333" y="5067172"/>
            <a:ext cx="227583" cy="18618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111303" y="5329770"/>
            <a:ext cx="427037" cy="34925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293484" y="5363209"/>
            <a:ext cx="201294" cy="16014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725666" y="5312308"/>
            <a:ext cx="427037" cy="35083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769227" y="5345938"/>
            <a:ext cx="201422" cy="16078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140956" y="4686300"/>
            <a:ext cx="614045" cy="135508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140956" y="4686300"/>
            <a:ext cx="614045" cy="135890"/>
          </a:xfrm>
          <a:custGeom>
            <a:avLst/>
            <a:gdLst/>
            <a:ahLst/>
            <a:cxnLst/>
            <a:rect l="l" t="t" r="r" b="b"/>
            <a:pathLst>
              <a:path w="614045" h="135889">
                <a:moveTo>
                  <a:pt x="0" y="67691"/>
                </a:moveTo>
                <a:lnTo>
                  <a:pt x="34262" y="36603"/>
                </a:lnTo>
                <a:lnTo>
                  <a:pt x="73896" y="23657"/>
                </a:lnTo>
                <a:lnTo>
                  <a:pt x="125693" y="13073"/>
                </a:lnTo>
                <a:lnTo>
                  <a:pt x="165930" y="7564"/>
                </a:lnTo>
                <a:lnTo>
                  <a:pt x="209995" y="3455"/>
                </a:lnTo>
                <a:lnTo>
                  <a:pt x="257257" y="887"/>
                </a:lnTo>
                <a:lnTo>
                  <a:pt x="307086" y="0"/>
                </a:lnTo>
                <a:lnTo>
                  <a:pt x="332263" y="224"/>
                </a:lnTo>
                <a:lnTo>
                  <a:pt x="380857" y="1969"/>
                </a:lnTo>
                <a:lnTo>
                  <a:pt x="426575" y="5326"/>
                </a:lnTo>
                <a:lnTo>
                  <a:pt x="468786" y="10152"/>
                </a:lnTo>
                <a:lnTo>
                  <a:pt x="506858" y="16310"/>
                </a:lnTo>
                <a:lnTo>
                  <a:pt x="554824" y="27733"/>
                </a:lnTo>
                <a:lnTo>
                  <a:pt x="598397" y="46313"/>
                </a:lnTo>
                <a:lnTo>
                  <a:pt x="614045" y="67691"/>
                </a:lnTo>
                <a:lnTo>
                  <a:pt x="613027" y="73254"/>
                </a:lnTo>
                <a:lnTo>
                  <a:pt x="579785" y="98861"/>
                </a:lnTo>
                <a:lnTo>
                  <a:pt x="540159" y="111830"/>
                </a:lnTo>
                <a:lnTo>
                  <a:pt x="488379" y="122426"/>
                </a:lnTo>
                <a:lnTo>
                  <a:pt x="448158" y="127941"/>
                </a:lnTo>
                <a:lnTo>
                  <a:pt x="404115" y="132052"/>
                </a:lnTo>
                <a:lnTo>
                  <a:pt x="356880" y="134621"/>
                </a:lnTo>
                <a:lnTo>
                  <a:pt x="307086" y="135508"/>
                </a:lnTo>
                <a:lnTo>
                  <a:pt x="281890" y="135284"/>
                </a:lnTo>
                <a:lnTo>
                  <a:pt x="233265" y="133538"/>
                </a:lnTo>
                <a:lnTo>
                  <a:pt x="187523" y="130180"/>
                </a:lnTo>
                <a:lnTo>
                  <a:pt x="145293" y="125350"/>
                </a:lnTo>
                <a:lnTo>
                  <a:pt x="107207" y="119187"/>
                </a:lnTo>
                <a:lnTo>
                  <a:pt x="59228" y="107747"/>
                </a:lnTo>
                <a:lnTo>
                  <a:pt x="15648" y="89130"/>
                </a:lnTo>
                <a:lnTo>
                  <a:pt x="0" y="67691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140956" y="4670888"/>
            <a:ext cx="616610" cy="8437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138416" y="4578858"/>
            <a:ext cx="614044" cy="15849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138416" y="4578858"/>
            <a:ext cx="614045" cy="158750"/>
          </a:xfrm>
          <a:custGeom>
            <a:avLst/>
            <a:gdLst/>
            <a:ahLst/>
            <a:cxnLst/>
            <a:rect l="l" t="t" r="r" b="b"/>
            <a:pathLst>
              <a:path w="614045" h="158750">
                <a:moveTo>
                  <a:pt x="0" y="79248"/>
                </a:moveTo>
                <a:lnTo>
                  <a:pt x="24139" y="48434"/>
                </a:lnTo>
                <a:lnTo>
                  <a:pt x="59265" y="32479"/>
                </a:lnTo>
                <a:lnTo>
                  <a:pt x="107259" y="19102"/>
                </a:lnTo>
                <a:lnTo>
                  <a:pt x="145350" y="11892"/>
                </a:lnTo>
                <a:lnTo>
                  <a:pt x="187577" y="6238"/>
                </a:lnTo>
                <a:lnTo>
                  <a:pt x="233307" y="2307"/>
                </a:lnTo>
                <a:lnTo>
                  <a:pt x="281907" y="263"/>
                </a:lnTo>
                <a:lnTo>
                  <a:pt x="307085" y="0"/>
                </a:lnTo>
                <a:lnTo>
                  <a:pt x="332263" y="263"/>
                </a:lnTo>
                <a:lnTo>
                  <a:pt x="380857" y="2307"/>
                </a:lnTo>
                <a:lnTo>
                  <a:pt x="426575" y="6238"/>
                </a:lnTo>
                <a:lnTo>
                  <a:pt x="468786" y="11892"/>
                </a:lnTo>
                <a:lnTo>
                  <a:pt x="506858" y="19102"/>
                </a:lnTo>
                <a:lnTo>
                  <a:pt x="554824" y="32479"/>
                </a:lnTo>
                <a:lnTo>
                  <a:pt x="589924" y="48434"/>
                </a:lnTo>
                <a:lnTo>
                  <a:pt x="614044" y="79248"/>
                </a:lnTo>
                <a:lnTo>
                  <a:pt x="613027" y="85754"/>
                </a:lnTo>
                <a:lnTo>
                  <a:pt x="579785" y="115687"/>
                </a:lnTo>
                <a:lnTo>
                  <a:pt x="540159" y="130841"/>
                </a:lnTo>
                <a:lnTo>
                  <a:pt x="488379" y="143219"/>
                </a:lnTo>
                <a:lnTo>
                  <a:pt x="448158" y="149659"/>
                </a:lnTo>
                <a:lnTo>
                  <a:pt x="404115" y="154460"/>
                </a:lnTo>
                <a:lnTo>
                  <a:pt x="356880" y="157460"/>
                </a:lnTo>
                <a:lnTo>
                  <a:pt x="307085" y="158496"/>
                </a:lnTo>
                <a:lnTo>
                  <a:pt x="281907" y="158233"/>
                </a:lnTo>
                <a:lnTo>
                  <a:pt x="233307" y="156195"/>
                </a:lnTo>
                <a:lnTo>
                  <a:pt x="187577" y="152274"/>
                </a:lnTo>
                <a:lnTo>
                  <a:pt x="145350" y="146634"/>
                </a:lnTo>
                <a:lnTo>
                  <a:pt x="107259" y="139435"/>
                </a:lnTo>
                <a:lnTo>
                  <a:pt x="59265" y="126071"/>
                </a:lnTo>
                <a:lnTo>
                  <a:pt x="24139" y="110114"/>
                </a:lnTo>
                <a:lnTo>
                  <a:pt x="0" y="79248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261732" y="4619752"/>
            <a:ext cx="347345" cy="74295"/>
          </a:xfrm>
          <a:custGeom>
            <a:avLst/>
            <a:gdLst/>
            <a:ahLst/>
            <a:cxnLst/>
            <a:rect l="l" t="t" r="r" b="b"/>
            <a:pathLst>
              <a:path w="347345" h="74295">
                <a:moveTo>
                  <a:pt x="0" y="74168"/>
                </a:moveTo>
                <a:lnTo>
                  <a:pt x="107569" y="74168"/>
                </a:lnTo>
                <a:lnTo>
                  <a:pt x="215138" y="0"/>
                </a:lnTo>
                <a:lnTo>
                  <a:pt x="347345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277481" y="4619752"/>
            <a:ext cx="316230" cy="74295"/>
          </a:xfrm>
          <a:custGeom>
            <a:avLst/>
            <a:gdLst/>
            <a:ahLst/>
            <a:cxnLst/>
            <a:rect l="l" t="t" r="r" b="b"/>
            <a:pathLst>
              <a:path w="316229" h="74295">
                <a:moveTo>
                  <a:pt x="0" y="0"/>
                </a:moveTo>
                <a:lnTo>
                  <a:pt x="107569" y="0"/>
                </a:lnTo>
                <a:lnTo>
                  <a:pt x="215011" y="74168"/>
                </a:lnTo>
                <a:lnTo>
                  <a:pt x="315849" y="74168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140956" y="4653026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442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752460" y="465810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4902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7774305" y="4984750"/>
            <a:ext cx="614172" cy="13550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7774305" y="4984750"/>
            <a:ext cx="614680" cy="135890"/>
          </a:xfrm>
          <a:custGeom>
            <a:avLst/>
            <a:gdLst/>
            <a:ahLst/>
            <a:cxnLst/>
            <a:rect l="l" t="t" r="r" b="b"/>
            <a:pathLst>
              <a:path w="614679" h="135889">
                <a:moveTo>
                  <a:pt x="0" y="67691"/>
                </a:moveTo>
                <a:lnTo>
                  <a:pt x="34286" y="36603"/>
                </a:lnTo>
                <a:lnTo>
                  <a:pt x="73939" y="23657"/>
                </a:lnTo>
                <a:lnTo>
                  <a:pt x="125748" y="13073"/>
                </a:lnTo>
                <a:lnTo>
                  <a:pt x="165986" y="7564"/>
                </a:lnTo>
                <a:lnTo>
                  <a:pt x="210043" y="3455"/>
                </a:lnTo>
                <a:lnTo>
                  <a:pt x="257288" y="887"/>
                </a:lnTo>
                <a:lnTo>
                  <a:pt x="307086" y="0"/>
                </a:lnTo>
                <a:lnTo>
                  <a:pt x="332264" y="224"/>
                </a:lnTo>
                <a:lnTo>
                  <a:pt x="380864" y="1969"/>
                </a:lnTo>
                <a:lnTo>
                  <a:pt x="426594" y="5326"/>
                </a:lnTo>
                <a:lnTo>
                  <a:pt x="468821" y="10152"/>
                </a:lnTo>
                <a:lnTo>
                  <a:pt x="506912" y="16310"/>
                </a:lnTo>
                <a:lnTo>
                  <a:pt x="554906" y="27733"/>
                </a:lnTo>
                <a:lnTo>
                  <a:pt x="598511" y="46313"/>
                </a:lnTo>
                <a:lnTo>
                  <a:pt x="614172" y="67691"/>
                </a:lnTo>
                <a:lnTo>
                  <a:pt x="613153" y="73254"/>
                </a:lnTo>
                <a:lnTo>
                  <a:pt x="579885" y="98861"/>
                </a:lnTo>
                <a:lnTo>
                  <a:pt x="540232" y="111830"/>
                </a:lnTo>
                <a:lnTo>
                  <a:pt x="488423" y="122426"/>
                </a:lnTo>
                <a:lnTo>
                  <a:pt x="448185" y="127941"/>
                </a:lnTo>
                <a:lnTo>
                  <a:pt x="404128" y="132052"/>
                </a:lnTo>
                <a:lnTo>
                  <a:pt x="356883" y="134621"/>
                </a:lnTo>
                <a:lnTo>
                  <a:pt x="307086" y="135508"/>
                </a:lnTo>
                <a:lnTo>
                  <a:pt x="281907" y="135284"/>
                </a:lnTo>
                <a:lnTo>
                  <a:pt x="233307" y="133538"/>
                </a:lnTo>
                <a:lnTo>
                  <a:pt x="187577" y="130180"/>
                </a:lnTo>
                <a:lnTo>
                  <a:pt x="145350" y="125350"/>
                </a:lnTo>
                <a:lnTo>
                  <a:pt x="107259" y="119187"/>
                </a:lnTo>
                <a:lnTo>
                  <a:pt x="59265" y="107747"/>
                </a:lnTo>
                <a:lnTo>
                  <a:pt x="15660" y="89130"/>
                </a:lnTo>
                <a:lnTo>
                  <a:pt x="0" y="67691"/>
                </a:lnTo>
                <a:close/>
              </a:path>
            </a:pathLst>
          </a:custGeom>
          <a:ln w="9524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774305" y="4969338"/>
            <a:ext cx="616610" cy="8437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7771892" y="4877308"/>
            <a:ext cx="614044" cy="15849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7771892" y="4877308"/>
            <a:ext cx="614045" cy="158750"/>
          </a:xfrm>
          <a:custGeom>
            <a:avLst/>
            <a:gdLst/>
            <a:ahLst/>
            <a:cxnLst/>
            <a:rect l="l" t="t" r="r" b="b"/>
            <a:pathLst>
              <a:path w="614045" h="158750">
                <a:moveTo>
                  <a:pt x="0" y="79248"/>
                </a:moveTo>
                <a:lnTo>
                  <a:pt x="24120" y="48434"/>
                </a:lnTo>
                <a:lnTo>
                  <a:pt x="59220" y="32479"/>
                </a:lnTo>
                <a:lnTo>
                  <a:pt x="107186" y="19102"/>
                </a:lnTo>
                <a:lnTo>
                  <a:pt x="145258" y="11892"/>
                </a:lnTo>
                <a:lnTo>
                  <a:pt x="187469" y="6238"/>
                </a:lnTo>
                <a:lnTo>
                  <a:pt x="233187" y="2307"/>
                </a:lnTo>
                <a:lnTo>
                  <a:pt x="281781" y="263"/>
                </a:lnTo>
                <a:lnTo>
                  <a:pt x="306958" y="0"/>
                </a:lnTo>
                <a:lnTo>
                  <a:pt x="332154" y="263"/>
                </a:lnTo>
                <a:lnTo>
                  <a:pt x="380779" y="2307"/>
                </a:lnTo>
                <a:lnTo>
                  <a:pt x="426521" y="6238"/>
                </a:lnTo>
                <a:lnTo>
                  <a:pt x="468751" y="11892"/>
                </a:lnTo>
                <a:lnTo>
                  <a:pt x="506837" y="19102"/>
                </a:lnTo>
                <a:lnTo>
                  <a:pt x="554816" y="32479"/>
                </a:lnTo>
                <a:lnTo>
                  <a:pt x="589922" y="48434"/>
                </a:lnTo>
                <a:lnTo>
                  <a:pt x="614044" y="79248"/>
                </a:lnTo>
                <a:lnTo>
                  <a:pt x="613027" y="85754"/>
                </a:lnTo>
                <a:lnTo>
                  <a:pt x="579782" y="115687"/>
                </a:lnTo>
                <a:lnTo>
                  <a:pt x="540148" y="130841"/>
                </a:lnTo>
                <a:lnTo>
                  <a:pt x="488351" y="143219"/>
                </a:lnTo>
                <a:lnTo>
                  <a:pt x="448114" y="149659"/>
                </a:lnTo>
                <a:lnTo>
                  <a:pt x="404049" y="154460"/>
                </a:lnTo>
                <a:lnTo>
                  <a:pt x="356787" y="157460"/>
                </a:lnTo>
                <a:lnTo>
                  <a:pt x="306958" y="158496"/>
                </a:lnTo>
                <a:lnTo>
                  <a:pt x="281781" y="158233"/>
                </a:lnTo>
                <a:lnTo>
                  <a:pt x="233187" y="156195"/>
                </a:lnTo>
                <a:lnTo>
                  <a:pt x="187469" y="152274"/>
                </a:lnTo>
                <a:lnTo>
                  <a:pt x="145258" y="146634"/>
                </a:lnTo>
                <a:lnTo>
                  <a:pt x="107186" y="139435"/>
                </a:lnTo>
                <a:lnTo>
                  <a:pt x="59220" y="126071"/>
                </a:lnTo>
                <a:lnTo>
                  <a:pt x="24120" y="110114"/>
                </a:lnTo>
                <a:lnTo>
                  <a:pt x="0" y="79248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895208" y="4918202"/>
            <a:ext cx="347345" cy="74295"/>
          </a:xfrm>
          <a:custGeom>
            <a:avLst/>
            <a:gdLst/>
            <a:ahLst/>
            <a:cxnLst/>
            <a:rect l="l" t="t" r="r" b="b"/>
            <a:pathLst>
              <a:path w="347345" h="74295">
                <a:moveTo>
                  <a:pt x="0" y="74168"/>
                </a:moveTo>
                <a:lnTo>
                  <a:pt x="107569" y="74168"/>
                </a:lnTo>
                <a:lnTo>
                  <a:pt x="215011" y="0"/>
                </a:lnTo>
                <a:lnTo>
                  <a:pt x="347218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910830" y="4918202"/>
            <a:ext cx="316230" cy="74295"/>
          </a:xfrm>
          <a:custGeom>
            <a:avLst/>
            <a:gdLst/>
            <a:ahLst/>
            <a:cxnLst/>
            <a:rect l="l" t="t" r="r" b="b"/>
            <a:pathLst>
              <a:path w="316229" h="74295">
                <a:moveTo>
                  <a:pt x="0" y="0"/>
                </a:moveTo>
                <a:lnTo>
                  <a:pt x="107569" y="0"/>
                </a:lnTo>
                <a:lnTo>
                  <a:pt x="215138" y="74168"/>
                </a:lnTo>
                <a:lnTo>
                  <a:pt x="315975" y="74168"/>
                </a:lnTo>
              </a:path>
            </a:pathLst>
          </a:custGeom>
          <a:ln w="12699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7774305" y="4951476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442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385936" y="495655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4902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424929" y="5029200"/>
            <a:ext cx="614172" cy="13550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424929" y="5029200"/>
            <a:ext cx="614680" cy="135890"/>
          </a:xfrm>
          <a:custGeom>
            <a:avLst/>
            <a:gdLst/>
            <a:ahLst/>
            <a:cxnLst/>
            <a:rect l="l" t="t" r="r" b="b"/>
            <a:pathLst>
              <a:path w="614679" h="135889">
                <a:moveTo>
                  <a:pt x="0" y="67691"/>
                </a:moveTo>
                <a:lnTo>
                  <a:pt x="34286" y="36603"/>
                </a:lnTo>
                <a:lnTo>
                  <a:pt x="73939" y="23657"/>
                </a:lnTo>
                <a:lnTo>
                  <a:pt x="125748" y="13073"/>
                </a:lnTo>
                <a:lnTo>
                  <a:pt x="165986" y="7564"/>
                </a:lnTo>
                <a:lnTo>
                  <a:pt x="210043" y="3455"/>
                </a:lnTo>
                <a:lnTo>
                  <a:pt x="257288" y="887"/>
                </a:lnTo>
                <a:lnTo>
                  <a:pt x="307086" y="0"/>
                </a:lnTo>
                <a:lnTo>
                  <a:pt x="332264" y="224"/>
                </a:lnTo>
                <a:lnTo>
                  <a:pt x="380864" y="1969"/>
                </a:lnTo>
                <a:lnTo>
                  <a:pt x="426594" y="5326"/>
                </a:lnTo>
                <a:lnTo>
                  <a:pt x="468821" y="10152"/>
                </a:lnTo>
                <a:lnTo>
                  <a:pt x="506912" y="16310"/>
                </a:lnTo>
                <a:lnTo>
                  <a:pt x="554906" y="27733"/>
                </a:lnTo>
                <a:lnTo>
                  <a:pt x="598511" y="46313"/>
                </a:lnTo>
                <a:lnTo>
                  <a:pt x="614172" y="67691"/>
                </a:lnTo>
                <a:lnTo>
                  <a:pt x="613153" y="73254"/>
                </a:lnTo>
                <a:lnTo>
                  <a:pt x="579885" y="98861"/>
                </a:lnTo>
                <a:lnTo>
                  <a:pt x="540232" y="111830"/>
                </a:lnTo>
                <a:lnTo>
                  <a:pt x="488423" y="122426"/>
                </a:lnTo>
                <a:lnTo>
                  <a:pt x="448185" y="127941"/>
                </a:lnTo>
                <a:lnTo>
                  <a:pt x="404128" y="132052"/>
                </a:lnTo>
                <a:lnTo>
                  <a:pt x="356883" y="134621"/>
                </a:lnTo>
                <a:lnTo>
                  <a:pt x="307086" y="135508"/>
                </a:lnTo>
                <a:lnTo>
                  <a:pt x="281907" y="135284"/>
                </a:lnTo>
                <a:lnTo>
                  <a:pt x="233307" y="133538"/>
                </a:lnTo>
                <a:lnTo>
                  <a:pt x="187577" y="130180"/>
                </a:lnTo>
                <a:lnTo>
                  <a:pt x="145350" y="125350"/>
                </a:lnTo>
                <a:lnTo>
                  <a:pt x="107259" y="119187"/>
                </a:lnTo>
                <a:lnTo>
                  <a:pt x="59265" y="107747"/>
                </a:lnTo>
                <a:lnTo>
                  <a:pt x="15660" y="89130"/>
                </a:lnTo>
                <a:lnTo>
                  <a:pt x="0" y="67691"/>
                </a:lnTo>
                <a:close/>
              </a:path>
            </a:pathLst>
          </a:custGeom>
          <a:ln w="9524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424929" y="5013788"/>
            <a:ext cx="616610" cy="84372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422516" y="4921758"/>
            <a:ext cx="614044" cy="158496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422516" y="4921758"/>
            <a:ext cx="614045" cy="158750"/>
          </a:xfrm>
          <a:custGeom>
            <a:avLst/>
            <a:gdLst/>
            <a:ahLst/>
            <a:cxnLst/>
            <a:rect l="l" t="t" r="r" b="b"/>
            <a:pathLst>
              <a:path w="614045" h="158750">
                <a:moveTo>
                  <a:pt x="0" y="79248"/>
                </a:moveTo>
                <a:lnTo>
                  <a:pt x="24120" y="48434"/>
                </a:lnTo>
                <a:lnTo>
                  <a:pt x="59220" y="32479"/>
                </a:lnTo>
                <a:lnTo>
                  <a:pt x="107186" y="19102"/>
                </a:lnTo>
                <a:lnTo>
                  <a:pt x="145258" y="11892"/>
                </a:lnTo>
                <a:lnTo>
                  <a:pt x="187469" y="6238"/>
                </a:lnTo>
                <a:lnTo>
                  <a:pt x="233187" y="2307"/>
                </a:lnTo>
                <a:lnTo>
                  <a:pt x="281781" y="263"/>
                </a:lnTo>
                <a:lnTo>
                  <a:pt x="306959" y="0"/>
                </a:lnTo>
                <a:lnTo>
                  <a:pt x="332154" y="263"/>
                </a:lnTo>
                <a:lnTo>
                  <a:pt x="380779" y="2307"/>
                </a:lnTo>
                <a:lnTo>
                  <a:pt x="426521" y="6238"/>
                </a:lnTo>
                <a:lnTo>
                  <a:pt x="468751" y="11892"/>
                </a:lnTo>
                <a:lnTo>
                  <a:pt x="506837" y="19102"/>
                </a:lnTo>
                <a:lnTo>
                  <a:pt x="554816" y="32479"/>
                </a:lnTo>
                <a:lnTo>
                  <a:pt x="589922" y="48434"/>
                </a:lnTo>
                <a:lnTo>
                  <a:pt x="614044" y="79248"/>
                </a:lnTo>
                <a:lnTo>
                  <a:pt x="613027" y="85754"/>
                </a:lnTo>
                <a:lnTo>
                  <a:pt x="579782" y="115687"/>
                </a:lnTo>
                <a:lnTo>
                  <a:pt x="540148" y="130841"/>
                </a:lnTo>
                <a:lnTo>
                  <a:pt x="488351" y="143219"/>
                </a:lnTo>
                <a:lnTo>
                  <a:pt x="448114" y="149659"/>
                </a:lnTo>
                <a:lnTo>
                  <a:pt x="404049" y="154460"/>
                </a:lnTo>
                <a:lnTo>
                  <a:pt x="356787" y="157460"/>
                </a:lnTo>
                <a:lnTo>
                  <a:pt x="306959" y="158496"/>
                </a:lnTo>
                <a:lnTo>
                  <a:pt x="281781" y="158233"/>
                </a:lnTo>
                <a:lnTo>
                  <a:pt x="233187" y="156195"/>
                </a:lnTo>
                <a:lnTo>
                  <a:pt x="187469" y="152274"/>
                </a:lnTo>
                <a:lnTo>
                  <a:pt x="145258" y="146634"/>
                </a:lnTo>
                <a:lnTo>
                  <a:pt x="107186" y="139435"/>
                </a:lnTo>
                <a:lnTo>
                  <a:pt x="59220" y="126071"/>
                </a:lnTo>
                <a:lnTo>
                  <a:pt x="24120" y="110114"/>
                </a:lnTo>
                <a:lnTo>
                  <a:pt x="0" y="79248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6545833" y="4962652"/>
            <a:ext cx="347345" cy="74295"/>
          </a:xfrm>
          <a:custGeom>
            <a:avLst/>
            <a:gdLst/>
            <a:ahLst/>
            <a:cxnLst/>
            <a:rect l="l" t="t" r="r" b="b"/>
            <a:pathLst>
              <a:path w="347345" h="74295">
                <a:moveTo>
                  <a:pt x="0" y="74168"/>
                </a:moveTo>
                <a:lnTo>
                  <a:pt x="107569" y="74168"/>
                </a:lnTo>
                <a:lnTo>
                  <a:pt x="215011" y="0"/>
                </a:lnTo>
                <a:lnTo>
                  <a:pt x="347218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561455" y="4962652"/>
            <a:ext cx="316230" cy="74295"/>
          </a:xfrm>
          <a:custGeom>
            <a:avLst/>
            <a:gdLst/>
            <a:ahLst/>
            <a:cxnLst/>
            <a:rect l="l" t="t" r="r" b="b"/>
            <a:pathLst>
              <a:path w="316229" h="74295">
                <a:moveTo>
                  <a:pt x="0" y="0"/>
                </a:moveTo>
                <a:lnTo>
                  <a:pt x="107569" y="0"/>
                </a:lnTo>
                <a:lnTo>
                  <a:pt x="215138" y="74168"/>
                </a:lnTo>
                <a:lnTo>
                  <a:pt x="315975" y="74168"/>
                </a:lnTo>
              </a:path>
            </a:pathLst>
          </a:custGeom>
          <a:ln w="12699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6424929" y="4995926"/>
            <a:ext cx="0" cy="107950"/>
          </a:xfrm>
          <a:custGeom>
            <a:avLst/>
            <a:gdLst/>
            <a:ahLst/>
            <a:cxnLst/>
            <a:rect l="l" t="t" r="r" b="b"/>
            <a:pathLst>
              <a:path h="107950">
                <a:moveTo>
                  <a:pt x="0" y="0"/>
                </a:moveTo>
                <a:lnTo>
                  <a:pt x="0" y="107442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7036561" y="500100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4902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340472" y="5131917"/>
            <a:ext cx="411949" cy="3661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308342" y="5077409"/>
            <a:ext cx="563562" cy="126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 txBox="1"/>
          <p:nvPr/>
        </p:nvSpPr>
        <p:spPr>
          <a:xfrm>
            <a:off x="5377053" y="5760064"/>
            <a:ext cx="1456055" cy="42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>
              <a:lnSpc>
                <a:spcPts val="1730"/>
              </a:lnSpc>
            </a:pPr>
            <a:r>
              <a:rPr sz="1600" b="1" spc="-5" dirty="0">
                <a:solidFill>
                  <a:srgbClr val="163793"/>
                </a:solidFill>
                <a:latin typeface="宋体"/>
                <a:cs typeface="宋体"/>
              </a:rPr>
              <a:t>机构网络</a:t>
            </a:r>
            <a:endParaRPr sz="1600">
              <a:latin typeface="宋体"/>
              <a:cs typeface="宋体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solidFill>
                  <a:srgbClr val="163793"/>
                </a:solidFill>
                <a:latin typeface="宋体"/>
                <a:cs typeface="宋体"/>
              </a:rPr>
              <a:t>（如校</a:t>
            </a:r>
            <a:r>
              <a:rPr sz="1600" b="1" spc="0" dirty="0">
                <a:solidFill>
                  <a:srgbClr val="163793"/>
                </a:solidFill>
                <a:latin typeface="宋体"/>
                <a:cs typeface="宋体"/>
              </a:rPr>
              <a:t>园</a:t>
            </a:r>
            <a:r>
              <a:rPr sz="1600" b="1" spc="-5" dirty="0">
                <a:solidFill>
                  <a:srgbClr val="163793"/>
                </a:solidFill>
                <a:latin typeface="宋体"/>
                <a:cs typeface="宋体"/>
              </a:rPr>
              <a:t>网</a:t>
            </a:r>
            <a:r>
              <a:rPr sz="1600" b="1" spc="0" dirty="0">
                <a:solidFill>
                  <a:srgbClr val="163793"/>
                </a:solidFill>
                <a:latin typeface="宋体"/>
                <a:cs typeface="宋体"/>
              </a:rPr>
              <a:t>等</a:t>
            </a:r>
            <a:r>
              <a:rPr sz="1600" b="1" spc="-15" dirty="0">
                <a:solidFill>
                  <a:srgbClr val="163793"/>
                </a:solidFill>
                <a:latin typeface="宋体"/>
                <a:cs typeface="宋体"/>
              </a:rPr>
              <a:t>）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263" name="object 263"/>
          <p:cNvSpPr/>
          <p:nvPr/>
        </p:nvSpPr>
        <p:spPr>
          <a:xfrm>
            <a:off x="8596121" y="5076571"/>
            <a:ext cx="45084" cy="458978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8427466" y="5075809"/>
            <a:ext cx="166636" cy="458723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8605393" y="5104129"/>
            <a:ext cx="18081" cy="418464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598661" y="5318886"/>
            <a:ext cx="41656" cy="3797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8427466" y="5132940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422703" y="5132940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513318" y="5123307"/>
            <a:ext cx="92075" cy="30480"/>
          </a:xfrm>
          <a:custGeom>
            <a:avLst/>
            <a:gdLst/>
            <a:ahLst/>
            <a:cxnLst/>
            <a:rect l="l" t="t" r="r" b="b"/>
            <a:pathLst>
              <a:path w="92075" h="30479">
                <a:moveTo>
                  <a:pt x="85216" y="0"/>
                </a:moveTo>
                <a:lnTo>
                  <a:pt x="6730" y="0"/>
                </a:lnTo>
                <a:lnTo>
                  <a:pt x="0" y="6731"/>
                </a:lnTo>
                <a:lnTo>
                  <a:pt x="0" y="23495"/>
                </a:lnTo>
                <a:lnTo>
                  <a:pt x="6730" y="30226"/>
                </a:lnTo>
                <a:lnTo>
                  <a:pt x="85216" y="30226"/>
                </a:lnTo>
                <a:lnTo>
                  <a:pt x="91948" y="23495"/>
                </a:lnTo>
                <a:lnTo>
                  <a:pt x="91948" y="6731"/>
                </a:lnTo>
                <a:lnTo>
                  <a:pt x="85216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514842" y="5126482"/>
            <a:ext cx="88773" cy="23875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429117" y="5199488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8424354" y="5199488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513191" y="5188458"/>
            <a:ext cx="92075" cy="27305"/>
          </a:xfrm>
          <a:custGeom>
            <a:avLst/>
            <a:gdLst/>
            <a:ahLst/>
            <a:cxnLst/>
            <a:rect l="l" t="t" r="r" b="b"/>
            <a:pathLst>
              <a:path w="92075" h="27304">
                <a:moveTo>
                  <a:pt x="85978" y="0"/>
                </a:moveTo>
                <a:lnTo>
                  <a:pt x="5968" y="0"/>
                </a:lnTo>
                <a:lnTo>
                  <a:pt x="0" y="5969"/>
                </a:lnTo>
                <a:lnTo>
                  <a:pt x="0" y="20828"/>
                </a:lnTo>
                <a:lnTo>
                  <a:pt x="5968" y="26924"/>
                </a:lnTo>
                <a:lnTo>
                  <a:pt x="85978" y="26924"/>
                </a:lnTo>
                <a:lnTo>
                  <a:pt x="92075" y="20828"/>
                </a:lnTo>
                <a:lnTo>
                  <a:pt x="92075" y="5969"/>
                </a:lnTo>
                <a:lnTo>
                  <a:pt x="85978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8514842" y="5191759"/>
            <a:ext cx="88900" cy="20700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8429117" y="5266163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8424354" y="5266163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8430641" y="5326615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425878" y="5326615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511667" y="5320157"/>
            <a:ext cx="92075" cy="27305"/>
          </a:xfrm>
          <a:custGeom>
            <a:avLst/>
            <a:gdLst/>
            <a:ahLst/>
            <a:cxnLst/>
            <a:rect l="l" t="t" r="r" b="b"/>
            <a:pathLst>
              <a:path w="92075" h="27304">
                <a:moveTo>
                  <a:pt x="85978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21082"/>
                </a:lnTo>
                <a:lnTo>
                  <a:pt x="6096" y="27051"/>
                </a:lnTo>
                <a:lnTo>
                  <a:pt x="85978" y="27051"/>
                </a:lnTo>
                <a:lnTo>
                  <a:pt x="92075" y="21082"/>
                </a:lnTo>
                <a:lnTo>
                  <a:pt x="92075" y="6096"/>
                </a:lnTo>
                <a:lnTo>
                  <a:pt x="85978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8513191" y="5320157"/>
            <a:ext cx="88900" cy="23876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599296" y="5261483"/>
            <a:ext cx="41655" cy="37718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8511667" y="5256657"/>
            <a:ext cx="93980" cy="27305"/>
          </a:xfrm>
          <a:custGeom>
            <a:avLst/>
            <a:gdLst/>
            <a:ahLst/>
            <a:cxnLst/>
            <a:rect l="l" t="t" r="r" b="b"/>
            <a:pathLst>
              <a:path w="93979" h="27304">
                <a:moveTo>
                  <a:pt x="87629" y="0"/>
                </a:moveTo>
                <a:lnTo>
                  <a:pt x="5968" y="0"/>
                </a:lnTo>
                <a:lnTo>
                  <a:pt x="0" y="5969"/>
                </a:lnTo>
                <a:lnTo>
                  <a:pt x="0" y="20828"/>
                </a:lnTo>
                <a:lnTo>
                  <a:pt x="5968" y="26924"/>
                </a:lnTo>
                <a:lnTo>
                  <a:pt x="87629" y="26924"/>
                </a:lnTo>
                <a:lnTo>
                  <a:pt x="93599" y="20828"/>
                </a:lnTo>
                <a:lnTo>
                  <a:pt x="93599" y="5969"/>
                </a:lnTo>
                <a:lnTo>
                  <a:pt x="87629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513191" y="5259832"/>
            <a:ext cx="92075" cy="20701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592566" y="5075809"/>
            <a:ext cx="11151" cy="458723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8598141" y="5071046"/>
            <a:ext cx="0" cy="468630"/>
          </a:xfrm>
          <a:custGeom>
            <a:avLst/>
            <a:gdLst/>
            <a:ahLst/>
            <a:cxnLst/>
            <a:rect l="l" t="t" r="r" b="b"/>
            <a:pathLst>
              <a:path h="468629">
                <a:moveTo>
                  <a:pt x="0" y="0"/>
                </a:moveTo>
                <a:lnTo>
                  <a:pt x="0" y="468248"/>
                </a:lnTo>
              </a:path>
            </a:pathLst>
          </a:custGeom>
          <a:ln w="20676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8603615" y="5191759"/>
            <a:ext cx="37210" cy="42798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8603615" y="5126228"/>
            <a:ext cx="36362" cy="42406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635365" y="5513832"/>
            <a:ext cx="8255" cy="19050"/>
          </a:xfrm>
          <a:custGeom>
            <a:avLst/>
            <a:gdLst/>
            <a:ahLst/>
            <a:cxnLst/>
            <a:rect l="l" t="t" r="r" b="b"/>
            <a:pathLst>
              <a:path w="8254" h="19050">
                <a:moveTo>
                  <a:pt x="6223" y="0"/>
                </a:moveTo>
                <a:lnTo>
                  <a:pt x="1777" y="0"/>
                </a:lnTo>
                <a:lnTo>
                  <a:pt x="0" y="4318"/>
                </a:lnTo>
                <a:lnTo>
                  <a:pt x="0" y="14859"/>
                </a:lnTo>
                <a:lnTo>
                  <a:pt x="1777" y="19050"/>
                </a:lnTo>
                <a:lnTo>
                  <a:pt x="6223" y="19050"/>
                </a:lnTo>
                <a:lnTo>
                  <a:pt x="8000" y="14859"/>
                </a:lnTo>
                <a:lnTo>
                  <a:pt x="8000" y="4318"/>
                </a:lnTo>
                <a:lnTo>
                  <a:pt x="6223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8601456" y="5514466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39">
                <a:moveTo>
                  <a:pt x="38226" y="0"/>
                </a:moveTo>
                <a:lnTo>
                  <a:pt x="0" y="17653"/>
                </a:lnTo>
                <a:lnTo>
                  <a:pt x="253" y="40132"/>
                </a:lnTo>
                <a:lnTo>
                  <a:pt x="39116" y="18415"/>
                </a:lnTo>
                <a:lnTo>
                  <a:pt x="38226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8416417" y="5526659"/>
            <a:ext cx="190500" cy="30480"/>
          </a:xfrm>
          <a:custGeom>
            <a:avLst/>
            <a:gdLst/>
            <a:ahLst/>
            <a:cxnLst/>
            <a:rect l="l" t="t" r="r" b="b"/>
            <a:pathLst>
              <a:path w="190500" h="30479">
                <a:moveTo>
                  <a:pt x="183768" y="0"/>
                </a:moveTo>
                <a:lnTo>
                  <a:pt x="6730" y="0"/>
                </a:lnTo>
                <a:lnTo>
                  <a:pt x="0" y="6730"/>
                </a:lnTo>
                <a:lnTo>
                  <a:pt x="0" y="23367"/>
                </a:lnTo>
                <a:lnTo>
                  <a:pt x="6730" y="30098"/>
                </a:lnTo>
                <a:lnTo>
                  <a:pt x="183768" y="30098"/>
                </a:lnTo>
                <a:lnTo>
                  <a:pt x="190500" y="23367"/>
                </a:lnTo>
                <a:lnTo>
                  <a:pt x="190500" y="6730"/>
                </a:lnTo>
                <a:lnTo>
                  <a:pt x="18376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8416417" y="5526659"/>
            <a:ext cx="190500" cy="30480"/>
          </a:xfrm>
          <a:custGeom>
            <a:avLst/>
            <a:gdLst/>
            <a:ahLst/>
            <a:cxnLst/>
            <a:rect l="l" t="t" r="r" b="b"/>
            <a:pathLst>
              <a:path w="190500" h="30479">
                <a:moveTo>
                  <a:pt x="0" y="15112"/>
                </a:moveTo>
                <a:lnTo>
                  <a:pt x="0" y="6730"/>
                </a:lnTo>
                <a:lnTo>
                  <a:pt x="6730" y="0"/>
                </a:lnTo>
                <a:lnTo>
                  <a:pt x="14985" y="0"/>
                </a:lnTo>
                <a:lnTo>
                  <a:pt x="175386" y="0"/>
                </a:lnTo>
                <a:lnTo>
                  <a:pt x="183768" y="0"/>
                </a:lnTo>
                <a:lnTo>
                  <a:pt x="190500" y="6730"/>
                </a:lnTo>
                <a:lnTo>
                  <a:pt x="190500" y="15112"/>
                </a:lnTo>
                <a:lnTo>
                  <a:pt x="190500" y="23367"/>
                </a:lnTo>
                <a:lnTo>
                  <a:pt x="183768" y="30098"/>
                </a:lnTo>
                <a:lnTo>
                  <a:pt x="175386" y="30098"/>
                </a:lnTo>
                <a:lnTo>
                  <a:pt x="14985" y="30098"/>
                </a:lnTo>
                <a:lnTo>
                  <a:pt x="6730" y="30098"/>
                </a:lnTo>
                <a:lnTo>
                  <a:pt x="0" y="23367"/>
                </a:lnTo>
                <a:lnTo>
                  <a:pt x="0" y="15112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8427466" y="5534533"/>
            <a:ext cx="169925" cy="15875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427466" y="5534533"/>
            <a:ext cx="170180" cy="15875"/>
          </a:xfrm>
          <a:custGeom>
            <a:avLst/>
            <a:gdLst/>
            <a:ahLst/>
            <a:cxnLst/>
            <a:rect l="l" t="t" r="r" b="b"/>
            <a:pathLst>
              <a:path w="170179" h="15875">
                <a:moveTo>
                  <a:pt x="0" y="7873"/>
                </a:moveTo>
                <a:lnTo>
                  <a:pt x="0" y="3555"/>
                </a:lnTo>
                <a:lnTo>
                  <a:pt x="3555" y="0"/>
                </a:lnTo>
                <a:lnTo>
                  <a:pt x="8000" y="0"/>
                </a:lnTo>
                <a:lnTo>
                  <a:pt x="161925" y="0"/>
                </a:lnTo>
                <a:lnTo>
                  <a:pt x="166369" y="0"/>
                </a:lnTo>
                <a:lnTo>
                  <a:pt x="169925" y="3555"/>
                </a:lnTo>
                <a:lnTo>
                  <a:pt x="169925" y="7873"/>
                </a:lnTo>
                <a:lnTo>
                  <a:pt x="169925" y="12318"/>
                </a:lnTo>
                <a:lnTo>
                  <a:pt x="166369" y="15874"/>
                </a:lnTo>
                <a:lnTo>
                  <a:pt x="161925" y="15874"/>
                </a:lnTo>
                <a:lnTo>
                  <a:pt x="8000" y="15874"/>
                </a:lnTo>
                <a:lnTo>
                  <a:pt x="3555" y="15874"/>
                </a:lnTo>
                <a:lnTo>
                  <a:pt x="0" y="12318"/>
                </a:lnTo>
                <a:lnTo>
                  <a:pt x="0" y="7873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443341" y="5467858"/>
            <a:ext cx="25400" cy="28575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19557" y="0"/>
                </a:moveTo>
                <a:lnTo>
                  <a:pt x="5587" y="0"/>
                </a:lnTo>
                <a:lnTo>
                  <a:pt x="0" y="6349"/>
                </a:lnTo>
                <a:lnTo>
                  <a:pt x="0" y="22097"/>
                </a:lnTo>
                <a:lnTo>
                  <a:pt x="5587" y="28447"/>
                </a:lnTo>
                <a:lnTo>
                  <a:pt x="19557" y="28447"/>
                </a:lnTo>
                <a:lnTo>
                  <a:pt x="25273" y="22097"/>
                </a:lnTo>
                <a:lnTo>
                  <a:pt x="25273" y="6349"/>
                </a:lnTo>
                <a:lnTo>
                  <a:pt x="19557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471916" y="5467858"/>
            <a:ext cx="25400" cy="28575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19684" y="0"/>
                </a:moveTo>
                <a:lnTo>
                  <a:pt x="5714" y="0"/>
                </a:lnTo>
                <a:lnTo>
                  <a:pt x="0" y="6349"/>
                </a:lnTo>
                <a:lnTo>
                  <a:pt x="0" y="22097"/>
                </a:lnTo>
                <a:lnTo>
                  <a:pt x="5714" y="28447"/>
                </a:lnTo>
                <a:lnTo>
                  <a:pt x="19684" y="28447"/>
                </a:lnTo>
                <a:lnTo>
                  <a:pt x="25400" y="22097"/>
                </a:lnTo>
                <a:lnTo>
                  <a:pt x="25400" y="6349"/>
                </a:lnTo>
                <a:lnTo>
                  <a:pt x="196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498840" y="5467858"/>
            <a:ext cx="25400" cy="28575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19684" y="0"/>
                </a:moveTo>
                <a:lnTo>
                  <a:pt x="5714" y="0"/>
                </a:lnTo>
                <a:lnTo>
                  <a:pt x="0" y="6349"/>
                </a:lnTo>
                <a:lnTo>
                  <a:pt x="0" y="22097"/>
                </a:lnTo>
                <a:lnTo>
                  <a:pt x="5714" y="28447"/>
                </a:lnTo>
                <a:lnTo>
                  <a:pt x="19684" y="28447"/>
                </a:lnTo>
                <a:lnTo>
                  <a:pt x="25400" y="22097"/>
                </a:lnTo>
                <a:lnTo>
                  <a:pt x="25400" y="6349"/>
                </a:lnTo>
                <a:lnTo>
                  <a:pt x="19684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8570362" y="535840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74"/>
                </a:lnTo>
              </a:path>
            </a:pathLst>
          </a:custGeom>
          <a:ln w="12744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570362" y="5353646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899"/>
                </a:lnTo>
              </a:path>
            </a:pathLst>
          </a:custGeom>
          <a:ln w="22269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8280145" y="5378196"/>
            <a:ext cx="45084" cy="45893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8111617" y="5377408"/>
            <a:ext cx="166636" cy="458723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8289543" y="5405754"/>
            <a:ext cx="18081" cy="41852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8282685" y="5620511"/>
            <a:ext cx="41656" cy="37947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111617" y="5434565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8106854" y="5434565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8197342" y="5424932"/>
            <a:ext cx="92075" cy="30480"/>
          </a:xfrm>
          <a:custGeom>
            <a:avLst/>
            <a:gdLst/>
            <a:ahLst/>
            <a:cxnLst/>
            <a:rect l="l" t="t" r="r" b="b"/>
            <a:pathLst>
              <a:path w="92075" h="30479">
                <a:moveTo>
                  <a:pt x="85343" y="0"/>
                </a:moveTo>
                <a:lnTo>
                  <a:pt x="6730" y="0"/>
                </a:lnTo>
                <a:lnTo>
                  <a:pt x="0" y="6731"/>
                </a:lnTo>
                <a:lnTo>
                  <a:pt x="0" y="23495"/>
                </a:lnTo>
                <a:lnTo>
                  <a:pt x="6730" y="30226"/>
                </a:lnTo>
                <a:lnTo>
                  <a:pt x="85343" y="30226"/>
                </a:lnTo>
                <a:lnTo>
                  <a:pt x="92075" y="23495"/>
                </a:lnTo>
                <a:lnTo>
                  <a:pt x="92075" y="6731"/>
                </a:lnTo>
                <a:lnTo>
                  <a:pt x="85343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8198866" y="5428107"/>
            <a:ext cx="88900" cy="23876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8113141" y="5501113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108378" y="5501113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197342" y="5490083"/>
            <a:ext cx="92075" cy="27305"/>
          </a:xfrm>
          <a:custGeom>
            <a:avLst/>
            <a:gdLst/>
            <a:ahLst/>
            <a:cxnLst/>
            <a:rect l="l" t="t" r="r" b="b"/>
            <a:pathLst>
              <a:path w="92075" h="27304">
                <a:moveTo>
                  <a:pt x="85978" y="0"/>
                </a:moveTo>
                <a:lnTo>
                  <a:pt x="5968" y="0"/>
                </a:lnTo>
                <a:lnTo>
                  <a:pt x="0" y="5968"/>
                </a:lnTo>
                <a:lnTo>
                  <a:pt x="0" y="20827"/>
                </a:lnTo>
                <a:lnTo>
                  <a:pt x="5968" y="26923"/>
                </a:lnTo>
                <a:lnTo>
                  <a:pt x="85978" y="26923"/>
                </a:lnTo>
                <a:lnTo>
                  <a:pt x="91948" y="20827"/>
                </a:lnTo>
                <a:lnTo>
                  <a:pt x="91948" y="5968"/>
                </a:lnTo>
                <a:lnTo>
                  <a:pt x="85978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198993" y="5493384"/>
            <a:ext cx="88773" cy="20701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113141" y="5567788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108378" y="5567788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114792" y="5628240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8110029" y="5628240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8195691" y="5621832"/>
            <a:ext cx="92710" cy="27305"/>
          </a:xfrm>
          <a:custGeom>
            <a:avLst/>
            <a:gdLst/>
            <a:ahLst/>
            <a:cxnLst/>
            <a:rect l="l" t="t" r="r" b="b"/>
            <a:pathLst>
              <a:path w="92709" h="27304">
                <a:moveTo>
                  <a:pt x="86105" y="0"/>
                </a:moveTo>
                <a:lnTo>
                  <a:pt x="6095" y="0"/>
                </a:lnTo>
                <a:lnTo>
                  <a:pt x="0" y="6057"/>
                </a:lnTo>
                <a:lnTo>
                  <a:pt x="0" y="20993"/>
                </a:lnTo>
                <a:lnTo>
                  <a:pt x="6095" y="27038"/>
                </a:lnTo>
                <a:lnTo>
                  <a:pt x="86105" y="27038"/>
                </a:lnTo>
                <a:lnTo>
                  <a:pt x="92201" y="20993"/>
                </a:lnTo>
                <a:lnTo>
                  <a:pt x="92201" y="6057"/>
                </a:lnTo>
                <a:lnTo>
                  <a:pt x="86105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8197342" y="5621832"/>
            <a:ext cx="88773" cy="2377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8283320" y="5563108"/>
            <a:ext cx="41655" cy="37731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195691" y="5558282"/>
            <a:ext cx="93980" cy="27305"/>
          </a:xfrm>
          <a:custGeom>
            <a:avLst/>
            <a:gdLst/>
            <a:ahLst/>
            <a:cxnLst/>
            <a:rect l="l" t="t" r="r" b="b"/>
            <a:pathLst>
              <a:path w="93979" h="27304">
                <a:moveTo>
                  <a:pt x="87629" y="0"/>
                </a:moveTo>
                <a:lnTo>
                  <a:pt x="6095" y="0"/>
                </a:lnTo>
                <a:lnTo>
                  <a:pt x="0" y="5969"/>
                </a:lnTo>
                <a:lnTo>
                  <a:pt x="0" y="20828"/>
                </a:lnTo>
                <a:lnTo>
                  <a:pt x="6095" y="26924"/>
                </a:lnTo>
                <a:lnTo>
                  <a:pt x="87629" y="26924"/>
                </a:lnTo>
                <a:lnTo>
                  <a:pt x="93725" y="20828"/>
                </a:lnTo>
                <a:lnTo>
                  <a:pt x="93725" y="5969"/>
                </a:lnTo>
                <a:lnTo>
                  <a:pt x="87629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8197342" y="5561457"/>
            <a:ext cx="92075" cy="20701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8276590" y="5377408"/>
            <a:ext cx="11151" cy="458723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8282165" y="5372646"/>
            <a:ext cx="0" cy="468630"/>
          </a:xfrm>
          <a:custGeom>
            <a:avLst/>
            <a:gdLst/>
            <a:ahLst/>
            <a:cxnLst/>
            <a:rect l="l" t="t" r="r" b="b"/>
            <a:pathLst>
              <a:path h="468629">
                <a:moveTo>
                  <a:pt x="0" y="0"/>
                </a:moveTo>
                <a:lnTo>
                  <a:pt x="0" y="468248"/>
                </a:lnTo>
              </a:path>
            </a:pathLst>
          </a:custGeom>
          <a:ln w="20676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8287639" y="5493384"/>
            <a:ext cx="37337" cy="42799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287639" y="5427853"/>
            <a:ext cx="36475" cy="42424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319516" y="5815457"/>
            <a:ext cx="8255" cy="19685"/>
          </a:xfrm>
          <a:custGeom>
            <a:avLst/>
            <a:gdLst/>
            <a:ahLst/>
            <a:cxnLst/>
            <a:rect l="l" t="t" r="r" b="b"/>
            <a:pathLst>
              <a:path w="8254" h="19685">
                <a:moveTo>
                  <a:pt x="6223" y="0"/>
                </a:moveTo>
                <a:lnTo>
                  <a:pt x="1777" y="0"/>
                </a:lnTo>
                <a:lnTo>
                  <a:pt x="0" y="4267"/>
                </a:lnTo>
                <a:lnTo>
                  <a:pt x="0" y="14795"/>
                </a:lnTo>
                <a:lnTo>
                  <a:pt x="1777" y="19062"/>
                </a:lnTo>
                <a:lnTo>
                  <a:pt x="6223" y="19062"/>
                </a:lnTo>
                <a:lnTo>
                  <a:pt x="8000" y="14795"/>
                </a:lnTo>
                <a:lnTo>
                  <a:pt x="8000" y="4267"/>
                </a:lnTo>
                <a:lnTo>
                  <a:pt x="6223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8285606" y="5816053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39">
                <a:moveTo>
                  <a:pt x="38226" y="0"/>
                </a:moveTo>
                <a:lnTo>
                  <a:pt x="0" y="17729"/>
                </a:lnTo>
                <a:lnTo>
                  <a:pt x="253" y="40144"/>
                </a:lnTo>
                <a:lnTo>
                  <a:pt x="38989" y="18402"/>
                </a:lnTo>
                <a:lnTo>
                  <a:pt x="38226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8100441" y="5828296"/>
            <a:ext cx="190500" cy="30480"/>
          </a:xfrm>
          <a:custGeom>
            <a:avLst/>
            <a:gdLst/>
            <a:ahLst/>
            <a:cxnLst/>
            <a:rect l="l" t="t" r="r" b="b"/>
            <a:pathLst>
              <a:path w="190500" h="30479">
                <a:moveTo>
                  <a:pt x="183768" y="0"/>
                </a:moveTo>
                <a:lnTo>
                  <a:pt x="6730" y="0"/>
                </a:lnTo>
                <a:lnTo>
                  <a:pt x="0" y="6743"/>
                </a:lnTo>
                <a:lnTo>
                  <a:pt x="0" y="23380"/>
                </a:lnTo>
                <a:lnTo>
                  <a:pt x="6730" y="30111"/>
                </a:lnTo>
                <a:lnTo>
                  <a:pt x="183768" y="30111"/>
                </a:lnTo>
                <a:lnTo>
                  <a:pt x="190500" y="23380"/>
                </a:lnTo>
                <a:lnTo>
                  <a:pt x="190500" y="6743"/>
                </a:lnTo>
                <a:lnTo>
                  <a:pt x="18376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100441" y="5828296"/>
            <a:ext cx="190500" cy="30480"/>
          </a:xfrm>
          <a:custGeom>
            <a:avLst/>
            <a:gdLst/>
            <a:ahLst/>
            <a:cxnLst/>
            <a:rect l="l" t="t" r="r" b="b"/>
            <a:pathLst>
              <a:path w="190500" h="30479">
                <a:moveTo>
                  <a:pt x="0" y="15062"/>
                </a:moveTo>
                <a:lnTo>
                  <a:pt x="0" y="6743"/>
                </a:lnTo>
                <a:lnTo>
                  <a:pt x="6730" y="0"/>
                </a:lnTo>
                <a:lnTo>
                  <a:pt x="15112" y="0"/>
                </a:lnTo>
                <a:lnTo>
                  <a:pt x="175513" y="0"/>
                </a:lnTo>
                <a:lnTo>
                  <a:pt x="183768" y="0"/>
                </a:lnTo>
                <a:lnTo>
                  <a:pt x="190500" y="6743"/>
                </a:lnTo>
                <a:lnTo>
                  <a:pt x="190500" y="15062"/>
                </a:lnTo>
                <a:lnTo>
                  <a:pt x="190500" y="23380"/>
                </a:lnTo>
                <a:lnTo>
                  <a:pt x="183768" y="30111"/>
                </a:lnTo>
                <a:lnTo>
                  <a:pt x="175513" y="30111"/>
                </a:lnTo>
                <a:lnTo>
                  <a:pt x="15112" y="30111"/>
                </a:lnTo>
                <a:lnTo>
                  <a:pt x="6730" y="30111"/>
                </a:lnTo>
                <a:lnTo>
                  <a:pt x="0" y="23380"/>
                </a:lnTo>
                <a:lnTo>
                  <a:pt x="0" y="15062"/>
                </a:lnTo>
                <a:close/>
              </a:path>
            </a:pathLst>
          </a:custGeom>
          <a:ln w="9524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111617" y="5836132"/>
            <a:ext cx="169799" cy="1584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8111617" y="5836132"/>
            <a:ext cx="170180" cy="15875"/>
          </a:xfrm>
          <a:custGeom>
            <a:avLst/>
            <a:gdLst/>
            <a:ahLst/>
            <a:cxnLst/>
            <a:rect l="l" t="t" r="r" b="b"/>
            <a:pathLst>
              <a:path w="170179" h="15875">
                <a:moveTo>
                  <a:pt x="0" y="7924"/>
                </a:moveTo>
                <a:lnTo>
                  <a:pt x="0" y="3543"/>
                </a:lnTo>
                <a:lnTo>
                  <a:pt x="3555" y="0"/>
                </a:lnTo>
                <a:lnTo>
                  <a:pt x="7874" y="0"/>
                </a:lnTo>
                <a:lnTo>
                  <a:pt x="161925" y="0"/>
                </a:lnTo>
                <a:lnTo>
                  <a:pt x="166242" y="0"/>
                </a:lnTo>
                <a:lnTo>
                  <a:pt x="169799" y="3543"/>
                </a:lnTo>
                <a:lnTo>
                  <a:pt x="169799" y="7924"/>
                </a:lnTo>
                <a:lnTo>
                  <a:pt x="169799" y="12306"/>
                </a:lnTo>
                <a:lnTo>
                  <a:pt x="166242" y="15849"/>
                </a:lnTo>
                <a:lnTo>
                  <a:pt x="161925" y="15849"/>
                </a:lnTo>
                <a:lnTo>
                  <a:pt x="7874" y="15849"/>
                </a:lnTo>
                <a:lnTo>
                  <a:pt x="3555" y="15849"/>
                </a:lnTo>
                <a:lnTo>
                  <a:pt x="0" y="12306"/>
                </a:lnTo>
                <a:lnTo>
                  <a:pt x="0" y="7924"/>
                </a:lnTo>
                <a:close/>
              </a:path>
            </a:pathLst>
          </a:custGeom>
          <a:ln w="9524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8127365" y="5769483"/>
            <a:ext cx="25400" cy="28575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19684" y="0"/>
                </a:moveTo>
                <a:lnTo>
                  <a:pt x="5714" y="0"/>
                </a:lnTo>
                <a:lnTo>
                  <a:pt x="0" y="6375"/>
                </a:lnTo>
                <a:lnTo>
                  <a:pt x="0" y="22123"/>
                </a:lnTo>
                <a:lnTo>
                  <a:pt x="5714" y="28498"/>
                </a:lnTo>
                <a:lnTo>
                  <a:pt x="19684" y="28498"/>
                </a:lnTo>
                <a:lnTo>
                  <a:pt x="25400" y="22123"/>
                </a:lnTo>
                <a:lnTo>
                  <a:pt x="25400" y="6375"/>
                </a:lnTo>
                <a:lnTo>
                  <a:pt x="19684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8156067" y="5769483"/>
            <a:ext cx="25400" cy="28575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19684" y="0"/>
                </a:moveTo>
                <a:lnTo>
                  <a:pt x="5714" y="0"/>
                </a:lnTo>
                <a:lnTo>
                  <a:pt x="0" y="6375"/>
                </a:lnTo>
                <a:lnTo>
                  <a:pt x="0" y="22123"/>
                </a:lnTo>
                <a:lnTo>
                  <a:pt x="5714" y="28498"/>
                </a:lnTo>
                <a:lnTo>
                  <a:pt x="19684" y="28498"/>
                </a:lnTo>
                <a:lnTo>
                  <a:pt x="25273" y="22123"/>
                </a:lnTo>
                <a:lnTo>
                  <a:pt x="25273" y="6375"/>
                </a:lnTo>
                <a:lnTo>
                  <a:pt x="196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8182991" y="5769483"/>
            <a:ext cx="25400" cy="28575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19684" y="0"/>
                </a:moveTo>
                <a:lnTo>
                  <a:pt x="5714" y="0"/>
                </a:lnTo>
                <a:lnTo>
                  <a:pt x="0" y="6375"/>
                </a:lnTo>
                <a:lnTo>
                  <a:pt x="0" y="22123"/>
                </a:lnTo>
                <a:lnTo>
                  <a:pt x="5714" y="28498"/>
                </a:lnTo>
                <a:lnTo>
                  <a:pt x="19684" y="28498"/>
                </a:lnTo>
                <a:lnTo>
                  <a:pt x="25273" y="22123"/>
                </a:lnTo>
                <a:lnTo>
                  <a:pt x="25273" y="6375"/>
                </a:lnTo>
                <a:lnTo>
                  <a:pt x="19684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254513" y="5660059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74"/>
                </a:lnTo>
              </a:path>
            </a:pathLst>
          </a:custGeom>
          <a:ln w="12744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8254513" y="5655297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899"/>
                </a:lnTo>
              </a:path>
            </a:pathLst>
          </a:custGeom>
          <a:ln w="22269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047992" y="5559958"/>
            <a:ext cx="470865" cy="223761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068311" y="5802326"/>
            <a:ext cx="392791" cy="171740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199248" y="5653646"/>
            <a:ext cx="312420" cy="208279"/>
          </a:xfrm>
          <a:custGeom>
            <a:avLst/>
            <a:gdLst/>
            <a:ahLst/>
            <a:cxnLst/>
            <a:rect l="l" t="t" r="r" b="b"/>
            <a:pathLst>
              <a:path w="312420" h="208279">
                <a:moveTo>
                  <a:pt x="56642" y="0"/>
                </a:moveTo>
                <a:lnTo>
                  <a:pt x="0" y="147815"/>
                </a:lnTo>
                <a:lnTo>
                  <a:pt x="250698" y="208178"/>
                </a:lnTo>
                <a:lnTo>
                  <a:pt x="312293" y="27114"/>
                </a:lnTo>
                <a:lnTo>
                  <a:pt x="56642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199248" y="5653646"/>
            <a:ext cx="312420" cy="208279"/>
          </a:xfrm>
          <a:custGeom>
            <a:avLst/>
            <a:gdLst/>
            <a:ahLst/>
            <a:cxnLst/>
            <a:rect l="l" t="t" r="r" b="b"/>
            <a:pathLst>
              <a:path w="312420" h="208279">
                <a:moveTo>
                  <a:pt x="56642" y="0"/>
                </a:moveTo>
                <a:lnTo>
                  <a:pt x="0" y="147815"/>
                </a:lnTo>
                <a:lnTo>
                  <a:pt x="250698" y="208178"/>
                </a:lnTo>
                <a:lnTo>
                  <a:pt x="312293" y="27114"/>
                </a:lnTo>
                <a:lnTo>
                  <a:pt x="56642" y="0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214743" y="5659005"/>
            <a:ext cx="283730" cy="189433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256144" y="5647512"/>
            <a:ext cx="264540" cy="38734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7196581" y="5647194"/>
            <a:ext cx="73660" cy="161290"/>
          </a:xfrm>
          <a:custGeom>
            <a:avLst/>
            <a:gdLst/>
            <a:ahLst/>
            <a:cxnLst/>
            <a:rect l="l" t="t" r="r" b="b"/>
            <a:pathLst>
              <a:path w="73659" h="161289">
                <a:moveTo>
                  <a:pt x="60578" y="0"/>
                </a:moveTo>
                <a:lnTo>
                  <a:pt x="0" y="159194"/>
                </a:lnTo>
                <a:lnTo>
                  <a:pt x="11938" y="161239"/>
                </a:lnTo>
                <a:lnTo>
                  <a:pt x="73406" y="4343"/>
                </a:lnTo>
                <a:lnTo>
                  <a:pt x="60578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439659" y="5676010"/>
            <a:ext cx="79121" cy="18611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195693" y="5800255"/>
            <a:ext cx="270561" cy="62826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448422" y="5677585"/>
            <a:ext cx="74295" cy="187325"/>
          </a:xfrm>
          <a:custGeom>
            <a:avLst/>
            <a:gdLst/>
            <a:ahLst/>
            <a:cxnLst/>
            <a:rect l="l" t="t" r="r" b="b"/>
            <a:pathLst>
              <a:path w="74295" h="187325">
                <a:moveTo>
                  <a:pt x="74168" y="0"/>
                </a:moveTo>
                <a:lnTo>
                  <a:pt x="71627" y="0"/>
                </a:lnTo>
                <a:lnTo>
                  <a:pt x="0" y="185559"/>
                </a:lnTo>
                <a:lnTo>
                  <a:pt x="8000" y="186905"/>
                </a:lnTo>
                <a:lnTo>
                  <a:pt x="74168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196073" y="5808598"/>
            <a:ext cx="258064" cy="62039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191756" y="5874892"/>
            <a:ext cx="87630" cy="36830"/>
          </a:xfrm>
          <a:custGeom>
            <a:avLst/>
            <a:gdLst/>
            <a:ahLst/>
            <a:cxnLst/>
            <a:rect l="l" t="t" r="r" b="b"/>
            <a:pathLst>
              <a:path w="87629" h="36829">
                <a:moveTo>
                  <a:pt x="34036" y="0"/>
                </a:moveTo>
                <a:lnTo>
                  <a:pt x="0" y="20612"/>
                </a:lnTo>
                <a:lnTo>
                  <a:pt x="54737" y="36842"/>
                </a:lnTo>
                <a:lnTo>
                  <a:pt x="87502" y="13969"/>
                </a:lnTo>
                <a:lnTo>
                  <a:pt x="3403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193280" y="5875680"/>
            <a:ext cx="84581" cy="35039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7199630" y="5889307"/>
            <a:ext cx="30480" cy="11430"/>
          </a:xfrm>
          <a:custGeom>
            <a:avLst/>
            <a:gdLst/>
            <a:ahLst/>
            <a:cxnLst/>
            <a:rect l="l" t="t" r="r" b="b"/>
            <a:pathLst>
              <a:path w="30479" h="11429">
                <a:moveTo>
                  <a:pt x="8763" y="0"/>
                </a:moveTo>
                <a:lnTo>
                  <a:pt x="0" y="4965"/>
                </a:lnTo>
                <a:lnTo>
                  <a:pt x="21336" y="11277"/>
                </a:lnTo>
                <a:lnTo>
                  <a:pt x="30099" y="5638"/>
                </a:lnTo>
                <a:lnTo>
                  <a:pt x="8763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7198614" y="5894489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59" h="7620">
                <a:moveTo>
                  <a:pt x="1396" y="0"/>
                </a:moveTo>
                <a:lnTo>
                  <a:pt x="0" y="1016"/>
                </a:lnTo>
                <a:lnTo>
                  <a:pt x="20954" y="7099"/>
                </a:lnTo>
                <a:lnTo>
                  <a:pt x="22605" y="5981"/>
                </a:lnTo>
                <a:lnTo>
                  <a:pt x="139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224268" y="5896521"/>
            <a:ext cx="30480" cy="12065"/>
          </a:xfrm>
          <a:custGeom>
            <a:avLst/>
            <a:gdLst/>
            <a:ahLst/>
            <a:cxnLst/>
            <a:rect l="l" t="t" r="r" b="b"/>
            <a:pathLst>
              <a:path w="30479" h="12064">
                <a:moveTo>
                  <a:pt x="8381" y="0"/>
                </a:moveTo>
                <a:lnTo>
                  <a:pt x="0" y="5181"/>
                </a:lnTo>
                <a:lnTo>
                  <a:pt x="21335" y="11493"/>
                </a:lnTo>
                <a:lnTo>
                  <a:pt x="30099" y="5854"/>
                </a:lnTo>
                <a:lnTo>
                  <a:pt x="8381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223252" y="590193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59" h="7620">
                <a:moveTo>
                  <a:pt x="1397" y="0"/>
                </a:moveTo>
                <a:lnTo>
                  <a:pt x="0" y="1016"/>
                </a:lnTo>
                <a:lnTo>
                  <a:pt x="20954" y="7099"/>
                </a:lnTo>
                <a:lnTo>
                  <a:pt x="22605" y="5968"/>
                </a:lnTo>
                <a:lnTo>
                  <a:pt x="1397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7341743" y="5880404"/>
            <a:ext cx="106045" cy="81280"/>
          </a:xfrm>
          <a:custGeom>
            <a:avLst/>
            <a:gdLst/>
            <a:ahLst/>
            <a:cxnLst/>
            <a:rect l="l" t="t" r="r" b="b"/>
            <a:pathLst>
              <a:path w="106045" h="81279">
                <a:moveTo>
                  <a:pt x="106045" y="0"/>
                </a:moveTo>
                <a:lnTo>
                  <a:pt x="253" y="75412"/>
                </a:lnTo>
                <a:lnTo>
                  <a:pt x="0" y="80937"/>
                </a:lnTo>
                <a:lnTo>
                  <a:pt x="105663" y="6121"/>
                </a:lnTo>
                <a:lnTo>
                  <a:pt x="10604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070979" y="5886856"/>
            <a:ext cx="271780" cy="74295"/>
          </a:xfrm>
          <a:custGeom>
            <a:avLst/>
            <a:gdLst/>
            <a:ahLst/>
            <a:cxnLst/>
            <a:rect l="l" t="t" r="r" b="b"/>
            <a:pathLst>
              <a:path w="271779" h="74295">
                <a:moveTo>
                  <a:pt x="3810" y="0"/>
                </a:moveTo>
                <a:lnTo>
                  <a:pt x="635" y="0"/>
                </a:lnTo>
                <a:lnTo>
                  <a:pt x="0" y="2451"/>
                </a:lnTo>
                <a:lnTo>
                  <a:pt x="271018" y="73850"/>
                </a:lnTo>
                <a:lnTo>
                  <a:pt x="271399" y="69253"/>
                </a:lnTo>
                <a:lnTo>
                  <a:pt x="381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7071106" y="588079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921" y="0"/>
                </a:lnTo>
              </a:path>
            </a:pathLst>
          </a:custGeom>
          <a:ln w="14960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7071232" y="5812370"/>
            <a:ext cx="126364" cy="62230"/>
          </a:xfrm>
          <a:custGeom>
            <a:avLst/>
            <a:gdLst/>
            <a:ahLst/>
            <a:cxnLst/>
            <a:rect l="l" t="t" r="r" b="b"/>
            <a:pathLst>
              <a:path w="126365" h="62229">
                <a:moveTo>
                  <a:pt x="125475" y="0"/>
                </a:moveTo>
                <a:lnTo>
                  <a:pt x="0" y="60972"/>
                </a:lnTo>
                <a:lnTo>
                  <a:pt x="3301" y="61887"/>
                </a:lnTo>
                <a:lnTo>
                  <a:pt x="126111" y="1841"/>
                </a:lnTo>
                <a:lnTo>
                  <a:pt x="12547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7079742" y="5876467"/>
            <a:ext cx="257810" cy="71120"/>
          </a:xfrm>
          <a:custGeom>
            <a:avLst/>
            <a:gdLst/>
            <a:ahLst/>
            <a:cxnLst/>
            <a:rect l="l" t="t" r="r" b="b"/>
            <a:pathLst>
              <a:path w="257809" h="71120">
                <a:moveTo>
                  <a:pt x="3682" y="0"/>
                </a:moveTo>
                <a:lnTo>
                  <a:pt x="634" y="0"/>
                </a:lnTo>
                <a:lnTo>
                  <a:pt x="0" y="2349"/>
                </a:lnTo>
                <a:lnTo>
                  <a:pt x="257175" y="71005"/>
                </a:lnTo>
                <a:lnTo>
                  <a:pt x="257428" y="66586"/>
                </a:lnTo>
                <a:lnTo>
                  <a:pt x="368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7336790" y="5871425"/>
            <a:ext cx="105410" cy="73660"/>
          </a:xfrm>
          <a:custGeom>
            <a:avLst/>
            <a:gdLst/>
            <a:ahLst/>
            <a:cxnLst/>
            <a:rect l="l" t="t" r="r" b="b"/>
            <a:pathLst>
              <a:path w="105409" h="73660">
                <a:moveTo>
                  <a:pt x="105028" y="0"/>
                </a:moveTo>
                <a:lnTo>
                  <a:pt x="0" y="71094"/>
                </a:lnTo>
                <a:lnTo>
                  <a:pt x="253" y="73532"/>
                </a:lnTo>
                <a:lnTo>
                  <a:pt x="1524" y="73532"/>
                </a:lnTo>
                <a:lnTo>
                  <a:pt x="105155" y="4571"/>
                </a:lnTo>
                <a:lnTo>
                  <a:pt x="105028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482967" y="5496458"/>
            <a:ext cx="470865" cy="223761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503286" y="5738826"/>
            <a:ext cx="392791" cy="171740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634223" y="5590146"/>
            <a:ext cx="312420" cy="208279"/>
          </a:xfrm>
          <a:custGeom>
            <a:avLst/>
            <a:gdLst/>
            <a:ahLst/>
            <a:cxnLst/>
            <a:rect l="l" t="t" r="r" b="b"/>
            <a:pathLst>
              <a:path w="312420" h="208279">
                <a:moveTo>
                  <a:pt x="56642" y="0"/>
                </a:moveTo>
                <a:lnTo>
                  <a:pt x="0" y="147815"/>
                </a:lnTo>
                <a:lnTo>
                  <a:pt x="250698" y="208178"/>
                </a:lnTo>
                <a:lnTo>
                  <a:pt x="312293" y="27114"/>
                </a:lnTo>
                <a:lnTo>
                  <a:pt x="56642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634223" y="5590146"/>
            <a:ext cx="312420" cy="208279"/>
          </a:xfrm>
          <a:custGeom>
            <a:avLst/>
            <a:gdLst/>
            <a:ahLst/>
            <a:cxnLst/>
            <a:rect l="l" t="t" r="r" b="b"/>
            <a:pathLst>
              <a:path w="312420" h="208279">
                <a:moveTo>
                  <a:pt x="56642" y="0"/>
                </a:moveTo>
                <a:lnTo>
                  <a:pt x="0" y="147815"/>
                </a:lnTo>
                <a:lnTo>
                  <a:pt x="250698" y="208178"/>
                </a:lnTo>
                <a:lnTo>
                  <a:pt x="312293" y="27114"/>
                </a:lnTo>
                <a:lnTo>
                  <a:pt x="56642" y="0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7649718" y="5595505"/>
            <a:ext cx="283730" cy="189433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7691119" y="5584063"/>
            <a:ext cx="264540" cy="38684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7631556" y="5583682"/>
            <a:ext cx="73660" cy="161290"/>
          </a:xfrm>
          <a:custGeom>
            <a:avLst/>
            <a:gdLst/>
            <a:ahLst/>
            <a:cxnLst/>
            <a:rect l="l" t="t" r="r" b="b"/>
            <a:pathLst>
              <a:path w="73659" h="161289">
                <a:moveTo>
                  <a:pt x="60578" y="0"/>
                </a:moveTo>
                <a:lnTo>
                  <a:pt x="0" y="159207"/>
                </a:lnTo>
                <a:lnTo>
                  <a:pt x="11938" y="161251"/>
                </a:lnTo>
                <a:lnTo>
                  <a:pt x="73406" y="4356"/>
                </a:lnTo>
                <a:lnTo>
                  <a:pt x="60578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7874634" y="5612510"/>
            <a:ext cx="79121" cy="186118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7630668" y="5736755"/>
            <a:ext cx="270561" cy="62826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883397" y="5614085"/>
            <a:ext cx="74295" cy="187325"/>
          </a:xfrm>
          <a:custGeom>
            <a:avLst/>
            <a:gdLst/>
            <a:ahLst/>
            <a:cxnLst/>
            <a:rect l="l" t="t" r="r" b="b"/>
            <a:pathLst>
              <a:path w="74295" h="187325">
                <a:moveTo>
                  <a:pt x="74168" y="0"/>
                </a:moveTo>
                <a:lnTo>
                  <a:pt x="71627" y="0"/>
                </a:lnTo>
                <a:lnTo>
                  <a:pt x="0" y="185559"/>
                </a:lnTo>
                <a:lnTo>
                  <a:pt x="8000" y="186905"/>
                </a:lnTo>
                <a:lnTo>
                  <a:pt x="74168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631048" y="5745098"/>
            <a:ext cx="258064" cy="62039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7626731" y="5811392"/>
            <a:ext cx="87630" cy="36830"/>
          </a:xfrm>
          <a:custGeom>
            <a:avLst/>
            <a:gdLst/>
            <a:ahLst/>
            <a:cxnLst/>
            <a:rect l="l" t="t" r="r" b="b"/>
            <a:pathLst>
              <a:path w="87629" h="36829">
                <a:moveTo>
                  <a:pt x="34036" y="0"/>
                </a:moveTo>
                <a:lnTo>
                  <a:pt x="0" y="20612"/>
                </a:lnTo>
                <a:lnTo>
                  <a:pt x="54737" y="36842"/>
                </a:lnTo>
                <a:lnTo>
                  <a:pt x="87502" y="13969"/>
                </a:lnTo>
                <a:lnTo>
                  <a:pt x="3403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7628255" y="5812180"/>
            <a:ext cx="84581" cy="3503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7634605" y="5825807"/>
            <a:ext cx="30480" cy="11430"/>
          </a:xfrm>
          <a:custGeom>
            <a:avLst/>
            <a:gdLst/>
            <a:ahLst/>
            <a:cxnLst/>
            <a:rect l="l" t="t" r="r" b="b"/>
            <a:pathLst>
              <a:path w="30479" h="11429">
                <a:moveTo>
                  <a:pt x="8763" y="0"/>
                </a:moveTo>
                <a:lnTo>
                  <a:pt x="0" y="4965"/>
                </a:lnTo>
                <a:lnTo>
                  <a:pt x="21336" y="11277"/>
                </a:lnTo>
                <a:lnTo>
                  <a:pt x="30099" y="5638"/>
                </a:lnTo>
                <a:lnTo>
                  <a:pt x="8763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7633589" y="5830989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59" h="7620">
                <a:moveTo>
                  <a:pt x="1396" y="0"/>
                </a:moveTo>
                <a:lnTo>
                  <a:pt x="0" y="1016"/>
                </a:lnTo>
                <a:lnTo>
                  <a:pt x="20954" y="7099"/>
                </a:lnTo>
                <a:lnTo>
                  <a:pt x="22605" y="5981"/>
                </a:lnTo>
                <a:lnTo>
                  <a:pt x="139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7659243" y="5833021"/>
            <a:ext cx="30480" cy="12065"/>
          </a:xfrm>
          <a:custGeom>
            <a:avLst/>
            <a:gdLst/>
            <a:ahLst/>
            <a:cxnLst/>
            <a:rect l="l" t="t" r="r" b="b"/>
            <a:pathLst>
              <a:path w="30479" h="12064">
                <a:moveTo>
                  <a:pt x="8381" y="0"/>
                </a:moveTo>
                <a:lnTo>
                  <a:pt x="0" y="5181"/>
                </a:lnTo>
                <a:lnTo>
                  <a:pt x="21335" y="11493"/>
                </a:lnTo>
                <a:lnTo>
                  <a:pt x="30099" y="5854"/>
                </a:lnTo>
                <a:lnTo>
                  <a:pt x="8381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7658227" y="583843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59" h="7620">
                <a:moveTo>
                  <a:pt x="1397" y="0"/>
                </a:moveTo>
                <a:lnTo>
                  <a:pt x="0" y="1016"/>
                </a:lnTo>
                <a:lnTo>
                  <a:pt x="20954" y="7099"/>
                </a:lnTo>
                <a:lnTo>
                  <a:pt x="22605" y="5968"/>
                </a:lnTo>
                <a:lnTo>
                  <a:pt x="1397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7776718" y="5816904"/>
            <a:ext cx="106045" cy="81280"/>
          </a:xfrm>
          <a:custGeom>
            <a:avLst/>
            <a:gdLst/>
            <a:ahLst/>
            <a:cxnLst/>
            <a:rect l="l" t="t" r="r" b="b"/>
            <a:pathLst>
              <a:path w="106045" h="81279">
                <a:moveTo>
                  <a:pt x="106045" y="0"/>
                </a:moveTo>
                <a:lnTo>
                  <a:pt x="253" y="75412"/>
                </a:lnTo>
                <a:lnTo>
                  <a:pt x="0" y="80937"/>
                </a:lnTo>
                <a:lnTo>
                  <a:pt x="105663" y="6121"/>
                </a:lnTo>
                <a:lnTo>
                  <a:pt x="10604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7505954" y="5823356"/>
            <a:ext cx="271780" cy="74295"/>
          </a:xfrm>
          <a:custGeom>
            <a:avLst/>
            <a:gdLst/>
            <a:ahLst/>
            <a:cxnLst/>
            <a:rect l="l" t="t" r="r" b="b"/>
            <a:pathLst>
              <a:path w="271779" h="74295">
                <a:moveTo>
                  <a:pt x="3810" y="0"/>
                </a:moveTo>
                <a:lnTo>
                  <a:pt x="635" y="0"/>
                </a:lnTo>
                <a:lnTo>
                  <a:pt x="0" y="2451"/>
                </a:lnTo>
                <a:lnTo>
                  <a:pt x="271018" y="73850"/>
                </a:lnTo>
                <a:lnTo>
                  <a:pt x="271399" y="69253"/>
                </a:lnTo>
                <a:lnTo>
                  <a:pt x="381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7506081" y="5817298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921" y="0"/>
                </a:lnTo>
              </a:path>
            </a:pathLst>
          </a:custGeom>
          <a:ln w="14960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7506207" y="5748870"/>
            <a:ext cx="126364" cy="62230"/>
          </a:xfrm>
          <a:custGeom>
            <a:avLst/>
            <a:gdLst/>
            <a:ahLst/>
            <a:cxnLst/>
            <a:rect l="l" t="t" r="r" b="b"/>
            <a:pathLst>
              <a:path w="126365" h="62229">
                <a:moveTo>
                  <a:pt x="125475" y="0"/>
                </a:moveTo>
                <a:lnTo>
                  <a:pt x="0" y="60972"/>
                </a:lnTo>
                <a:lnTo>
                  <a:pt x="3301" y="61887"/>
                </a:lnTo>
                <a:lnTo>
                  <a:pt x="126111" y="1841"/>
                </a:lnTo>
                <a:lnTo>
                  <a:pt x="12547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7514717" y="5812967"/>
            <a:ext cx="257810" cy="71120"/>
          </a:xfrm>
          <a:custGeom>
            <a:avLst/>
            <a:gdLst/>
            <a:ahLst/>
            <a:cxnLst/>
            <a:rect l="l" t="t" r="r" b="b"/>
            <a:pathLst>
              <a:path w="257809" h="71120">
                <a:moveTo>
                  <a:pt x="3682" y="0"/>
                </a:moveTo>
                <a:lnTo>
                  <a:pt x="634" y="0"/>
                </a:lnTo>
                <a:lnTo>
                  <a:pt x="0" y="2349"/>
                </a:lnTo>
                <a:lnTo>
                  <a:pt x="257175" y="71005"/>
                </a:lnTo>
                <a:lnTo>
                  <a:pt x="257428" y="66586"/>
                </a:lnTo>
                <a:lnTo>
                  <a:pt x="368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7771765" y="5807925"/>
            <a:ext cx="105410" cy="73660"/>
          </a:xfrm>
          <a:custGeom>
            <a:avLst/>
            <a:gdLst/>
            <a:ahLst/>
            <a:cxnLst/>
            <a:rect l="l" t="t" r="r" b="b"/>
            <a:pathLst>
              <a:path w="105409" h="73660">
                <a:moveTo>
                  <a:pt x="105028" y="0"/>
                </a:moveTo>
                <a:lnTo>
                  <a:pt x="0" y="71094"/>
                </a:lnTo>
                <a:lnTo>
                  <a:pt x="253" y="73532"/>
                </a:lnTo>
                <a:lnTo>
                  <a:pt x="1524" y="73532"/>
                </a:lnTo>
                <a:lnTo>
                  <a:pt x="105155" y="4571"/>
                </a:lnTo>
                <a:lnTo>
                  <a:pt x="105028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 txBox="1"/>
          <p:nvPr/>
        </p:nvSpPr>
        <p:spPr>
          <a:xfrm>
            <a:off x="691997" y="3350823"/>
            <a:ext cx="7416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0" dirty="0">
                <a:solidFill>
                  <a:srgbClr val="163793"/>
                </a:solidFill>
                <a:latin typeface="宋体"/>
                <a:cs typeface="宋体"/>
              </a:rPr>
              <a:t>智能</a:t>
            </a:r>
            <a:r>
              <a:rPr sz="1400" b="1" spc="-5" dirty="0">
                <a:solidFill>
                  <a:srgbClr val="163793"/>
                </a:solidFill>
                <a:latin typeface="宋体"/>
                <a:cs typeface="宋体"/>
              </a:rPr>
              <a:t>手机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82" name="object 382"/>
          <p:cNvSpPr txBox="1"/>
          <p:nvPr/>
        </p:nvSpPr>
        <p:spPr>
          <a:xfrm>
            <a:off x="390956" y="2147356"/>
            <a:ext cx="880744" cy="563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algn="ctr">
              <a:lnSpc>
                <a:spcPct val="100000"/>
              </a:lnSpc>
            </a:pPr>
            <a:r>
              <a:rPr sz="1400" b="1" spc="-5" dirty="0">
                <a:solidFill>
                  <a:srgbClr val="163793"/>
                </a:solidFill>
                <a:latin typeface="Arial"/>
                <a:cs typeface="Arial"/>
              </a:rPr>
              <a:t>PC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45"/>
              </a:spcBef>
              <a:tabLst>
                <a:tab pos="314960" algn="l"/>
              </a:tabLst>
            </a:pPr>
            <a:r>
              <a:rPr sz="1400" b="1" u="heavy" dirty="0">
                <a:solidFill>
                  <a:srgbClr val="163793"/>
                </a:solidFill>
                <a:latin typeface="Times New Roman"/>
                <a:cs typeface="Times New Roman"/>
              </a:rPr>
              <a:t>  </a:t>
            </a:r>
            <a:r>
              <a:rPr sz="1400" b="1" u="heavy" spc="160" dirty="0">
                <a:solidFill>
                  <a:srgbClr val="163793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63793"/>
                </a:solidFill>
                <a:latin typeface="Times New Roman"/>
                <a:cs typeface="Times New Roman"/>
              </a:rPr>
              <a:t>	</a:t>
            </a:r>
            <a:r>
              <a:rPr sz="1400" b="1" spc="0" dirty="0">
                <a:solidFill>
                  <a:srgbClr val="163793"/>
                </a:solidFill>
                <a:latin typeface="宋体"/>
                <a:cs typeface="宋体"/>
              </a:rPr>
              <a:t>服务器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83" name="object 383"/>
          <p:cNvSpPr txBox="1"/>
          <p:nvPr/>
        </p:nvSpPr>
        <p:spPr>
          <a:xfrm>
            <a:off x="714248" y="2910760"/>
            <a:ext cx="92011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5" dirty="0">
                <a:solidFill>
                  <a:srgbClr val="163793"/>
                </a:solidFill>
                <a:latin typeface="宋体"/>
                <a:cs typeface="宋体"/>
              </a:rPr>
              <a:t>无线</a:t>
            </a:r>
            <a:r>
              <a:rPr sz="1400" b="1" dirty="0">
                <a:solidFill>
                  <a:srgbClr val="163793"/>
                </a:solidFill>
                <a:latin typeface="宋体"/>
                <a:cs typeface="宋体"/>
              </a:rPr>
              <a:t>笔</a:t>
            </a:r>
            <a:r>
              <a:rPr sz="1400" b="1" spc="-5" dirty="0">
                <a:solidFill>
                  <a:srgbClr val="163793"/>
                </a:solidFill>
                <a:latin typeface="宋体"/>
                <a:cs typeface="宋体"/>
              </a:rPr>
              <a:t>记</a:t>
            </a:r>
            <a:r>
              <a:rPr sz="1400" b="1" dirty="0">
                <a:solidFill>
                  <a:srgbClr val="163793"/>
                </a:solidFill>
                <a:latin typeface="宋体"/>
                <a:cs typeface="宋体"/>
              </a:rPr>
              <a:t>本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384" name="object 384"/>
          <p:cNvSpPr/>
          <p:nvPr/>
        </p:nvSpPr>
        <p:spPr>
          <a:xfrm>
            <a:off x="240106" y="2024189"/>
            <a:ext cx="414337" cy="373062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416813" y="2059939"/>
            <a:ext cx="195364" cy="170942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325831" y="3372022"/>
            <a:ext cx="371475" cy="274528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86131" y="2873514"/>
            <a:ext cx="474014" cy="205473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206857" y="3095455"/>
            <a:ext cx="394968" cy="15879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338505" y="2959480"/>
            <a:ext cx="314325" cy="191770"/>
          </a:xfrm>
          <a:custGeom>
            <a:avLst/>
            <a:gdLst/>
            <a:ahLst/>
            <a:cxnLst/>
            <a:rect l="l" t="t" r="r" b="b"/>
            <a:pathLst>
              <a:path w="314325" h="191769">
                <a:moveTo>
                  <a:pt x="56921" y="0"/>
                </a:moveTo>
                <a:lnTo>
                  <a:pt x="0" y="135763"/>
                </a:lnTo>
                <a:lnTo>
                  <a:pt x="252349" y="191262"/>
                </a:lnTo>
                <a:lnTo>
                  <a:pt x="314325" y="24892"/>
                </a:lnTo>
                <a:lnTo>
                  <a:pt x="56921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338505" y="2959480"/>
            <a:ext cx="314325" cy="191770"/>
          </a:xfrm>
          <a:custGeom>
            <a:avLst/>
            <a:gdLst/>
            <a:ahLst/>
            <a:cxnLst/>
            <a:rect l="l" t="t" r="r" b="b"/>
            <a:pathLst>
              <a:path w="314325" h="191769">
                <a:moveTo>
                  <a:pt x="56921" y="0"/>
                </a:moveTo>
                <a:lnTo>
                  <a:pt x="0" y="135763"/>
                </a:lnTo>
                <a:lnTo>
                  <a:pt x="252349" y="191262"/>
                </a:lnTo>
                <a:lnTo>
                  <a:pt x="314325" y="24892"/>
                </a:lnTo>
                <a:lnTo>
                  <a:pt x="56921" y="0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353987" y="2964472"/>
            <a:ext cx="285623" cy="173951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395731" y="2953892"/>
            <a:ext cx="266319" cy="35560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335724" y="2953639"/>
            <a:ext cx="74295" cy="148590"/>
          </a:xfrm>
          <a:custGeom>
            <a:avLst/>
            <a:gdLst/>
            <a:ahLst/>
            <a:cxnLst/>
            <a:rect l="l" t="t" r="r" b="b"/>
            <a:pathLst>
              <a:path w="74295" h="148589">
                <a:moveTo>
                  <a:pt x="60972" y="0"/>
                </a:moveTo>
                <a:lnTo>
                  <a:pt x="0" y="146176"/>
                </a:lnTo>
                <a:lnTo>
                  <a:pt x="12001" y="148082"/>
                </a:lnTo>
                <a:lnTo>
                  <a:pt x="73926" y="3937"/>
                </a:lnTo>
                <a:lnTo>
                  <a:pt x="60972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80466" y="2980054"/>
            <a:ext cx="79667" cy="170942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334848" y="3094101"/>
            <a:ext cx="272441" cy="57785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89343" y="2981451"/>
            <a:ext cx="74930" cy="172085"/>
          </a:xfrm>
          <a:custGeom>
            <a:avLst/>
            <a:gdLst/>
            <a:ahLst/>
            <a:cxnLst/>
            <a:rect l="l" t="t" r="r" b="b"/>
            <a:pathLst>
              <a:path w="74929" h="172085">
                <a:moveTo>
                  <a:pt x="74625" y="0"/>
                </a:moveTo>
                <a:lnTo>
                  <a:pt x="72047" y="0"/>
                </a:lnTo>
                <a:lnTo>
                  <a:pt x="0" y="170434"/>
                </a:lnTo>
                <a:lnTo>
                  <a:pt x="7962" y="171703"/>
                </a:lnTo>
                <a:lnTo>
                  <a:pt x="74625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335203" y="3101848"/>
            <a:ext cx="259880" cy="56896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330847" y="3162680"/>
            <a:ext cx="88265" cy="34290"/>
          </a:xfrm>
          <a:custGeom>
            <a:avLst/>
            <a:gdLst/>
            <a:ahLst/>
            <a:cxnLst/>
            <a:rect l="l" t="t" r="r" b="b"/>
            <a:pathLst>
              <a:path w="88265" h="34289">
                <a:moveTo>
                  <a:pt x="34366" y="0"/>
                </a:moveTo>
                <a:lnTo>
                  <a:pt x="0" y="18923"/>
                </a:lnTo>
                <a:lnTo>
                  <a:pt x="55130" y="33782"/>
                </a:lnTo>
                <a:lnTo>
                  <a:pt x="88201" y="12827"/>
                </a:lnTo>
                <a:lnTo>
                  <a:pt x="3436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332498" y="3163442"/>
            <a:ext cx="85140" cy="32131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338823" y="3175889"/>
            <a:ext cx="30480" cy="10795"/>
          </a:xfrm>
          <a:custGeom>
            <a:avLst/>
            <a:gdLst/>
            <a:ahLst/>
            <a:cxnLst/>
            <a:rect l="l" t="t" r="r" b="b"/>
            <a:pathLst>
              <a:path w="30479" h="10794">
                <a:moveTo>
                  <a:pt x="8801" y="0"/>
                </a:moveTo>
                <a:lnTo>
                  <a:pt x="0" y="4572"/>
                </a:lnTo>
                <a:lnTo>
                  <a:pt x="21463" y="10413"/>
                </a:lnTo>
                <a:lnTo>
                  <a:pt x="30264" y="5207"/>
                </a:lnTo>
                <a:lnTo>
                  <a:pt x="8801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337769" y="3180714"/>
            <a:ext cx="22860" cy="6985"/>
          </a:xfrm>
          <a:custGeom>
            <a:avLst/>
            <a:gdLst/>
            <a:ahLst/>
            <a:cxnLst/>
            <a:rect l="l" t="t" r="r" b="b"/>
            <a:pathLst>
              <a:path w="22860" h="6985">
                <a:moveTo>
                  <a:pt x="1409" y="0"/>
                </a:moveTo>
                <a:lnTo>
                  <a:pt x="0" y="888"/>
                </a:lnTo>
                <a:lnTo>
                  <a:pt x="21120" y="6476"/>
                </a:lnTo>
                <a:lnTo>
                  <a:pt x="22758" y="5461"/>
                </a:lnTo>
                <a:lnTo>
                  <a:pt x="1409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363689" y="3182492"/>
            <a:ext cx="30480" cy="10795"/>
          </a:xfrm>
          <a:custGeom>
            <a:avLst/>
            <a:gdLst/>
            <a:ahLst/>
            <a:cxnLst/>
            <a:rect l="l" t="t" r="r" b="b"/>
            <a:pathLst>
              <a:path w="30479" h="10794">
                <a:moveTo>
                  <a:pt x="8331" y="0"/>
                </a:moveTo>
                <a:lnTo>
                  <a:pt x="0" y="4826"/>
                </a:lnTo>
                <a:lnTo>
                  <a:pt x="21463" y="10668"/>
                </a:lnTo>
                <a:lnTo>
                  <a:pt x="30264" y="5461"/>
                </a:lnTo>
                <a:lnTo>
                  <a:pt x="8331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362635" y="3187573"/>
            <a:ext cx="22860" cy="6985"/>
          </a:xfrm>
          <a:custGeom>
            <a:avLst/>
            <a:gdLst/>
            <a:ahLst/>
            <a:cxnLst/>
            <a:rect l="l" t="t" r="r" b="b"/>
            <a:pathLst>
              <a:path w="22860" h="6985">
                <a:moveTo>
                  <a:pt x="1409" y="0"/>
                </a:moveTo>
                <a:lnTo>
                  <a:pt x="0" y="888"/>
                </a:lnTo>
                <a:lnTo>
                  <a:pt x="21107" y="6476"/>
                </a:lnTo>
                <a:lnTo>
                  <a:pt x="22758" y="5461"/>
                </a:lnTo>
                <a:lnTo>
                  <a:pt x="1409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481837" y="3167760"/>
            <a:ext cx="107314" cy="74295"/>
          </a:xfrm>
          <a:custGeom>
            <a:avLst/>
            <a:gdLst/>
            <a:ahLst/>
            <a:cxnLst/>
            <a:rect l="l" t="t" r="r" b="b"/>
            <a:pathLst>
              <a:path w="107315" h="74294">
                <a:moveTo>
                  <a:pt x="106807" y="0"/>
                </a:moveTo>
                <a:lnTo>
                  <a:pt x="330" y="69214"/>
                </a:lnTo>
                <a:lnTo>
                  <a:pt x="0" y="74294"/>
                </a:lnTo>
                <a:lnTo>
                  <a:pt x="106489" y="5587"/>
                </a:lnTo>
                <a:lnTo>
                  <a:pt x="106807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09257" y="3173729"/>
            <a:ext cx="273685" cy="67945"/>
          </a:xfrm>
          <a:custGeom>
            <a:avLst/>
            <a:gdLst/>
            <a:ahLst/>
            <a:cxnLst/>
            <a:rect l="l" t="t" r="r" b="b"/>
            <a:pathLst>
              <a:path w="273684" h="67944">
                <a:moveTo>
                  <a:pt x="3886" y="0"/>
                </a:moveTo>
                <a:lnTo>
                  <a:pt x="647" y="0"/>
                </a:lnTo>
                <a:lnTo>
                  <a:pt x="0" y="2159"/>
                </a:lnTo>
                <a:lnTo>
                  <a:pt x="272961" y="67818"/>
                </a:lnTo>
                <a:lnTo>
                  <a:pt x="273278" y="63500"/>
                </a:lnTo>
                <a:lnTo>
                  <a:pt x="388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209435" y="316814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959" y="0"/>
                </a:lnTo>
              </a:path>
            </a:pathLst>
          </a:custGeom>
          <a:ln w="13715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09613" y="3105276"/>
            <a:ext cx="127000" cy="57150"/>
          </a:xfrm>
          <a:custGeom>
            <a:avLst/>
            <a:gdLst/>
            <a:ahLst/>
            <a:cxnLst/>
            <a:rect l="l" t="t" r="r" b="b"/>
            <a:pathLst>
              <a:path w="127000" h="57150">
                <a:moveTo>
                  <a:pt x="126326" y="0"/>
                </a:moveTo>
                <a:lnTo>
                  <a:pt x="0" y="56007"/>
                </a:lnTo>
                <a:lnTo>
                  <a:pt x="3238" y="56769"/>
                </a:lnTo>
                <a:lnTo>
                  <a:pt x="126974" y="1650"/>
                </a:lnTo>
                <a:lnTo>
                  <a:pt x="12632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18135" y="3164077"/>
            <a:ext cx="259715" cy="65405"/>
          </a:xfrm>
          <a:custGeom>
            <a:avLst/>
            <a:gdLst/>
            <a:ahLst/>
            <a:cxnLst/>
            <a:rect l="l" t="t" r="r" b="b"/>
            <a:pathLst>
              <a:path w="259715" h="65405">
                <a:moveTo>
                  <a:pt x="3683" y="0"/>
                </a:moveTo>
                <a:lnTo>
                  <a:pt x="609" y="0"/>
                </a:lnTo>
                <a:lnTo>
                  <a:pt x="0" y="2159"/>
                </a:lnTo>
                <a:lnTo>
                  <a:pt x="258876" y="65277"/>
                </a:lnTo>
                <a:lnTo>
                  <a:pt x="259181" y="61213"/>
                </a:lnTo>
                <a:lnTo>
                  <a:pt x="3683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476973" y="3159505"/>
            <a:ext cx="106045" cy="67945"/>
          </a:xfrm>
          <a:custGeom>
            <a:avLst/>
            <a:gdLst/>
            <a:ahLst/>
            <a:cxnLst/>
            <a:rect l="l" t="t" r="r" b="b"/>
            <a:pathLst>
              <a:path w="106045" h="67944">
                <a:moveTo>
                  <a:pt x="105638" y="0"/>
                </a:moveTo>
                <a:lnTo>
                  <a:pt x="0" y="65278"/>
                </a:lnTo>
                <a:lnTo>
                  <a:pt x="241" y="67564"/>
                </a:lnTo>
                <a:lnTo>
                  <a:pt x="1498" y="67564"/>
                </a:lnTo>
                <a:lnTo>
                  <a:pt x="105752" y="4191"/>
                </a:lnTo>
                <a:lnTo>
                  <a:pt x="105638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89800" y="2443988"/>
            <a:ext cx="49491" cy="387731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403694" y="2443302"/>
            <a:ext cx="184175" cy="387400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00049" y="2467229"/>
            <a:ext cx="22977" cy="353568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92594" y="2648711"/>
            <a:ext cx="45720" cy="32003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405269" y="2491690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767" y="0"/>
                </a:lnTo>
              </a:path>
            </a:pathLst>
          </a:custGeom>
          <a:ln w="7972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00507" y="249169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92" y="0"/>
                </a:lnTo>
              </a:path>
            </a:pathLst>
          </a:custGeom>
          <a:ln w="17497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98881" y="2484501"/>
            <a:ext cx="102235" cy="24130"/>
          </a:xfrm>
          <a:custGeom>
            <a:avLst/>
            <a:gdLst/>
            <a:ahLst/>
            <a:cxnLst/>
            <a:rect l="l" t="t" r="r" b="b"/>
            <a:pathLst>
              <a:path w="102234" h="24130">
                <a:moveTo>
                  <a:pt x="96266" y="0"/>
                </a:moveTo>
                <a:lnTo>
                  <a:pt x="5346" y="0"/>
                </a:lnTo>
                <a:lnTo>
                  <a:pt x="0" y="5334"/>
                </a:lnTo>
                <a:lnTo>
                  <a:pt x="0" y="18541"/>
                </a:lnTo>
                <a:lnTo>
                  <a:pt x="5346" y="23875"/>
                </a:lnTo>
                <a:lnTo>
                  <a:pt x="96266" y="23875"/>
                </a:lnTo>
                <a:lnTo>
                  <a:pt x="101612" y="18541"/>
                </a:lnTo>
                <a:lnTo>
                  <a:pt x="101612" y="5334"/>
                </a:lnTo>
                <a:lnTo>
                  <a:pt x="96266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00418" y="2487676"/>
            <a:ext cx="96862" cy="17525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406844" y="2547316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767" y="0"/>
                </a:lnTo>
              </a:path>
            </a:pathLst>
          </a:custGeom>
          <a:ln w="7972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02081" y="254731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92" y="0"/>
                </a:lnTo>
              </a:path>
            </a:pathLst>
          </a:custGeom>
          <a:ln w="17497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498805" y="2538476"/>
            <a:ext cx="102235" cy="24130"/>
          </a:xfrm>
          <a:custGeom>
            <a:avLst/>
            <a:gdLst/>
            <a:ahLst/>
            <a:cxnLst/>
            <a:rect l="l" t="t" r="r" b="b"/>
            <a:pathLst>
              <a:path w="102234" h="24130">
                <a:moveTo>
                  <a:pt x="96278" y="0"/>
                </a:moveTo>
                <a:lnTo>
                  <a:pt x="5346" y="0"/>
                </a:lnTo>
                <a:lnTo>
                  <a:pt x="0" y="5334"/>
                </a:lnTo>
                <a:lnTo>
                  <a:pt x="0" y="18541"/>
                </a:lnTo>
                <a:lnTo>
                  <a:pt x="5346" y="23875"/>
                </a:lnTo>
                <a:lnTo>
                  <a:pt x="96278" y="23875"/>
                </a:lnTo>
                <a:lnTo>
                  <a:pt x="101625" y="18541"/>
                </a:lnTo>
                <a:lnTo>
                  <a:pt x="101625" y="5334"/>
                </a:lnTo>
                <a:lnTo>
                  <a:pt x="96278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00494" y="2541777"/>
            <a:ext cx="96850" cy="17399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405269" y="2604466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767" y="0"/>
                </a:lnTo>
              </a:path>
            </a:pathLst>
          </a:custGeom>
          <a:ln w="7972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400507" y="260446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92" y="0"/>
                </a:lnTo>
              </a:path>
            </a:pathLst>
          </a:custGeom>
          <a:ln w="17497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497268" y="2646426"/>
            <a:ext cx="102235" cy="26034"/>
          </a:xfrm>
          <a:custGeom>
            <a:avLst/>
            <a:gdLst/>
            <a:ahLst/>
            <a:cxnLst/>
            <a:rect l="l" t="t" r="r" b="b"/>
            <a:pathLst>
              <a:path w="102234" h="26035">
                <a:moveTo>
                  <a:pt x="95961" y="0"/>
                </a:moveTo>
                <a:lnTo>
                  <a:pt x="5702" y="0"/>
                </a:lnTo>
                <a:lnTo>
                  <a:pt x="0" y="5714"/>
                </a:lnTo>
                <a:lnTo>
                  <a:pt x="0" y="19812"/>
                </a:lnTo>
                <a:lnTo>
                  <a:pt x="5702" y="25526"/>
                </a:lnTo>
                <a:lnTo>
                  <a:pt x="95961" y="25526"/>
                </a:lnTo>
                <a:lnTo>
                  <a:pt x="101663" y="19812"/>
                </a:lnTo>
                <a:lnTo>
                  <a:pt x="101663" y="5714"/>
                </a:lnTo>
                <a:lnTo>
                  <a:pt x="95961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498817" y="2649601"/>
            <a:ext cx="96875" cy="19050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593293" y="2600198"/>
            <a:ext cx="45720" cy="31876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497268" y="2595752"/>
            <a:ext cx="102235" cy="24130"/>
          </a:xfrm>
          <a:custGeom>
            <a:avLst/>
            <a:gdLst/>
            <a:ahLst/>
            <a:cxnLst/>
            <a:rect l="l" t="t" r="r" b="b"/>
            <a:pathLst>
              <a:path w="102234" h="24130">
                <a:moveTo>
                  <a:pt x="96342" y="0"/>
                </a:moveTo>
                <a:lnTo>
                  <a:pt x="5321" y="0"/>
                </a:lnTo>
                <a:lnTo>
                  <a:pt x="0" y="5334"/>
                </a:lnTo>
                <a:lnTo>
                  <a:pt x="0" y="18414"/>
                </a:lnTo>
                <a:lnTo>
                  <a:pt x="5321" y="23749"/>
                </a:lnTo>
                <a:lnTo>
                  <a:pt x="96342" y="23749"/>
                </a:lnTo>
                <a:lnTo>
                  <a:pt x="101650" y="18414"/>
                </a:lnTo>
                <a:lnTo>
                  <a:pt x="101650" y="5334"/>
                </a:lnTo>
                <a:lnTo>
                  <a:pt x="96342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498817" y="2598801"/>
            <a:ext cx="96875" cy="17525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586117" y="2443302"/>
            <a:ext cx="12768" cy="388924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592502" y="2438539"/>
            <a:ext cx="0" cy="398780"/>
          </a:xfrm>
          <a:custGeom>
            <a:avLst/>
            <a:gdLst/>
            <a:ahLst/>
            <a:cxnLst/>
            <a:rect l="l" t="t" r="r" b="b"/>
            <a:pathLst>
              <a:path h="398780">
                <a:moveTo>
                  <a:pt x="0" y="0"/>
                </a:moveTo>
                <a:lnTo>
                  <a:pt x="0" y="398449"/>
                </a:lnTo>
              </a:path>
            </a:pathLst>
          </a:custGeom>
          <a:ln w="22293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597484" y="2541270"/>
            <a:ext cx="41452" cy="36194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598017" y="2485898"/>
            <a:ext cx="39958" cy="37114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633869" y="2813176"/>
            <a:ext cx="8255" cy="16510"/>
          </a:xfrm>
          <a:custGeom>
            <a:avLst/>
            <a:gdLst/>
            <a:ahLst/>
            <a:cxnLst/>
            <a:rect l="l" t="t" r="r" b="b"/>
            <a:pathLst>
              <a:path w="8254" h="16510">
                <a:moveTo>
                  <a:pt x="6108" y="0"/>
                </a:moveTo>
                <a:lnTo>
                  <a:pt x="1765" y="0"/>
                </a:lnTo>
                <a:lnTo>
                  <a:pt x="0" y="3556"/>
                </a:lnTo>
                <a:lnTo>
                  <a:pt x="0" y="12446"/>
                </a:lnTo>
                <a:lnTo>
                  <a:pt x="1765" y="16001"/>
                </a:lnTo>
                <a:lnTo>
                  <a:pt x="6108" y="16001"/>
                </a:lnTo>
                <a:lnTo>
                  <a:pt x="7873" y="12446"/>
                </a:lnTo>
                <a:lnTo>
                  <a:pt x="7873" y="3556"/>
                </a:lnTo>
                <a:lnTo>
                  <a:pt x="6108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595744" y="2813939"/>
            <a:ext cx="43180" cy="34290"/>
          </a:xfrm>
          <a:custGeom>
            <a:avLst/>
            <a:gdLst/>
            <a:ahLst/>
            <a:cxnLst/>
            <a:rect l="l" t="t" r="r" b="b"/>
            <a:pathLst>
              <a:path w="43179" h="34289">
                <a:moveTo>
                  <a:pt x="42011" y="0"/>
                </a:moveTo>
                <a:lnTo>
                  <a:pt x="0" y="14986"/>
                </a:lnTo>
                <a:lnTo>
                  <a:pt x="279" y="33909"/>
                </a:lnTo>
                <a:lnTo>
                  <a:pt x="42849" y="15494"/>
                </a:lnTo>
                <a:lnTo>
                  <a:pt x="42011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392506" y="2824226"/>
            <a:ext cx="209550" cy="25400"/>
          </a:xfrm>
          <a:custGeom>
            <a:avLst/>
            <a:gdLst/>
            <a:ahLst/>
            <a:cxnLst/>
            <a:rect l="l" t="t" r="r" b="b"/>
            <a:pathLst>
              <a:path w="209550" h="25400">
                <a:moveTo>
                  <a:pt x="203835" y="0"/>
                </a:moveTo>
                <a:lnTo>
                  <a:pt x="5689" y="0"/>
                </a:lnTo>
                <a:lnTo>
                  <a:pt x="0" y="5714"/>
                </a:lnTo>
                <a:lnTo>
                  <a:pt x="0" y="19812"/>
                </a:lnTo>
                <a:lnTo>
                  <a:pt x="5689" y="25400"/>
                </a:lnTo>
                <a:lnTo>
                  <a:pt x="203835" y="25400"/>
                </a:lnTo>
                <a:lnTo>
                  <a:pt x="209537" y="19812"/>
                </a:lnTo>
                <a:lnTo>
                  <a:pt x="209537" y="5714"/>
                </a:lnTo>
                <a:lnTo>
                  <a:pt x="203835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392506" y="2824226"/>
            <a:ext cx="209550" cy="25400"/>
          </a:xfrm>
          <a:custGeom>
            <a:avLst/>
            <a:gdLst/>
            <a:ahLst/>
            <a:cxnLst/>
            <a:rect l="l" t="t" r="r" b="b"/>
            <a:pathLst>
              <a:path w="209550" h="25400">
                <a:moveTo>
                  <a:pt x="0" y="12700"/>
                </a:moveTo>
                <a:lnTo>
                  <a:pt x="0" y="5714"/>
                </a:lnTo>
                <a:lnTo>
                  <a:pt x="5689" y="0"/>
                </a:lnTo>
                <a:lnTo>
                  <a:pt x="12712" y="0"/>
                </a:lnTo>
                <a:lnTo>
                  <a:pt x="196811" y="0"/>
                </a:lnTo>
                <a:lnTo>
                  <a:pt x="203835" y="0"/>
                </a:lnTo>
                <a:lnTo>
                  <a:pt x="209537" y="5714"/>
                </a:lnTo>
                <a:lnTo>
                  <a:pt x="209537" y="12700"/>
                </a:lnTo>
                <a:lnTo>
                  <a:pt x="209537" y="19812"/>
                </a:lnTo>
                <a:lnTo>
                  <a:pt x="203835" y="25400"/>
                </a:lnTo>
                <a:lnTo>
                  <a:pt x="196811" y="25400"/>
                </a:lnTo>
                <a:lnTo>
                  <a:pt x="12712" y="25400"/>
                </a:lnTo>
                <a:lnTo>
                  <a:pt x="5689" y="25400"/>
                </a:lnTo>
                <a:lnTo>
                  <a:pt x="0" y="19812"/>
                </a:lnTo>
                <a:lnTo>
                  <a:pt x="0" y="12700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403694" y="2830702"/>
            <a:ext cx="187325" cy="1422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403694" y="2830702"/>
            <a:ext cx="187325" cy="14604"/>
          </a:xfrm>
          <a:custGeom>
            <a:avLst/>
            <a:gdLst/>
            <a:ahLst/>
            <a:cxnLst/>
            <a:rect l="l" t="t" r="r" b="b"/>
            <a:pathLst>
              <a:path w="187325" h="14605">
                <a:moveTo>
                  <a:pt x="0" y="7112"/>
                </a:moveTo>
                <a:lnTo>
                  <a:pt x="0" y="3175"/>
                </a:lnTo>
                <a:lnTo>
                  <a:pt x="3187" y="0"/>
                </a:lnTo>
                <a:lnTo>
                  <a:pt x="7124" y="0"/>
                </a:lnTo>
                <a:lnTo>
                  <a:pt x="180200" y="0"/>
                </a:lnTo>
                <a:lnTo>
                  <a:pt x="184137" y="0"/>
                </a:lnTo>
                <a:lnTo>
                  <a:pt x="187325" y="3175"/>
                </a:lnTo>
                <a:lnTo>
                  <a:pt x="187325" y="7112"/>
                </a:lnTo>
                <a:lnTo>
                  <a:pt x="187325" y="11049"/>
                </a:lnTo>
                <a:lnTo>
                  <a:pt x="184137" y="14224"/>
                </a:lnTo>
                <a:lnTo>
                  <a:pt x="180200" y="14224"/>
                </a:lnTo>
                <a:lnTo>
                  <a:pt x="7124" y="14224"/>
                </a:lnTo>
                <a:lnTo>
                  <a:pt x="3187" y="14224"/>
                </a:lnTo>
                <a:lnTo>
                  <a:pt x="0" y="11049"/>
                </a:lnTo>
                <a:lnTo>
                  <a:pt x="0" y="7112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422579" y="2775076"/>
            <a:ext cx="27305" cy="24130"/>
          </a:xfrm>
          <a:custGeom>
            <a:avLst/>
            <a:gdLst/>
            <a:ahLst/>
            <a:cxnLst/>
            <a:rect l="l" t="t" r="r" b="b"/>
            <a:pathLst>
              <a:path w="27304" h="24130">
                <a:moveTo>
                  <a:pt x="20916" y="0"/>
                </a:moveTo>
                <a:lnTo>
                  <a:pt x="6032" y="0"/>
                </a:lnTo>
                <a:lnTo>
                  <a:pt x="0" y="5334"/>
                </a:lnTo>
                <a:lnTo>
                  <a:pt x="0" y="18414"/>
                </a:lnTo>
                <a:lnTo>
                  <a:pt x="6032" y="23749"/>
                </a:lnTo>
                <a:lnTo>
                  <a:pt x="20916" y="23749"/>
                </a:lnTo>
                <a:lnTo>
                  <a:pt x="26936" y="18414"/>
                </a:lnTo>
                <a:lnTo>
                  <a:pt x="26936" y="5334"/>
                </a:lnTo>
                <a:lnTo>
                  <a:pt x="20916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52843" y="2775076"/>
            <a:ext cx="28575" cy="24130"/>
          </a:xfrm>
          <a:custGeom>
            <a:avLst/>
            <a:gdLst/>
            <a:ahLst/>
            <a:cxnLst/>
            <a:rect l="l" t="t" r="r" b="b"/>
            <a:pathLst>
              <a:path w="28575" h="24130">
                <a:moveTo>
                  <a:pt x="22123" y="0"/>
                </a:moveTo>
                <a:lnTo>
                  <a:pt x="6388" y="0"/>
                </a:lnTo>
                <a:lnTo>
                  <a:pt x="0" y="5334"/>
                </a:lnTo>
                <a:lnTo>
                  <a:pt x="0" y="18414"/>
                </a:lnTo>
                <a:lnTo>
                  <a:pt x="6388" y="23749"/>
                </a:lnTo>
                <a:lnTo>
                  <a:pt x="22123" y="23749"/>
                </a:lnTo>
                <a:lnTo>
                  <a:pt x="28511" y="18414"/>
                </a:lnTo>
                <a:lnTo>
                  <a:pt x="28511" y="5334"/>
                </a:lnTo>
                <a:lnTo>
                  <a:pt x="221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484505" y="2775076"/>
            <a:ext cx="27305" cy="24130"/>
          </a:xfrm>
          <a:custGeom>
            <a:avLst/>
            <a:gdLst/>
            <a:ahLst/>
            <a:cxnLst/>
            <a:rect l="l" t="t" r="r" b="b"/>
            <a:pathLst>
              <a:path w="27304" h="24130">
                <a:moveTo>
                  <a:pt x="20904" y="0"/>
                </a:moveTo>
                <a:lnTo>
                  <a:pt x="6032" y="0"/>
                </a:lnTo>
                <a:lnTo>
                  <a:pt x="0" y="5334"/>
                </a:lnTo>
                <a:lnTo>
                  <a:pt x="0" y="18414"/>
                </a:lnTo>
                <a:lnTo>
                  <a:pt x="6032" y="23749"/>
                </a:lnTo>
                <a:lnTo>
                  <a:pt x="20904" y="23749"/>
                </a:lnTo>
                <a:lnTo>
                  <a:pt x="26936" y="18414"/>
                </a:lnTo>
                <a:lnTo>
                  <a:pt x="26936" y="5334"/>
                </a:lnTo>
                <a:lnTo>
                  <a:pt x="20904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561640" y="2681427"/>
            <a:ext cx="0" cy="130175"/>
          </a:xfrm>
          <a:custGeom>
            <a:avLst/>
            <a:gdLst/>
            <a:ahLst/>
            <a:cxnLst/>
            <a:rect l="l" t="t" r="r" b="b"/>
            <a:pathLst>
              <a:path h="130175">
                <a:moveTo>
                  <a:pt x="0" y="0"/>
                </a:moveTo>
                <a:lnTo>
                  <a:pt x="0" y="130098"/>
                </a:lnTo>
              </a:path>
            </a:pathLst>
          </a:custGeom>
          <a:ln w="14342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561640" y="2676664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623"/>
                </a:lnTo>
              </a:path>
            </a:pathLst>
          </a:custGeom>
          <a:ln w="23867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 txBox="1"/>
          <p:nvPr/>
        </p:nvSpPr>
        <p:spPr>
          <a:xfrm>
            <a:off x="464312" y="1182941"/>
            <a:ext cx="4121150" cy="69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20" dirty="0">
                <a:solidFill>
                  <a:srgbClr val="6699FF"/>
                </a:solidFill>
                <a:latin typeface="Wingdings"/>
                <a:cs typeface="Wingdings"/>
              </a:rPr>
              <a:t></a:t>
            </a:r>
            <a:r>
              <a:rPr sz="2400" dirty="0">
                <a:solidFill>
                  <a:srgbClr val="163793"/>
                </a:solidFill>
                <a:latin typeface="宋体"/>
                <a:cs typeface="宋体"/>
              </a:rPr>
              <a:t>全球最大的</a:t>
            </a:r>
            <a:r>
              <a:rPr sz="2400" b="1" dirty="0">
                <a:solidFill>
                  <a:srgbClr val="CC0000"/>
                </a:solidFill>
                <a:latin typeface="宋体"/>
                <a:cs typeface="宋体"/>
              </a:rPr>
              <a:t>互联网络</a:t>
            </a:r>
            <a:endParaRPr sz="2400">
              <a:latin typeface="宋体"/>
              <a:cs typeface="宋体"/>
            </a:endParaRPr>
          </a:p>
          <a:p>
            <a:pPr marL="413384">
              <a:lnSpc>
                <a:spcPct val="100000"/>
              </a:lnSpc>
              <a:spcBef>
                <a:spcPts val="365"/>
              </a:spcBef>
              <a:tabLst>
                <a:tab pos="644525" algn="l"/>
              </a:tabLst>
            </a:pPr>
            <a:r>
              <a:rPr sz="1500" dirty="0">
                <a:solidFill>
                  <a:srgbClr val="009999"/>
                </a:solidFill>
                <a:latin typeface="Wingdings"/>
                <a:cs typeface="Wingdings"/>
              </a:rPr>
              <a:t></a:t>
            </a:r>
            <a:r>
              <a:rPr sz="15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163793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163793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163793"/>
                </a:solidFill>
                <a:latin typeface="宋体"/>
                <a:cs typeface="宋体"/>
              </a:rPr>
              <a:t>网络互连的“</a:t>
            </a:r>
            <a:r>
              <a:rPr sz="2000" dirty="0">
                <a:solidFill>
                  <a:srgbClr val="FF0000"/>
                </a:solidFill>
                <a:latin typeface="宋体"/>
                <a:cs typeface="宋体"/>
              </a:rPr>
              <a:t>网络之网络</a:t>
            </a:r>
            <a:r>
              <a:rPr sz="2000" dirty="0">
                <a:solidFill>
                  <a:srgbClr val="163793"/>
                </a:solidFill>
                <a:latin typeface="宋体"/>
                <a:cs typeface="宋体"/>
              </a:rPr>
              <a:t>”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45" name="object 445"/>
          <p:cNvSpPr/>
          <p:nvPr/>
        </p:nvSpPr>
        <p:spPr>
          <a:xfrm>
            <a:off x="7471791" y="3007232"/>
            <a:ext cx="98425" cy="704850"/>
          </a:xfrm>
          <a:custGeom>
            <a:avLst/>
            <a:gdLst/>
            <a:ahLst/>
            <a:cxnLst/>
            <a:rect l="l" t="t" r="r" b="b"/>
            <a:pathLst>
              <a:path w="98425" h="704850">
                <a:moveTo>
                  <a:pt x="98425" y="0"/>
                </a:moveTo>
                <a:lnTo>
                  <a:pt x="0" y="704849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063992" y="3007232"/>
            <a:ext cx="111125" cy="727075"/>
          </a:xfrm>
          <a:custGeom>
            <a:avLst/>
            <a:gdLst/>
            <a:ahLst/>
            <a:cxnLst/>
            <a:rect l="l" t="t" r="r" b="b"/>
            <a:pathLst>
              <a:path w="111125" h="727075">
                <a:moveTo>
                  <a:pt x="111125" y="0"/>
                </a:moveTo>
                <a:lnTo>
                  <a:pt x="0" y="727074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51" name="页脚占位符 450">
            <a:extLst>
              <a:ext uri="{FF2B5EF4-FFF2-40B4-BE49-F238E27FC236}">
                <a16:creationId xmlns:a16="http://schemas.microsoft.com/office/drawing/2014/main" id="{B0554027-5D94-4DCE-BF8B-73398411A78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第一章 计算机网络概述  主讲人：吴志辉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3915">
              <a:lnSpc>
                <a:spcPct val="100000"/>
              </a:lnSpc>
            </a:pPr>
            <a:r>
              <a:rPr spc="-5" dirty="0">
                <a:latin typeface="宋体"/>
                <a:cs typeface="宋体"/>
              </a:rPr>
              <a:t>什么是</a:t>
            </a:r>
            <a:r>
              <a:rPr dirty="0"/>
              <a:t>Internet</a:t>
            </a:r>
            <a:r>
              <a:rPr spc="-5" dirty="0">
                <a:latin typeface="宋体"/>
                <a:cs typeface="宋体"/>
              </a:rPr>
              <a:t>？</a:t>
            </a:r>
            <a:r>
              <a:rPr dirty="0"/>
              <a:t>-</a:t>
            </a:r>
            <a:r>
              <a:rPr spc="10" dirty="0"/>
              <a:t> </a:t>
            </a:r>
            <a:r>
              <a:rPr spc="-5" dirty="0">
                <a:latin typeface="宋体"/>
                <a:cs typeface="宋体"/>
              </a:rPr>
              <a:t>服务角度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339" y="1436266"/>
            <a:ext cx="4596765" cy="414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10515" algn="ctr">
              <a:lnSpc>
                <a:spcPts val="3290"/>
              </a:lnSpc>
            </a:pPr>
            <a:r>
              <a:rPr sz="2100" dirty="0">
                <a:solidFill>
                  <a:srgbClr val="6699FF"/>
                </a:solidFill>
                <a:latin typeface="Wingdings"/>
                <a:cs typeface="Wingdings"/>
              </a:rPr>
              <a:t></a:t>
            </a:r>
            <a:r>
              <a:rPr sz="2100" dirty="0">
                <a:solidFill>
                  <a:srgbClr val="6699FF"/>
                </a:solidFill>
                <a:latin typeface="Times New Roman"/>
                <a:cs typeface="Times New Roman"/>
              </a:rPr>
              <a:t> </a:t>
            </a:r>
            <a:r>
              <a:rPr sz="2100" spc="-220" dirty="0">
                <a:solidFill>
                  <a:srgbClr val="6699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宋体"/>
                <a:cs typeface="宋体"/>
              </a:rPr>
              <a:t>为网络应用提供通信服务</a:t>
            </a:r>
            <a:endParaRPr sz="2800">
              <a:latin typeface="宋体"/>
              <a:cs typeface="宋体"/>
            </a:endParaRPr>
          </a:p>
          <a:p>
            <a:pPr marL="355600">
              <a:lnSpc>
                <a:spcPts val="3290"/>
              </a:lnSpc>
            </a:pPr>
            <a:r>
              <a:rPr sz="2800" spc="-5" dirty="0">
                <a:solidFill>
                  <a:srgbClr val="CC0000"/>
                </a:solidFill>
                <a:latin typeface="宋体"/>
                <a:cs typeface="宋体"/>
              </a:rPr>
              <a:t>的通信基础设</a:t>
            </a:r>
            <a:r>
              <a:rPr sz="2800" spc="-20" dirty="0">
                <a:solidFill>
                  <a:srgbClr val="CC0000"/>
                </a:solidFill>
                <a:latin typeface="宋体"/>
                <a:cs typeface="宋体"/>
              </a:rPr>
              <a:t>施</a:t>
            </a:r>
            <a:r>
              <a:rPr sz="2800" spc="-5" dirty="0">
                <a:solidFill>
                  <a:srgbClr val="CC0000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56285" marR="5080" indent="-286385">
              <a:lnSpc>
                <a:spcPct val="100000"/>
              </a:lnSpc>
              <a:spcBef>
                <a:spcPts val="590"/>
              </a:spcBef>
              <a:buClr>
                <a:srgbClr val="009999"/>
              </a:buClr>
              <a:buFont typeface="Wingdings"/>
              <a:buChar char=""/>
              <a:tabLst>
                <a:tab pos="756920" algn="l"/>
              </a:tabLst>
            </a:pPr>
            <a:r>
              <a:rPr sz="2400" dirty="0">
                <a:solidFill>
                  <a:srgbClr val="163793"/>
                </a:solidFill>
                <a:latin typeface="Arial"/>
                <a:cs typeface="Arial"/>
              </a:rPr>
              <a:t>Web,</a:t>
            </a:r>
            <a:r>
              <a:rPr sz="2400" spc="5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63793"/>
                </a:solidFill>
                <a:latin typeface="Arial"/>
                <a:cs typeface="Arial"/>
              </a:rPr>
              <a:t>VoI</a:t>
            </a:r>
            <a:r>
              <a:rPr sz="2400" spc="-15" dirty="0">
                <a:solidFill>
                  <a:srgbClr val="163793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163793"/>
                </a:solidFill>
                <a:latin typeface="Arial"/>
                <a:cs typeface="Arial"/>
              </a:rPr>
              <a:t>, email,</a:t>
            </a:r>
            <a:r>
              <a:rPr sz="2400" spc="-10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63793"/>
                </a:solidFill>
                <a:latin typeface="宋体"/>
                <a:cs typeface="宋体"/>
              </a:rPr>
              <a:t>网络游</a:t>
            </a:r>
            <a:r>
              <a:rPr sz="2400" spc="-5" dirty="0">
                <a:solidFill>
                  <a:srgbClr val="163793"/>
                </a:solidFill>
                <a:latin typeface="宋体"/>
                <a:cs typeface="宋体"/>
              </a:rPr>
              <a:t>戏</a:t>
            </a:r>
            <a:r>
              <a:rPr sz="2400" dirty="0">
                <a:solidFill>
                  <a:srgbClr val="163793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163793"/>
                </a:solidFill>
                <a:latin typeface="宋体"/>
                <a:cs typeface="宋体"/>
              </a:rPr>
              <a:t>电子商</a:t>
            </a:r>
            <a:r>
              <a:rPr sz="2400" spc="-10" dirty="0">
                <a:solidFill>
                  <a:srgbClr val="163793"/>
                </a:solidFill>
                <a:latin typeface="宋体"/>
                <a:cs typeface="宋体"/>
              </a:rPr>
              <a:t>务</a:t>
            </a:r>
            <a:r>
              <a:rPr sz="2400" dirty="0">
                <a:solidFill>
                  <a:srgbClr val="163793"/>
                </a:solidFill>
                <a:latin typeface="Arial"/>
                <a:cs typeface="Arial"/>
              </a:rPr>
              <a:t>,</a:t>
            </a:r>
            <a:r>
              <a:rPr sz="2400" spc="-15" dirty="0">
                <a:solidFill>
                  <a:srgbClr val="16379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63793"/>
                </a:solidFill>
                <a:latin typeface="宋体"/>
                <a:cs typeface="宋体"/>
              </a:rPr>
              <a:t>社交网</a:t>
            </a:r>
            <a:r>
              <a:rPr sz="2400" spc="-10" dirty="0">
                <a:solidFill>
                  <a:srgbClr val="163793"/>
                </a:solidFill>
                <a:latin typeface="宋体"/>
                <a:cs typeface="宋体"/>
              </a:rPr>
              <a:t>络</a:t>
            </a:r>
            <a:r>
              <a:rPr sz="2400" dirty="0">
                <a:solidFill>
                  <a:srgbClr val="163793"/>
                </a:solidFill>
                <a:latin typeface="Arial"/>
                <a:cs typeface="Arial"/>
              </a:rPr>
              <a:t>, …</a:t>
            </a:r>
            <a:endParaRPr sz="2400">
              <a:latin typeface="Arial"/>
              <a:cs typeface="Arial"/>
            </a:endParaRPr>
          </a:p>
          <a:p>
            <a:pPr marR="313055" algn="ctr">
              <a:lnSpc>
                <a:spcPts val="3290"/>
              </a:lnSpc>
              <a:spcBef>
                <a:spcPts val="800"/>
              </a:spcBef>
            </a:pPr>
            <a:r>
              <a:rPr sz="2100" dirty="0">
                <a:solidFill>
                  <a:srgbClr val="6699FF"/>
                </a:solidFill>
                <a:latin typeface="Wingdings"/>
                <a:cs typeface="Wingdings"/>
              </a:rPr>
              <a:t></a:t>
            </a:r>
            <a:r>
              <a:rPr sz="2100" dirty="0">
                <a:solidFill>
                  <a:srgbClr val="6699FF"/>
                </a:solidFill>
                <a:latin typeface="Times New Roman"/>
                <a:cs typeface="Times New Roman"/>
              </a:rPr>
              <a:t> </a:t>
            </a:r>
            <a:r>
              <a:rPr sz="2100" spc="-225" dirty="0">
                <a:solidFill>
                  <a:srgbClr val="6699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宋体"/>
                <a:cs typeface="宋体"/>
              </a:rPr>
              <a:t>为网络应用提</a:t>
            </a:r>
            <a:r>
              <a:rPr sz="2800" spc="-20" dirty="0">
                <a:solidFill>
                  <a:srgbClr val="CC0000"/>
                </a:solidFill>
                <a:latin typeface="宋体"/>
                <a:cs typeface="宋体"/>
              </a:rPr>
              <a:t>供</a:t>
            </a:r>
            <a:r>
              <a:rPr sz="2800" spc="-5" dirty="0">
                <a:solidFill>
                  <a:srgbClr val="CC0000"/>
                </a:solidFill>
                <a:latin typeface="宋体"/>
                <a:cs typeface="宋体"/>
              </a:rPr>
              <a:t>应</a:t>
            </a:r>
            <a:r>
              <a:rPr sz="2800" spc="-10" dirty="0">
                <a:solidFill>
                  <a:srgbClr val="CC0000"/>
                </a:solidFill>
                <a:latin typeface="宋体"/>
                <a:cs typeface="宋体"/>
              </a:rPr>
              <a:t>用</a:t>
            </a:r>
            <a:r>
              <a:rPr sz="2800" spc="-5" dirty="0">
                <a:solidFill>
                  <a:srgbClr val="CC0000"/>
                </a:solidFill>
                <a:latin typeface="宋体"/>
                <a:cs typeface="宋体"/>
              </a:rPr>
              <a:t>编程</a:t>
            </a:r>
            <a:endParaRPr sz="2800">
              <a:latin typeface="宋体"/>
              <a:cs typeface="宋体"/>
            </a:endParaRPr>
          </a:p>
          <a:p>
            <a:pPr marL="355600">
              <a:lnSpc>
                <a:spcPts val="3290"/>
              </a:lnSpc>
            </a:pPr>
            <a:r>
              <a:rPr sz="2800" spc="-5" dirty="0">
                <a:solidFill>
                  <a:srgbClr val="CC0000"/>
                </a:solidFill>
                <a:latin typeface="宋体"/>
                <a:cs typeface="宋体"/>
              </a:rPr>
              <a:t>接口</a:t>
            </a:r>
            <a:r>
              <a:rPr sz="2800" spc="-10" dirty="0">
                <a:solidFill>
                  <a:srgbClr val="CC0000"/>
                </a:solidFill>
                <a:latin typeface="宋体"/>
                <a:cs typeface="宋体"/>
              </a:rPr>
              <a:t>（</a:t>
            </a:r>
            <a:r>
              <a:rPr sz="2800" spc="-10" dirty="0">
                <a:solidFill>
                  <a:srgbClr val="CC0000"/>
                </a:solidFill>
                <a:latin typeface="Arial"/>
                <a:cs typeface="Arial"/>
              </a:rPr>
              <a:t>AP</a:t>
            </a:r>
            <a:r>
              <a:rPr sz="2800" spc="-5" dirty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2800" spc="-5" dirty="0">
                <a:solidFill>
                  <a:srgbClr val="CC0000"/>
                </a:solidFill>
                <a:latin typeface="宋体"/>
                <a:cs typeface="宋体"/>
              </a:rPr>
              <a:t>）：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  <a:tabLst>
                <a:tab pos="756285" algn="l"/>
              </a:tabLst>
            </a:pPr>
            <a:r>
              <a:rPr sz="2400" dirty="0">
                <a:solidFill>
                  <a:srgbClr val="009999"/>
                </a:solidFill>
                <a:latin typeface="Wingdings"/>
                <a:cs typeface="Wingdings"/>
              </a:rPr>
              <a:t>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163793"/>
                </a:solidFill>
                <a:latin typeface="宋体"/>
                <a:cs typeface="宋体"/>
              </a:rPr>
              <a:t>支持应用程序“连接”</a:t>
            </a:r>
            <a:endParaRPr sz="2400">
              <a:latin typeface="宋体"/>
              <a:cs typeface="宋体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solidFill>
                  <a:srgbClr val="163793"/>
                </a:solidFill>
                <a:latin typeface="Arial"/>
                <a:cs typeface="Arial"/>
              </a:rPr>
              <a:t>Inte</a:t>
            </a:r>
            <a:r>
              <a:rPr sz="2400" spc="5" dirty="0">
                <a:solidFill>
                  <a:srgbClr val="163793"/>
                </a:solidFill>
                <a:latin typeface="Arial"/>
                <a:cs typeface="Arial"/>
              </a:rPr>
              <a:t>r</a:t>
            </a:r>
            <a:r>
              <a:rPr sz="2400" dirty="0">
                <a:solidFill>
                  <a:srgbClr val="163793"/>
                </a:solidFill>
                <a:latin typeface="Arial"/>
                <a:cs typeface="Arial"/>
              </a:rPr>
              <a:t>ne</a:t>
            </a:r>
            <a:r>
              <a:rPr sz="2400" spc="-10" dirty="0">
                <a:solidFill>
                  <a:srgbClr val="163793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163793"/>
                </a:solidFill>
                <a:latin typeface="宋体"/>
                <a:cs typeface="宋体"/>
              </a:rPr>
              <a:t>，发</a:t>
            </a:r>
            <a:r>
              <a:rPr sz="2400" spc="-10" dirty="0">
                <a:solidFill>
                  <a:srgbClr val="163793"/>
                </a:solidFill>
                <a:latin typeface="宋体"/>
                <a:cs typeface="宋体"/>
              </a:rPr>
              <a:t>送</a:t>
            </a:r>
            <a:r>
              <a:rPr sz="2400" dirty="0">
                <a:solidFill>
                  <a:srgbClr val="163793"/>
                </a:solidFill>
                <a:latin typeface="Arial"/>
                <a:cs typeface="Arial"/>
              </a:rPr>
              <a:t>/</a:t>
            </a:r>
            <a:r>
              <a:rPr sz="2400" dirty="0">
                <a:solidFill>
                  <a:srgbClr val="163793"/>
                </a:solidFill>
                <a:latin typeface="宋体"/>
                <a:cs typeface="宋体"/>
              </a:rPr>
              <a:t>接</a:t>
            </a:r>
            <a:r>
              <a:rPr sz="2400" spc="-5" dirty="0">
                <a:solidFill>
                  <a:srgbClr val="163793"/>
                </a:solidFill>
                <a:latin typeface="宋体"/>
                <a:cs typeface="宋体"/>
              </a:rPr>
              <a:t>收</a:t>
            </a:r>
            <a:r>
              <a:rPr sz="2400" dirty="0">
                <a:solidFill>
                  <a:srgbClr val="163793"/>
                </a:solidFill>
                <a:latin typeface="宋体"/>
                <a:cs typeface="宋体"/>
              </a:rPr>
              <a:t>数据</a:t>
            </a:r>
            <a:endParaRPr sz="2400">
              <a:latin typeface="宋体"/>
              <a:cs typeface="宋体"/>
            </a:endParaRPr>
          </a:p>
          <a:p>
            <a:pPr marL="756285" marR="170180" indent="-287020">
              <a:lnSpc>
                <a:spcPts val="2770"/>
              </a:lnSpc>
              <a:spcBef>
                <a:spcPts val="865"/>
              </a:spcBef>
              <a:tabLst>
                <a:tab pos="756285" algn="l"/>
              </a:tabLst>
            </a:pPr>
            <a:r>
              <a:rPr sz="2400" dirty="0">
                <a:solidFill>
                  <a:srgbClr val="009999"/>
                </a:solidFill>
                <a:latin typeface="Wingdings"/>
                <a:cs typeface="Wingdings"/>
              </a:rPr>
              <a:t></a:t>
            </a:r>
            <a:r>
              <a:rPr sz="2400" dirty="0">
                <a:solidFill>
                  <a:srgbClr val="009999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163793"/>
                </a:solidFill>
                <a:latin typeface="宋体"/>
                <a:cs typeface="宋体"/>
              </a:rPr>
              <a:t>提供类似于邮政系统的数据 传输服务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48693" y="3551352"/>
            <a:ext cx="1273175" cy="640715"/>
          </a:xfrm>
          <a:custGeom>
            <a:avLst/>
            <a:gdLst/>
            <a:ahLst/>
            <a:cxnLst/>
            <a:rect l="l" t="t" r="r" b="b"/>
            <a:pathLst>
              <a:path w="1273175" h="640714">
                <a:moveTo>
                  <a:pt x="327136" y="14709"/>
                </a:moveTo>
                <a:lnTo>
                  <a:pt x="283056" y="15660"/>
                </a:lnTo>
                <a:lnTo>
                  <a:pt x="242355" y="18421"/>
                </a:lnTo>
                <a:lnTo>
                  <a:pt x="191271" y="26872"/>
                </a:lnTo>
                <a:lnTo>
                  <a:pt x="146696" y="41343"/>
                </a:lnTo>
                <a:lnTo>
                  <a:pt x="105474" y="60264"/>
                </a:lnTo>
                <a:lnTo>
                  <a:pt x="69051" y="82894"/>
                </a:lnTo>
                <a:lnTo>
                  <a:pt x="38871" y="108487"/>
                </a:lnTo>
                <a:lnTo>
                  <a:pt x="10843" y="145937"/>
                </a:lnTo>
                <a:lnTo>
                  <a:pt x="0" y="185445"/>
                </a:lnTo>
                <a:lnTo>
                  <a:pt x="282" y="195866"/>
                </a:lnTo>
                <a:lnTo>
                  <a:pt x="11686" y="241750"/>
                </a:lnTo>
                <a:lnTo>
                  <a:pt x="29492" y="279022"/>
                </a:lnTo>
                <a:lnTo>
                  <a:pt x="53583" y="317081"/>
                </a:lnTo>
                <a:lnTo>
                  <a:pt x="82479" y="354432"/>
                </a:lnTo>
                <a:lnTo>
                  <a:pt x="114699" y="389579"/>
                </a:lnTo>
                <a:lnTo>
                  <a:pt x="149065" y="421274"/>
                </a:lnTo>
                <a:lnTo>
                  <a:pt x="188141" y="451739"/>
                </a:lnTo>
                <a:lnTo>
                  <a:pt x="232099" y="481401"/>
                </a:lnTo>
                <a:lnTo>
                  <a:pt x="279949" y="509647"/>
                </a:lnTo>
                <a:lnTo>
                  <a:pt x="330695" y="535860"/>
                </a:lnTo>
                <a:lnTo>
                  <a:pt x="365646" y="551904"/>
                </a:lnTo>
                <a:lnTo>
                  <a:pt x="401149" y="566589"/>
                </a:lnTo>
                <a:lnTo>
                  <a:pt x="436998" y="579763"/>
                </a:lnTo>
                <a:lnTo>
                  <a:pt x="491822" y="596737"/>
                </a:lnTo>
                <a:lnTo>
                  <a:pt x="531073" y="606951"/>
                </a:lnTo>
                <a:lnTo>
                  <a:pt x="571911" y="616135"/>
                </a:lnTo>
                <a:lnTo>
                  <a:pt x="613696" y="624109"/>
                </a:lnTo>
                <a:lnTo>
                  <a:pt x="655789" y="630693"/>
                </a:lnTo>
                <a:lnTo>
                  <a:pt x="697551" y="635708"/>
                </a:lnTo>
                <a:lnTo>
                  <a:pt x="738341" y="638973"/>
                </a:lnTo>
                <a:lnTo>
                  <a:pt x="777522" y="640308"/>
                </a:lnTo>
                <a:lnTo>
                  <a:pt x="796309" y="640196"/>
                </a:lnTo>
                <a:lnTo>
                  <a:pt x="848496" y="636472"/>
                </a:lnTo>
                <a:lnTo>
                  <a:pt x="895275" y="627243"/>
                </a:lnTo>
                <a:lnTo>
                  <a:pt x="938567" y="612943"/>
                </a:lnTo>
                <a:lnTo>
                  <a:pt x="978536" y="594280"/>
                </a:lnTo>
                <a:lnTo>
                  <a:pt x="1015346" y="571961"/>
                </a:lnTo>
                <a:lnTo>
                  <a:pt x="1049164" y="546693"/>
                </a:lnTo>
                <a:lnTo>
                  <a:pt x="1080152" y="519183"/>
                </a:lnTo>
                <a:lnTo>
                  <a:pt x="1108410" y="489862"/>
                </a:lnTo>
                <a:lnTo>
                  <a:pt x="1133510" y="456279"/>
                </a:lnTo>
                <a:lnTo>
                  <a:pt x="1155579" y="418805"/>
                </a:lnTo>
                <a:lnTo>
                  <a:pt x="1174902" y="378852"/>
                </a:lnTo>
                <a:lnTo>
                  <a:pt x="1191764" y="337837"/>
                </a:lnTo>
                <a:lnTo>
                  <a:pt x="1206452" y="297174"/>
                </a:lnTo>
                <a:lnTo>
                  <a:pt x="1219250" y="258276"/>
                </a:lnTo>
                <a:lnTo>
                  <a:pt x="1223146" y="245947"/>
                </a:lnTo>
                <a:lnTo>
                  <a:pt x="1227176" y="233523"/>
                </a:lnTo>
                <a:lnTo>
                  <a:pt x="1231572" y="220622"/>
                </a:lnTo>
                <a:lnTo>
                  <a:pt x="1236226" y="207334"/>
                </a:lnTo>
                <a:lnTo>
                  <a:pt x="1241027" y="193751"/>
                </a:lnTo>
                <a:lnTo>
                  <a:pt x="1245867" y="179964"/>
                </a:lnTo>
                <a:lnTo>
                  <a:pt x="1259519" y="138300"/>
                </a:lnTo>
                <a:lnTo>
                  <a:pt x="1269570" y="98099"/>
                </a:lnTo>
                <a:lnTo>
                  <a:pt x="1272946" y="60264"/>
                </a:lnTo>
                <a:lnTo>
                  <a:pt x="1272259" y="51048"/>
                </a:lnTo>
                <a:lnTo>
                  <a:pt x="1270288" y="41064"/>
                </a:lnTo>
                <a:lnTo>
                  <a:pt x="1268640" y="36453"/>
                </a:lnTo>
                <a:lnTo>
                  <a:pt x="846702" y="36453"/>
                </a:lnTo>
                <a:lnTo>
                  <a:pt x="813063" y="35808"/>
                </a:lnTo>
                <a:lnTo>
                  <a:pt x="779805" y="34614"/>
                </a:lnTo>
                <a:lnTo>
                  <a:pt x="716336" y="31190"/>
                </a:lnTo>
                <a:lnTo>
                  <a:pt x="614927" y="24464"/>
                </a:lnTo>
                <a:lnTo>
                  <a:pt x="605805" y="24006"/>
                </a:lnTo>
                <a:lnTo>
                  <a:pt x="597643" y="23696"/>
                </a:lnTo>
                <a:lnTo>
                  <a:pt x="581394" y="23696"/>
                </a:lnTo>
                <a:lnTo>
                  <a:pt x="569630" y="23538"/>
                </a:lnTo>
                <a:lnTo>
                  <a:pt x="555806" y="23099"/>
                </a:lnTo>
                <a:lnTo>
                  <a:pt x="418794" y="16560"/>
                </a:lnTo>
                <a:lnTo>
                  <a:pt x="372935" y="15149"/>
                </a:lnTo>
                <a:lnTo>
                  <a:pt x="349924" y="14781"/>
                </a:lnTo>
                <a:lnTo>
                  <a:pt x="327136" y="14709"/>
                </a:lnTo>
                <a:close/>
              </a:path>
              <a:path w="1273175" h="640714">
                <a:moveTo>
                  <a:pt x="1182516" y="0"/>
                </a:moveTo>
                <a:lnTo>
                  <a:pt x="1126219" y="4375"/>
                </a:lnTo>
                <a:lnTo>
                  <a:pt x="1084636" y="9981"/>
                </a:lnTo>
                <a:lnTo>
                  <a:pt x="997243" y="23697"/>
                </a:lnTo>
                <a:lnTo>
                  <a:pt x="976637" y="26820"/>
                </a:lnTo>
                <a:lnTo>
                  <a:pt x="935471" y="32313"/>
                </a:lnTo>
                <a:lnTo>
                  <a:pt x="880246" y="36397"/>
                </a:lnTo>
                <a:lnTo>
                  <a:pt x="846702" y="36453"/>
                </a:lnTo>
                <a:lnTo>
                  <a:pt x="1268640" y="36453"/>
                </a:lnTo>
                <a:lnTo>
                  <a:pt x="1238931" y="6441"/>
                </a:lnTo>
                <a:lnTo>
                  <a:pt x="1198965" y="69"/>
                </a:lnTo>
                <a:lnTo>
                  <a:pt x="1182516" y="0"/>
                </a:lnTo>
                <a:close/>
              </a:path>
              <a:path w="1273175" h="640714">
                <a:moveTo>
                  <a:pt x="594883" y="23601"/>
                </a:moveTo>
                <a:lnTo>
                  <a:pt x="581394" y="23696"/>
                </a:lnTo>
                <a:lnTo>
                  <a:pt x="597643" y="23696"/>
                </a:lnTo>
                <a:lnTo>
                  <a:pt x="594883" y="23601"/>
                </a:lnTo>
                <a:close/>
              </a:path>
              <a:path w="1273175" h="640714">
                <a:moveTo>
                  <a:pt x="582674" y="23019"/>
                </a:moveTo>
                <a:lnTo>
                  <a:pt x="583166" y="23109"/>
                </a:lnTo>
                <a:lnTo>
                  <a:pt x="585580" y="23248"/>
                </a:lnTo>
                <a:lnTo>
                  <a:pt x="594883" y="23601"/>
                </a:lnTo>
                <a:lnTo>
                  <a:pt x="601376" y="23555"/>
                </a:lnTo>
                <a:lnTo>
                  <a:pt x="603159" y="23378"/>
                </a:lnTo>
                <a:lnTo>
                  <a:pt x="599193" y="23190"/>
                </a:lnTo>
                <a:lnTo>
                  <a:pt x="582674" y="23019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85311" y="2016990"/>
            <a:ext cx="1692505" cy="1083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46612" y="1715359"/>
            <a:ext cx="1715770" cy="1056640"/>
          </a:xfrm>
          <a:custGeom>
            <a:avLst/>
            <a:gdLst/>
            <a:ahLst/>
            <a:cxnLst/>
            <a:rect l="l" t="t" r="r" b="b"/>
            <a:pathLst>
              <a:path w="1715770" h="1056639">
                <a:moveTo>
                  <a:pt x="1641413" y="764539"/>
                </a:moveTo>
                <a:lnTo>
                  <a:pt x="635911" y="764539"/>
                </a:lnTo>
                <a:lnTo>
                  <a:pt x="663965" y="765810"/>
                </a:lnTo>
                <a:lnTo>
                  <a:pt x="690580" y="765810"/>
                </a:lnTo>
                <a:lnTo>
                  <a:pt x="715506" y="767079"/>
                </a:lnTo>
                <a:lnTo>
                  <a:pt x="738494" y="769619"/>
                </a:lnTo>
                <a:lnTo>
                  <a:pt x="759293" y="770889"/>
                </a:lnTo>
                <a:lnTo>
                  <a:pt x="778100" y="774700"/>
                </a:lnTo>
                <a:lnTo>
                  <a:pt x="825995" y="784860"/>
                </a:lnTo>
                <a:lnTo>
                  <a:pt x="852088" y="793750"/>
                </a:lnTo>
                <a:lnTo>
                  <a:pt x="863765" y="797560"/>
                </a:lnTo>
                <a:lnTo>
                  <a:pt x="874696" y="802639"/>
                </a:lnTo>
                <a:lnTo>
                  <a:pt x="885010" y="807719"/>
                </a:lnTo>
                <a:lnTo>
                  <a:pt x="894834" y="814069"/>
                </a:lnTo>
                <a:lnTo>
                  <a:pt x="904293" y="819150"/>
                </a:lnTo>
                <a:lnTo>
                  <a:pt x="913515" y="825500"/>
                </a:lnTo>
                <a:lnTo>
                  <a:pt x="922628" y="830579"/>
                </a:lnTo>
                <a:lnTo>
                  <a:pt x="931757" y="836929"/>
                </a:lnTo>
                <a:lnTo>
                  <a:pt x="941030" y="843279"/>
                </a:lnTo>
                <a:lnTo>
                  <a:pt x="950573" y="849629"/>
                </a:lnTo>
                <a:lnTo>
                  <a:pt x="960514" y="855979"/>
                </a:lnTo>
                <a:lnTo>
                  <a:pt x="970979" y="862329"/>
                </a:lnTo>
                <a:lnTo>
                  <a:pt x="982095" y="869950"/>
                </a:lnTo>
                <a:lnTo>
                  <a:pt x="993989" y="876300"/>
                </a:lnTo>
                <a:lnTo>
                  <a:pt x="1006429" y="882650"/>
                </a:lnTo>
                <a:lnTo>
                  <a:pt x="1019114" y="890269"/>
                </a:lnTo>
                <a:lnTo>
                  <a:pt x="1032012" y="899160"/>
                </a:lnTo>
                <a:lnTo>
                  <a:pt x="1045090" y="906779"/>
                </a:lnTo>
                <a:lnTo>
                  <a:pt x="1058314" y="915669"/>
                </a:lnTo>
                <a:lnTo>
                  <a:pt x="1071653" y="925829"/>
                </a:lnTo>
                <a:lnTo>
                  <a:pt x="1085074" y="934719"/>
                </a:lnTo>
                <a:lnTo>
                  <a:pt x="1125497" y="962660"/>
                </a:lnTo>
                <a:lnTo>
                  <a:pt x="1138916" y="972819"/>
                </a:lnTo>
                <a:lnTo>
                  <a:pt x="1165475" y="990600"/>
                </a:lnTo>
                <a:lnTo>
                  <a:pt x="1178549" y="998219"/>
                </a:lnTo>
                <a:lnTo>
                  <a:pt x="1191442" y="1007110"/>
                </a:lnTo>
                <a:lnTo>
                  <a:pt x="1204122" y="1014729"/>
                </a:lnTo>
                <a:lnTo>
                  <a:pt x="1216556" y="1021079"/>
                </a:lnTo>
                <a:lnTo>
                  <a:pt x="1228711" y="1027429"/>
                </a:lnTo>
                <a:lnTo>
                  <a:pt x="1240554" y="1033779"/>
                </a:lnTo>
                <a:lnTo>
                  <a:pt x="1252053" y="1037589"/>
                </a:lnTo>
                <a:lnTo>
                  <a:pt x="1266024" y="1042669"/>
                </a:lnTo>
                <a:lnTo>
                  <a:pt x="1293366" y="1050289"/>
                </a:lnTo>
                <a:lnTo>
                  <a:pt x="1319872" y="1055369"/>
                </a:lnTo>
                <a:lnTo>
                  <a:pt x="1332800" y="1056639"/>
                </a:lnTo>
                <a:lnTo>
                  <a:pt x="1382237" y="1056639"/>
                </a:lnTo>
                <a:lnTo>
                  <a:pt x="1405522" y="1054100"/>
                </a:lnTo>
                <a:lnTo>
                  <a:pt x="1427802" y="1049019"/>
                </a:lnTo>
                <a:lnTo>
                  <a:pt x="1438552" y="1047750"/>
                </a:lnTo>
                <a:lnTo>
                  <a:pt x="1486402" y="1033779"/>
                </a:lnTo>
                <a:lnTo>
                  <a:pt x="1520805" y="1017269"/>
                </a:lnTo>
                <a:lnTo>
                  <a:pt x="1561165" y="986789"/>
                </a:lnTo>
                <a:lnTo>
                  <a:pt x="1586623" y="953769"/>
                </a:lnTo>
                <a:lnTo>
                  <a:pt x="1605050" y="913129"/>
                </a:lnTo>
                <a:lnTo>
                  <a:pt x="1616506" y="876300"/>
                </a:lnTo>
                <a:lnTo>
                  <a:pt x="1623269" y="849629"/>
                </a:lnTo>
                <a:lnTo>
                  <a:pt x="1626439" y="836929"/>
                </a:lnTo>
                <a:lnTo>
                  <a:pt x="1629491" y="822960"/>
                </a:lnTo>
                <a:lnTo>
                  <a:pt x="1632440" y="808989"/>
                </a:lnTo>
                <a:lnTo>
                  <a:pt x="1635305" y="795019"/>
                </a:lnTo>
                <a:lnTo>
                  <a:pt x="1641413" y="764539"/>
                </a:lnTo>
                <a:close/>
              </a:path>
              <a:path w="1715770" h="1056639">
                <a:moveTo>
                  <a:pt x="303816" y="772160"/>
                </a:moveTo>
                <a:lnTo>
                  <a:pt x="253965" y="772160"/>
                </a:lnTo>
                <a:lnTo>
                  <a:pt x="277986" y="773429"/>
                </a:lnTo>
                <a:lnTo>
                  <a:pt x="303816" y="772160"/>
                </a:lnTo>
                <a:close/>
              </a:path>
              <a:path w="1715770" h="1056639">
                <a:moveTo>
                  <a:pt x="1400696" y="0"/>
                </a:moveTo>
                <a:lnTo>
                  <a:pt x="1200082" y="0"/>
                </a:lnTo>
                <a:lnTo>
                  <a:pt x="1178298" y="2539"/>
                </a:lnTo>
                <a:lnTo>
                  <a:pt x="1166689" y="2539"/>
                </a:lnTo>
                <a:lnTo>
                  <a:pt x="1154381" y="3810"/>
                </a:lnTo>
                <a:lnTo>
                  <a:pt x="1127008" y="6350"/>
                </a:lnTo>
                <a:lnTo>
                  <a:pt x="1111613" y="8889"/>
                </a:lnTo>
                <a:lnTo>
                  <a:pt x="1094859" y="10160"/>
                </a:lnTo>
                <a:lnTo>
                  <a:pt x="1077809" y="12700"/>
                </a:lnTo>
                <a:lnTo>
                  <a:pt x="1003525" y="21589"/>
                </a:lnTo>
                <a:lnTo>
                  <a:pt x="914922" y="31750"/>
                </a:lnTo>
                <a:lnTo>
                  <a:pt x="891495" y="35560"/>
                </a:lnTo>
                <a:lnTo>
                  <a:pt x="867814" y="38100"/>
                </a:lnTo>
                <a:lnTo>
                  <a:pt x="727577" y="60960"/>
                </a:lnTo>
                <a:lnTo>
                  <a:pt x="705709" y="66039"/>
                </a:lnTo>
                <a:lnTo>
                  <a:pt x="684612" y="69850"/>
                </a:lnTo>
                <a:lnTo>
                  <a:pt x="664415" y="74929"/>
                </a:lnTo>
                <a:lnTo>
                  <a:pt x="645247" y="78739"/>
                </a:lnTo>
                <a:lnTo>
                  <a:pt x="571956" y="99060"/>
                </a:lnTo>
                <a:lnTo>
                  <a:pt x="554130" y="105410"/>
                </a:lnTo>
                <a:lnTo>
                  <a:pt x="536569" y="110489"/>
                </a:lnTo>
                <a:lnTo>
                  <a:pt x="519305" y="116839"/>
                </a:lnTo>
                <a:lnTo>
                  <a:pt x="502371" y="121919"/>
                </a:lnTo>
                <a:lnTo>
                  <a:pt x="469622" y="134619"/>
                </a:lnTo>
                <a:lnTo>
                  <a:pt x="453872" y="139700"/>
                </a:lnTo>
                <a:lnTo>
                  <a:pt x="438583" y="146050"/>
                </a:lnTo>
                <a:lnTo>
                  <a:pt x="423787" y="152400"/>
                </a:lnTo>
                <a:lnTo>
                  <a:pt x="409517" y="160019"/>
                </a:lnTo>
                <a:lnTo>
                  <a:pt x="395805" y="166369"/>
                </a:lnTo>
                <a:lnTo>
                  <a:pt x="382684" y="172719"/>
                </a:lnTo>
                <a:lnTo>
                  <a:pt x="370187" y="179069"/>
                </a:lnTo>
                <a:lnTo>
                  <a:pt x="358346" y="186689"/>
                </a:lnTo>
                <a:lnTo>
                  <a:pt x="347194" y="193039"/>
                </a:lnTo>
                <a:lnTo>
                  <a:pt x="316846" y="217169"/>
                </a:lnTo>
                <a:lnTo>
                  <a:pt x="293846" y="254000"/>
                </a:lnTo>
                <a:lnTo>
                  <a:pt x="281954" y="294639"/>
                </a:lnTo>
                <a:lnTo>
                  <a:pt x="279122" y="304800"/>
                </a:lnTo>
                <a:lnTo>
                  <a:pt x="261981" y="341629"/>
                </a:lnTo>
                <a:lnTo>
                  <a:pt x="228201" y="370839"/>
                </a:lnTo>
                <a:lnTo>
                  <a:pt x="193271" y="386079"/>
                </a:lnTo>
                <a:lnTo>
                  <a:pt x="167105" y="394969"/>
                </a:lnTo>
                <a:lnTo>
                  <a:pt x="153587" y="400050"/>
                </a:lnTo>
                <a:lnTo>
                  <a:pt x="99938" y="417829"/>
                </a:lnTo>
                <a:lnTo>
                  <a:pt x="64141" y="434339"/>
                </a:lnTo>
                <a:lnTo>
                  <a:pt x="29654" y="464819"/>
                </a:lnTo>
                <a:lnTo>
                  <a:pt x="11252" y="510539"/>
                </a:lnTo>
                <a:lnTo>
                  <a:pt x="3238" y="552450"/>
                </a:lnTo>
                <a:lnTo>
                  <a:pt x="4" y="598169"/>
                </a:lnTo>
                <a:lnTo>
                  <a:pt x="0" y="614679"/>
                </a:lnTo>
                <a:lnTo>
                  <a:pt x="425" y="628650"/>
                </a:lnTo>
                <a:lnTo>
                  <a:pt x="4799" y="670560"/>
                </a:lnTo>
                <a:lnTo>
                  <a:pt x="17371" y="715010"/>
                </a:lnTo>
                <a:lnTo>
                  <a:pt x="39976" y="746760"/>
                </a:lnTo>
                <a:lnTo>
                  <a:pt x="82513" y="763269"/>
                </a:lnTo>
                <a:lnTo>
                  <a:pt x="120094" y="767079"/>
                </a:lnTo>
                <a:lnTo>
                  <a:pt x="135290" y="767079"/>
                </a:lnTo>
                <a:lnTo>
                  <a:pt x="170346" y="769619"/>
                </a:lnTo>
                <a:lnTo>
                  <a:pt x="190425" y="769619"/>
                </a:lnTo>
                <a:lnTo>
                  <a:pt x="232004" y="772160"/>
                </a:lnTo>
                <a:lnTo>
                  <a:pt x="359906" y="772160"/>
                </a:lnTo>
                <a:lnTo>
                  <a:pt x="389665" y="770889"/>
                </a:lnTo>
                <a:lnTo>
                  <a:pt x="482804" y="768350"/>
                </a:lnTo>
                <a:lnTo>
                  <a:pt x="545615" y="765810"/>
                </a:lnTo>
                <a:lnTo>
                  <a:pt x="576486" y="765810"/>
                </a:lnTo>
                <a:lnTo>
                  <a:pt x="606668" y="764539"/>
                </a:lnTo>
                <a:lnTo>
                  <a:pt x="1641413" y="764539"/>
                </a:lnTo>
                <a:lnTo>
                  <a:pt x="1646249" y="740410"/>
                </a:lnTo>
                <a:lnTo>
                  <a:pt x="1648941" y="726439"/>
                </a:lnTo>
                <a:lnTo>
                  <a:pt x="1651648" y="713739"/>
                </a:lnTo>
                <a:lnTo>
                  <a:pt x="1654389" y="701039"/>
                </a:lnTo>
                <a:lnTo>
                  <a:pt x="1662773" y="664210"/>
                </a:lnTo>
                <a:lnTo>
                  <a:pt x="1665487" y="651510"/>
                </a:lnTo>
                <a:lnTo>
                  <a:pt x="1668153" y="640079"/>
                </a:lnTo>
                <a:lnTo>
                  <a:pt x="1670763" y="627379"/>
                </a:lnTo>
                <a:lnTo>
                  <a:pt x="1673315" y="614679"/>
                </a:lnTo>
                <a:lnTo>
                  <a:pt x="1675801" y="603250"/>
                </a:lnTo>
                <a:lnTo>
                  <a:pt x="1678216" y="590550"/>
                </a:lnTo>
                <a:lnTo>
                  <a:pt x="1680557" y="579119"/>
                </a:lnTo>
                <a:lnTo>
                  <a:pt x="1682816" y="566419"/>
                </a:lnTo>
                <a:lnTo>
                  <a:pt x="1690939" y="516889"/>
                </a:lnTo>
                <a:lnTo>
                  <a:pt x="1697343" y="464819"/>
                </a:lnTo>
                <a:lnTo>
                  <a:pt x="1698798" y="449579"/>
                </a:lnTo>
                <a:lnTo>
                  <a:pt x="1700398" y="434339"/>
                </a:lnTo>
                <a:lnTo>
                  <a:pt x="1705639" y="387350"/>
                </a:lnTo>
                <a:lnTo>
                  <a:pt x="1710630" y="337819"/>
                </a:lnTo>
                <a:lnTo>
                  <a:pt x="1714201" y="289560"/>
                </a:lnTo>
                <a:lnTo>
                  <a:pt x="1715180" y="243839"/>
                </a:lnTo>
                <a:lnTo>
                  <a:pt x="1714728" y="228600"/>
                </a:lnTo>
                <a:lnTo>
                  <a:pt x="1710431" y="187960"/>
                </a:lnTo>
                <a:lnTo>
                  <a:pt x="1699981" y="151129"/>
                </a:lnTo>
                <a:lnTo>
                  <a:pt x="1681740" y="115569"/>
                </a:lnTo>
                <a:lnTo>
                  <a:pt x="1648741" y="77469"/>
                </a:lnTo>
                <a:lnTo>
                  <a:pt x="1618411" y="53339"/>
                </a:lnTo>
                <a:lnTo>
                  <a:pt x="1584093" y="34289"/>
                </a:lnTo>
                <a:lnTo>
                  <a:pt x="1571891" y="27939"/>
                </a:lnTo>
                <a:lnTo>
                  <a:pt x="1512113" y="10160"/>
                </a:lnTo>
                <a:lnTo>
                  <a:pt x="1485655" y="6350"/>
                </a:lnTo>
                <a:lnTo>
                  <a:pt x="1471927" y="3810"/>
                </a:lnTo>
                <a:lnTo>
                  <a:pt x="1457947" y="3810"/>
                </a:lnTo>
                <a:lnTo>
                  <a:pt x="1429467" y="1269"/>
                </a:lnTo>
                <a:lnTo>
                  <a:pt x="1415088" y="1269"/>
                </a:lnTo>
                <a:lnTo>
                  <a:pt x="1400696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48071" y="3238804"/>
            <a:ext cx="987425" cy="669925"/>
          </a:xfrm>
          <a:custGeom>
            <a:avLst/>
            <a:gdLst/>
            <a:ahLst/>
            <a:cxnLst/>
            <a:rect l="l" t="t" r="r" b="b"/>
            <a:pathLst>
              <a:path w="987425" h="669925">
                <a:moveTo>
                  <a:pt x="0" y="669620"/>
                </a:moveTo>
                <a:lnTo>
                  <a:pt x="986993" y="669620"/>
                </a:lnTo>
                <a:lnTo>
                  <a:pt x="986993" y="0"/>
                </a:lnTo>
                <a:lnTo>
                  <a:pt x="0" y="0"/>
                </a:lnTo>
                <a:lnTo>
                  <a:pt x="0" y="66962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4264" y="2974975"/>
            <a:ext cx="1459230" cy="318135"/>
          </a:xfrm>
          <a:custGeom>
            <a:avLst/>
            <a:gdLst/>
            <a:ahLst/>
            <a:cxnLst/>
            <a:rect l="l" t="t" r="r" b="b"/>
            <a:pathLst>
              <a:path w="1459229" h="318135">
                <a:moveTo>
                  <a:pt x="729488" y="0"/>
                </a:moveTo>
                <a:lnTo>
                  <a:pt x="0" y="317880"/>
                </a:lnTo>
                <a:lnTo>
                  <a:pt x="1458976" y="317880"/>
                </a:lnTo>
                <a:lnTo>
                  <a:pt x="729488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31989" y="3813175"/>
            <a:ext cx="163830" cy="120650"/>
          </a:xfrm>
          <a:custGeom>
            <a:avLst/>
            <a:gdLst/>
            <a:ahLst/>
            <a:cxnLst/>
            <a:rect l="l" t="t" r="r" b="b"/>
            <a:pathLst>
              <a:path w="163829" h="120650">
                <a:moveTo>
                  <a:pt x="0" y="0"/>
                </a:moveTo>
                <a:lnTo>
                  <a:pt x="163575" y="120650"/>
                </a:lnTo>
              </a:path>
            </a:pathLst>
          </a:custGeom>
          <a:ln w="9524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8890" y="3733800"/>
            <a:ext cx="279400" cy="0"/>
          </a:xfrm>
          <a:custGeom>
            <a:avLst/>
            <a:gdLst/>
            <a:ahLst/>
            <a:cxnLst/>
            <a:rect l="l" t="t" r="r" b="b"/>
            <a:pathLst>
              <a:path w="279400">
                <a:moveTo>
                  <a:pt x="0" y="0"/>
                </a:moveTo>
                <a:lnTo>
                  <a:pt x="279400" y="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65364" y="3819525"/>
            <a:ext cx="135255" cy="104775"/>
          </a:xfrm>
          <a:custGeom>
            <a:avLst/>
            <a:gdLst/>
            <a:ahLst/>
            <a:cxnLst/>
            <a:rect l="l" t="t" r="r" b="b"/>
            <a:pathLst>
              <a:path w="135254" h="104775">
                <a:moveTo>
                  <a:pt x="0" y="104775"/>
                </a:moveTo>
                <a:lnTo>
                  <a:pt x="135000" y="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63614" y="3740150"/>
            <a:ext cx="679450" cy="0"/>
          </a:xfrm>
          <a:custGeom>
            <a:avLst/>
            <a:gdLst/>
            <a:ahLst/>
            <a:cxnLst/>
            <a:rect l="l" t="t" r="r" b="b"/>
            <a:pathLst>
              <a:path w="679450">
                <a:moveTo>
                  <a:pt x="0" y="0"/>
                </a:moveTo>
                <a:lnTo>
                  <a:pt x="679450" y="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889" y="2587625"/>
            <a:ext cx="509905" cy="3175"/>
          </a:xfrm>
          <a:custGeom>
            <a:avLst/>
            <a:gdLst/>
            <a:ahLst/>
            <a:cxnLst/>
            <a:rect l="l" t="t" r="r" b="b"/>
            <a:pathLst>
              <a:path w="509904" h="3175">
                <a:moveTo>
                  <a:pt x="0" y="0"/>
                </a:moveTo>
                <a:lnTo>
                  <a:pt x="509650" y="3175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25565" y="2403475"/>
            <a:ext cx="152400" cy="95250"/>
          </a:xfrm>
          <a:custGeom>
            <a:avLst/>
            <a:gdLst/>
            <a:ahLst/>
            <a:cxnLst/>
            <a:rect l="l" t="t" r="r" b="b"/>
            <a:pathLst>
              <a:path w="152400" h="95250">
                <a:moveTo>
                  <a:pt x="0" y="0"/>
                </a:moveTo>
                <a:lnTo>
                  <a:pt x="152400" y="9525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49436" y="4390152"/>
            <a:ext cx="3042920" cy="1638300"/>
          </a:xfrm>
          <a:custGeom>
            <a:avLst/>
            <a:gdLst/>
            <a:ahLst/>
            <a:cxnLst/>
            <a:rect l="l" t="t" r="r" b="b"/>
            <a:pathLst>
              <a:path w="3042920" h="1638300">
                <a:moveTo>
                  <a:pt x="2258853" y="1625600"/>
                </a:moveTo>
                <a:lnTo>
                  <a:pt x="1778521" y="1625600"/>
                </a:lnTo>
                <a:lnTo>
                  <a:pt x="1814921" y="1638300"/>
                </a:lnTo>
                <a:lnTo>
                  <a:pt x="2228803" y="1638300"/>
                </a:lnTo>
                <a:lnTo>
                  <a:pt x="2258853" y="1625600"/>
                </a:lnTo>
                <a:close/>
              </a:path>
              <a:path w="3042920" h="1638300">
                <a:moveTo>
                  <a:pt x="2344896" y="1612900"/>
                </a:moveTo>
                <a:lnTo>
                  <a:pt x="1670230" y="1612900"/>
                </a:lnTo>
                <a:lnTo>
                  <a:pt x="1706092" y="1625600"/>
                </a:lnTo>
                <a:lnTo>
                  <a:pt x="2316775" y="1625600"/>
                </a:lnTo>
                <a:lnTo>
                  <a:pt x="2344896" y="1612900"/>
                </a:lnTo>
                <a:close/>
              </a:path>
              <a:path w="3042920" h="1638300">
                <a:moveTo>
                  <a:pt x="2425988" y="1587500"/>
                </a:moveTo>
                <a:lnTo>
                  <a:pt x="1495535" y="1587500"/>
                </a:lnTo>
                <a:lnTo>
                  <a:pt x="1530514" y="1600200"/>
                </a:lnTo>
                <a:lnTo>
                  <a:pt x="1565052" y="1600200"/>
                </a:lnTo>
                <a:lnTo>
                  <a:pt x="1599626" y="1612900"/>
                </a:lnTo>
                <a:lnTo>
                  <a:pt x="2372467" y="1612900"/>
                </a:lnTo>
                <a:lnTo>
                  <a:pt x="2425988" y="1587500"/>
                </a:lnTo>
                <a:close/>
              </a:path>
              <a:path w="3042920" h="1638300">
                <a:moveTo>
                  <a:pt x="896392" y="127000"/>
                </a:moveTo>
                <a:lnTo>
                  <a:pt x="275644" y="127000"/>
                </a:lnTo>
                <a:lnTo>
                  <a:pt x="254392" y="139700"/>
                </a:lnTo>
                <a:lnTo>
                  <a:pt x="234727" y="152400"/>
                </a:lnTo>
                <a:lnTo>
                  <a:pt x="216259" y="165100"/>
                </a:lnTo>
                <a:lnTo>
                  <a:pt x="198466" y="190500"/>
                </a:lnTo>
                <a:lnTo>
                  <a:pt x="181361" y="203200"/>
                </a:lnTo>
                <a:lnTo>
                  <a:pt x="164952" y="215900"/>
                </a:lnTo>
                <a:lnTo>
                  <a:pt x="149252" y="241300"/>
                </a:lnTo>
                <a:lnTo>
                  <a:pt x="134271" y="266700"/>
                </a:lnTo>
                <a:lnTo>
                  <a:pt x="120020" y="292100"/>
                </a:lnTo>
                <a:lnTo>
                  <a:pt x="106510" y="304800"/>
                </a:lnTo>
                <a:lnTo>
                  <a:pt x="93751" y="330200"/>
                </a:lnTo>
                <a:lnTo>
                  <a:pt x="81755" y="355600"/>
                </a:lnTo>
                <a:lnTo>
                  <a:pt x="70533" y="381000"/>
                </a:lnTo>
                <a:lnTo>
                  <a:pt x="60095" y="419100"/>
                </a:lnTo>
                <a:lnTo>
                  <a:pt x="50452" y="444500"/>
                </a:lnTo>
                <a:lnTo>
                  <a:pt x="33595" y="495300"/>
                </a:lnTo>
                <a:lnTo>
                  <a:pt x="20048" y="546100"/>
                </a:lnTo>
                <a:lnTo>
                  <a:pt x="14544" y="571500"/>
                </a:lnTo>
                <a:lnTo>
                  <a:pt x="9900" y="584200"/>
                </a:lnTo>
                <a:lnTo>
                  <a:pt x="6127" y="609600"/>
                </a:lnTo>
                <a:lnTo>
                  <a:pt x="3254" y="635000"/>
                </a:lnTo>
                <a:lnTo>
                  <a:pt x="1290" y="660400"/>
                </a:lnTo>
                <a:lnTo>
                  <a:pt x="212" y="673100"/>
                </a:lnTo>
                <a:lnTo>
                  <a:pt x="630" y="723900"/>
                </a:lnTo>
                <a:lnTo>
                  <a:pt x="4336" y="774700"/>
                </a:lnTo>
                <a:lnTo>
                  <a:pt x="11158" y="812800"/>
                </a:lnTo>
                <a:lnTo>
                  <a:pt x="15684" y="838200"/>
                </a:lnTo>
                <a:lnTo>
                  <a:pt x="20924" y="863600"/>
                </a:lnTo>
                <a:lnTo>
                  <a:pt x="26856" y="889000"/>
                </a:lnTo>
                <a:lnTo>
                  <a:pt x="33461" y="901700"/>
                </a:lnTo>
                <a:lnTo>
                  <a:pt x="40714" y="927100"/>
                </a:lnTo>
                <a:lnTo>
                  <a:pt x="48597" y="939800"/>
                </a:lnTo>
                <a:lnTo>
                  <a:pt x="57085" y="965200"/>
                </a:lnTo>
                <a:lnTo>
                  <a:pt x="66160" y="977900"/>
                </a:lnTo>
                <a:lnTo>
                  <a:pt x="75797" y="990600"/>
                </a:lnTo>
                <a:lnTo>
                  <a:pt x="85977" y="1016000"/>
                </a:lnTo>
                <a:lnTo>
                  <a:pt x="96678" y="1028700"/>
                </a:lnTo>
                <a:lnTo>
                  <a:pt x="108122" y="1028700"/>
                </a:lnTo>
                <a:lnTo>
                  <a:pt x="120511" y="1041400"/>
                </a:lnTo>
                <a:lnTo>
                  <a:pt x="133788" y="1054100"/>
                </a:lnTo>
                <a:lnTo>
                  <a:pt x="147897" y="1054100"/>
                </a:lnTo>
                <a:lnTo>
                  <a:pt x="162781" y="1066800"/>
                </a:lnTo>
                <a:lnTo>
                  <a:pt x="194656" y="1066800"/>
                </a:lnTo>
                <a:lnTo>
                  <a:pt x="211533" y="1079500"/>
                </a:lnTo>
                <a:lnTo>
                  <a:pt x="341994" y="1079500"/>
                </a:lnTo>
                <a:lnTo>
                  <a:pt x="361720" y="1092200"/>
                </a:lnTo>
                <a:lnTo>
                  <a:pt x="381549" y="1092200"/>
                </a:lnTo>
                <a:lnTo>
                  <a:pt x="401427" y="1104900"/>
                </a:lnTo>
                <a:lnTo>
                  <a:pt x="421296" y="1104900"/>
                </a:lnTo>
                <a:lnTo>
                  <a:pt x="559845" y="1193800"/>
                </a:lnTo>
                <a:lnTo>
                  <a:pt x="600565" y="1219200"/>
                </a:lnTo>
                <a:lnTo>
                  <a:pt x="621370" y="1244600"/>
                </a:lnTo>
                <a:lnTo>
                  <a:pt x="642540" y="1257300"/>
                </a:lnTo>
                <a:lnTo>
                  <a:pt x="664126" y="1270000"/>
                </a:lnTo>
                <a:lnTo>
                  <a:pt x="686179" y="1295400"/>
                </a:lnTo>
                <a:lnTo>
                  <a:pt x="708752" y="1308100"/>
                </a:lnTo>
                <a:lnTo>
                  <a:pt x="731895" y="1320800"/>
                </a:lnTo>
                <a:lnTo>
                  <a:pt x="755659" y="1346200"/>
                </a:lnTo>
                <a:lnTo>
                  <a:pt x="805258" y="1371600"/>
                </a:lnTo>
                <a:lnTo>
                  <a:pt x="857960" y="1397000"/>
                </a:lnTo>
                <a:lnTo>
                  <a:pt x="914258" y="1422400"/>
                </a:lnTo>
                <a:lnTo>
                  <a:pt x="974667" y="1447800"/>
                </a:lnTo>
                <a:lnTo>
                  <a:pt x="1038647" y="1473200"/>
                </a:lnTo>
                <a:lnTo>
                  <a:pt x="1105532" y="1498600"/>
                </a:lnTo>
                <a:lnTo>
                  <a:pt x="1139856" y="1498600"/>
                </a:lnTo>
                <a:lnTo>
                  <a:pt x="1281080" y="1549400"/>
                </a:lnTo>
                <a:lnTo>
                  <a:pt x="1316952" y="1549400"/>
                </a:lnTo>
                <a:lnTo>
                  <a:pt x="1388790" y="1574800"/>
                </a:lnTo>
                <a:lnTo>
                  <a:pt x="1424590" y="1574800"/>
                </a:lnTo>
                <a:lnTo>
                  <a:pt x="1460200" y="1587500"/>
                </a:lnTo>
                <a:lnTo>
                  <a:pt x="2451952" y="1587500"/>
                </a:lnTo>
                <a:lnTo>
                  <a:pt x="2477395" y="1574800"/>
                </a:lnTo>
                <a:lnTo>
                  <a:pt x="2502323" y="1562100"/>
                </a:lnTo>
                <a:lnTo>
                  <a:pt x="2526744" y="1549400"/>
                </a:lnTo>
                <a:lnTo>
                  <a:pt x="2550664" y="1536700"/>
                </a:lnTo>
                <a:lnTo>
                  <a:pt x="2574092" y="1536700"/>
                </a:lnTo>
                <a:lnTo>
                  <a:pt x="2619498" y="1511300"/>
                </a:lnTo>
                <a:lnTo>
                  <a:pt x="2663018" y="1485900"/>
                </a:lnTo>
                <a:lnTo>
                  <a:pt x="2704709" y="1460500"/>
                </a:lnTo>
                <a:lnTo>
                  <a:pt x="2803144" y="1397000"/>
                </a:lnTo>
                <a:lnTo>
                  <a:pt x="2841382" y="1371600"/>
                </a:lnTo>
                <a:lnTo>
                  <a:pt x="2860016" y="1358900"/>
                </a:lnTo>
                <a:lnTo>
                  <a:pt x="2878214" y="1358900"/>
                </a:lnTo>
                <a:lnTo>
                  <a:pt x="2912965" y="1333500"/>
                </a:lnTo>
                <a:lnTo>
                  <a:pt x="2944960" y="1308100"/>
                </a:lnTo>
                <a:lnTo>
                  <a:pt x="2959713" y="1282700"/>
                </a:lnTo>
                <a:lnTo>
                  <a:pt x="2973524" y="1270000"/>
                </a:lnTo>
                <a:lnTo>
                  <a:pt x="2986308" y="1257300"/>
                </a:lnTo>
                <a:lnTo>
                  <a:pt x="2997981" y="1231900"/>
                </a:lnTo>
                <a:lnTo>
                  <a:pt x="3008459" y="1219200"/>
                </a:lnTo>
                <a:lnTo>
                  <a:pt x="3017657" y="1193800"/>
                </a:lnTo>
                <a:lnTo>
                  <a:pt x="3025491" y="1181100"/>
                </a:lnTo>
                <a:lnTo>
                  <a:pt x="3031876" y="1155700"/>
                </a:lnTo>
                <a:lnTo>
                  <a:pt x="3036728" y="1130300"/>
                </a:lnTo>
                <a:lnTo>
                  <a:pt x="3040073" y="1104900"/>
                </a:lnTo>
                <a:lnTo>
                  <a:pt x="3042064" y="1066800"/>
                </a:lnTo>
                <a:lnTo>
                  <a:pt x="3042751" y="1041400"/>
                </a:lnTo>
                <a:lnTo>
                  <a:pt x="3042184" y="1003300"/>
                </a:lnTo>
                <a:lnTo>
                  <a:pt x="3040413" y="965200"/>
                </a:lnTo>
                <a:lnTo>
                  <a:pt x="3037488" y="927100"/>
                </a:lnTo>
                <a:lnTo>
                  <a:pt x="3033459" y="876300"/>
                </a:lnTo>
                <a:lnTo>
                  <a:pt x="3028376" y="838200"/>
                </a:lnTo>
                <a:lnTo>
                  <a:pt x="3022290" y="800100"/>
                </a:lnTo>
                <a:lnTo>
                  <a:pt x="3015249" y="749300"/>
                </a:lnTo>
                <a:lnTo>
                  <a:pt x="3007305" y="711200"/>
                </a:lnTo>
                <a:lnTo>
                  <a:pt x="2998506" y="673100"/>
                </a:lnTo>
                <a:lnTo>
                  <a:pt x="2988904" y="622300"/>
                </a:lnTo>
                <a:lnTo>
                  <a:pt x="2978547" y="584200"/>
                </a:lnTo>
                <a:lnTo>
                  <a:pt x="2967487" y="546100"/>
                </a:lnTo>
                <a:lnTo>
                  <a:pt x="2955773" y="508000"/>
                </a:lnTo>
                <a:lnTo>
                  <a:pt x="2943455" y="482600"/>
                </a:lnTo>
                <a:lnTo>
                  <a:pt x="2930583" y="444500"/>
                </a:lnTo>
                <a:lnTo>
                  <a:pt x="2917208" y="419100"/>
                </a:lnTo>
                <a:lnTo>
                  <a:pt x="2903378" y="393700"/>
                </a:lnTo>
                <a:lnTo>
                  <a:pt x="2888633" y="368300"/>
                </a:lnTo>
                <a:lnTo>
                  <a:pt x="2872581" y="355600"/>
                </a:lnTo>
                <a:lnTo>
                  <a:pt x="2855317" y="330200"/>
                </a:lnTo>
                <a:lnTo>
                  <a:pt x="2817542" y="304800"/>
                </a:lnTo>
                <a:lnTo>
                  <a:pt x="2776079" y="279400"/>
                </a:lnTo>
                <a:lnTo>
                  <a:pt x="2731698" y="254000"/>
                </a:lnTo>
                <a:lnTo>
                  <a:pt x="2708655" y="254000"/>
                </a:lnTo>
                <a:lnTo>
                  <a:pt x="2661345" y="228600"/>
                </a:lnTo>
                <a:lnTo>
                  <a:pt x="2637271" y="228600"/>
                </a:lnTo>
                <a:lnTo>
                  <a:pt x="2613047" y="215900"/>
                </a:lnTo>
                <a:lnTo>
                  <a:pt x="2588767" y="215900"/>
                </a:lnTo>
                <a:lnTo>
                  <a:pt x="2564530" y="203200"/>
                </a:lnTo>
                <a:lnTo>
                  <a:pt x="2540431" y="203200"/>
                </a:lnTo>
                <a:lnTo>
                  <a:pt x="2516566" y="190500"/>
                </a:lnTo>
                <a:lnTo>
                  <a:pt x="1086804" y="190500"/>
                </a:lnTo>
                <a:lnTo>
                  <a:pt x="1066741" y="177800"/>
                </a:lnTo>
                <a:lnTo>
                  <a:pt x="1046388" y="177800"/>
                </a:lnTo>
                <a:lnTo>
                  <a:pt x="1025753" y="165100"/>
                </a:lnTo>
                <a:lnTo>
                  <a:pt x="1004842" y="165100"/>
                </a:lnTo>
                <a:lnTo>
                  <a:pt x="983662" y="152400"/>
                </a:lnTo>
                <a:lnTo>
                  <a:pt x="962220" y="152400"/>
                </a:lnTo>
                <a:lnTo>
                  <a:pt x="940523" y="139700"/>
                </a:lnTo>
                <a:lnTo>
                  <a:pt x="918578" y="139700"/>
                </a:lnTo>
                <a:lnTo>
                  <a:pt x="896392" y="127000"/>
                </a:lnTo>
                <a:close/>
              </a:path>
              <a:path w="3042920" h="1638300">
                <a:moveTo>
                  <a:pt x="2111007" y="38100"/>
                </a:moveTo>
                <a:lnTo>
                  <a:pt x="1475547" y="38100"/>
                </a:lnTo>
                <a:lnTo>
                  <a:pt x="1456971" y="50800"/>
                </a:lnTo>
                <a:lnTo>
                  <a:pt x="1439366" y="50800"/>
                </a:lnTo>
                <a:lnTo>
                  <a:pt x="1422621" y="63500"/>
                </a:lnTo>
                <a:lnTo>
                  <a:pt x="1406627" y="76200"/>
                </a:lnTo>
                <a:lnTo>
                  <a:pt x="1391276" y="76200"/>
                </a:lnTo>
                <a:lnTo>
                  <a:pt x="1376457" y="88900"/>
                </a:lnTo>
                <a:lnTo>
                  <a:pt x="1362061" y="101600"/>
                </a:lnTo>
                <a:lnTo>
                  <a:pt x="1347980" y="114300"/>
                </a:lnTo>
                <a:lnTo>
                  <a:pt x="1334102" y="127000"/>
                </a:lnTo>
                <a:lnTo>
                  <a:pt x="1320321" y="127000"/>
                </a:lnTo>
                <a:lnTo>
                  <a:pt x="1292605" y="152400"/>
                </a:lnTo>
                <a:lnTo>
                  <a:pt x="1278453" y="165100"/>
                </a:lnTo>
                <a:lnTo>
                  <a:pt x="1263959" y="165100"/>
                </a:lnTo>
                <a:lnTo>
                  <a:pt x="1249013" y="177800"/>
                </a:lnTo>
                <a:lnTo>
                  <a:pt x="1233506" y="177800"/>
                </a:lnTo>
                <a:lnTo>
                  <a:pt x="1217330" y="190500"/>
                </a:lnTo>
                <a:lnTo>
                  <a:pt x="2493033" y="190500"/>
                </a:lnTo>
                <a:lnTo>
                  <a:pt x="2446963" y="165100"/>
                </a:lnTo>
                <a:lnTo>
                  <a:pt x="2376932" y="139700"/>
                </a:lnTo>
                <a:lnTo>
                  <a:pt x="2329437" y="114300"/>
                </a:lnTo>
                <a:lnTo>
                  <a:pt x="2305491" y="114300"/>
                </a:lnTo>
                <a:lnTo>
                  <a:pt x="2257270" y="88900"/>
                </a:lnTo>
                <a:lnTo>
                  <a:pt x="2233024" y="88900"/>
                </a:lnTo>
                <a:lnTo>
                  <a:pt x="2184332" y="63500"/>
                </a:lnTo>
                <a:lnTo>
                  <a:pt x="2159915" y="63500"/>
                </a:lnTo>
                <a:lnTo>
                  <a:pt x="2111007" y="38100"/>
                </a:lnTo>
                <a:close/>
              </a:path>
              <a:path w="3042920" h="1638300">
                <a:moveTo>
                  <a:pt x="851324" y="114300"/>
                </a:moveTo>
                <a:lnTo>
                  <a:pt x="322311" y="114300"/>
                </a:lnTo>
                <a:lnTo>
                  <a:pt x="298334" y="127000"/>
                </a:lnTo>
                <a:lnTo>
                  <a:pt x="873972" y="127000"/>
                </a:lnTo>
                <a:lnTo>
                  <a:pt x="851324" y="114300"/>
                </a:lnTo>
                <a:close/>
              </a:path>
              <a:path w="3042920" h="1638300">
                <a:moveTo>
                  <a:pt x="805376" y="101600"/>
                </a:moveTo>
                <a:lnTo>
                  <a:pt x="373527" y="101600"/>
                </a:lnTo>
                <a:lnTo>
                  <a:pt x="347426" y="114300"/>
                </a:lnTo>
                <a:lnTo>
                  <a:pt x="828457" y="114300"/>
                </a:lnTo>
                <a:lnTo>
                  <a:pt x="805376" y="101600"/>
                </a:lnTo>
                <a:close/>
              </a:path>
              <a:path w="3042920" h="1638300">
                <a:moveTo>
                  <a:pt x="599879" y="88900"/>
                </a:moveTo>
                <a:lnTo>
                  <a:pt x="484806" y="88900"/>
                </a:lnTo>
                <a:lnTo>
                  <a:pt x="456255" y="101600"/>
                </a:lnTo>
                <a:lnTo>
                  <a:pt x="628115" y="101600"/>
                </a:lnTo>
                <a:lnTo>
                  <a:pt x="599879" y="88900"/>
                </a:lnTo>
                <a:close/>
              </a:path>
              <a:path w="3042920" h="1638300">
                <a:moveTo>
                  <a:pt x="2037678" y="25400"/>
                </a:moveTo>
                <a:lnTo>
                  <a:pt x="1515904" y="25400"/>
                </a:lnTo>
                <a:lnTo>
                  <a:pt x="1495202" y="38100"/>
                </a:lnTo>
                <a:lnTo>
                  <a:pt x="2062098" y="38100"/>
                </a:lnTo>
                <a:lnTo>
                  <a:pt x="2037678" y="25400"/>
                </a:lnTo>
                <a:close/>
              </a:path>
              <a:path w="3042920" h="1638300">
                <a:moveTo>
                  <a:pt x="1988978" y="12700"/>
                </a:moveTo>
                <a:lnTo>
                  <a:pt x="1606537" y="12700"/>
                </a:lnTo>
                <a:lnTo>
                  <a:pt x="1582850" y="25400"/>
                </a:lnTo>
                <a:lnTo>
                  <a:pt x="2013300" y="25400"/>
                </a:lnTo>
                <a:lnTo>
                  <a:pt x="1988978" y="12700"/>
                </a:lnTo>
                <a:close/>
              </a:path>
              <a:path w="3042920" h="1638300">
                <a:moveTo>
                  <a:pt x="1836429" y="0"/>
                </a:moveTo>
                <a:lnTo>
                  <a:pt x="1784098" y="0"/>
                </a:lnTo>
                <a:lnTo>
                  <a:pt x="1757981" y="12700"/>
                </a:lnTo>
                <a:lnTo>
                  <a:pt x="1862498" y="12700"/>
                </a:lnTo>
                <a:lnTo>
                  <a:pt x="1836429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73339" y="4967351"/>
            <a:ext cx="139700" cy="523875"/>
          </a:xfrm>
          <a:custGeom>
            <a:avLst/>
            <a:gdLst/>
            <a:ahLst/>
            <a:cxnLst/>
            <a:rect l="l" t="t" r="r" b="b"/>
            <a:pathLst>
              <a:path w="139700" h="523875">
                <a:moveTo>
                  <a:pt x="0" y="523875"/>
                </a:moveTo>
                <a:lnTo>
                  <a:pt x="139700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86090" y="5481701"/>
            <a:ext cx="85725" cy="3175"/>
          </a:xfrm>
          <a:custGeom>
            <a:avLst/>
            <a:gdLst/>
            <a:ahLst/>
            <a:cxnLst/>
            <a:rect l="l" t="t" r="r" b="b"/>
            <a:pathLst>
              <a:path w="85725" h="3175">
                <a:moveTo>
                  <a:pt x="0" y="0"/>
                </a:moveTo>
                <a:lnTo>
                  <a:pt x="85725" y="3175"/>
                </a:lnTo>
              </a:path>
            </a:pathLst>
          </a:custGeom>
          <a:ln w="12700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55889" y="5173598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93889" y="4697476"/>
            <a:ext cx="390525" cy="184150"/>
          </a:xfrm>
          <a:custGeom>
            <a:avLst/>
            <a:gdLst/>
            <a:ahLst/>
            <a:cxnLst/>
            <a:rect l="l" t="t" r="r" b="b"/>
            <a:pathLst>
              <a:path w="390525" h="184150">
                <a:moveTo>
                  <a:pt x="0" y="0"/>
                </a:moveTo>
                <a:lnTo>
                  <a:pt x="390525" y="18415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73240" y="4684776"/>
            <a:ext cx="322580" cy="198755"/>
          </a:xfrm>
          <a:custGeom>
            <a:avLst/>
            <a:gdLst/>
            <a:ahLst/>
            <a:cxnLst/>
            <a:rect l="l" t="t" r="r" b="b"/>
            <a:pathLst>
              <a:path w="322579" h="198754">
                <a:moveTo>
                  <a:pt x="0" y="198374"/>
                </a:moveTo>
                <a:lnTo>
                  <a:pt x="322199" y="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16039" y="4976748"/>
            <a:ext cx="971550" cy="0"/>
          </a:xfrm>
          <a:custGeom>
            <a:avLst/>
            <a:gdLst/>
            <a:ahLst/>
            <a:cxnLst/>
            <a:rect l="l" t="t" r="r" b="b"/>
            <a:pathLst>
              <a:path w="971550">
                <a:moveTo>
                  <a:pt x="0" y="0"/>
                </a:moveTo>
                <a:lnTo>
                  <a:pt x="971550" y="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36589" y="4773676"/>
            <a:ext cx="263525" cy="85725"/>
          </a:xfrm>
          <a:custGeom>
            <a:avLst/>
            <a:gdLst/>
            <a:ahLst/>
            <a:cxnLst/>
            <a:rect l="l" t="t" r="r" b="b"/>
            <a:pathLst>
              <a:path w="263525" h="85725">
                <a:moveTo>
                  <a:pt x="0" y="0"/>
                </a:moveTo>
                <a:lnTo>
                  <a:pt x="263525" y="85725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77890" y="4983098"/>
            <a:ext cx="412750" cy="127000"/>
          </a:xfrm>
          <a:custGeom>
            <a:avLst/>
            <a:gdLst/>
            <a:ahLst/>
            <a:cxnLst/>
            <a:rect l="l" t="t" r="r" b="b"/>
            <a:pathLst>
              <a:path w="412750" h="127000">
                <a:moveTo>
                  <a:pt x="0" y="127000"/>
                </a:moveTo>
                <a:lnTo>
                  <a:pt x="412750" y="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03340" y="5070475"/>
            <a:ext cx="142875" cy="198755"/>
          </a:xfrm>
          <a:custGeom>
            <a:avLst/>
            <a:gdLst/>
            <a:ahLst/>
            <a:cxnLst/>
            <a:rect l="l" t="t" r="r" b="b"/>
            <a:pathLst>
              <a:path w="142875" h="198754">
                <a:moveTo>
                  <a:pt x="142875" y="0"/>
                </a:moveTo>
                <a:lnTo>
                  <a:pt x="0" y="19850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24015" y="5097398"/>
            <a:ext cx="74930" cy="173355"/>
          </a:xfrm>
          <a:custGeom>
            <a:avLst/>
            <a:gdLst/>
            <a:ahLst/>
            <a:cxnLst/>
            <a:rect l="l" t="t" r="r" b="b"/>
            <a:pathLst>
              <a:path w="74929" h="173354">
                <a:moveTo>
                  <a:pt x="74549" y="173100"/>
                </a:moveTo>
                <a:lnTo>
                  <a:pt x="0" y="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79590" y="5052948"/>
            <a:ext cx="503555" cy="270510"/>
          </a:xfrm>
          <a:custGeom>
            <a:avLst/>
            <a:gdLst/>
            <a:ahLst/>
            <a:cxnLst/>
            <a:rect l="l" t="t" r="r" b="b"/>
            <a:pathLst>
              <a:path w="503554" h="270510">
                <a:moveTo>
                  <a:pt x="0" y="0"/>
                </a:moveTo>
                <a:lnTo>
                  <a:pt x="503174" y="270001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17564" y="3522726"/>
            <a:ext cx="0" cy="132080"/>
          </a:xfrm>
          <a:custGeom>
            <a:avLst/>
            <a:gdLst/>
            <a:ahLst/>
            <a:cxnLst/>
            <a:rect l="l" t="t" r="r" b="b"/>
            <a:pathLst>
              <a:path h="132079">
                <a:moveTo>
                  <a:pt x="0" y="0"/>
                </a:moveTo>
                <a:lnTo>
                  <a:pt x="0" y="131699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12964" y="2492375"/>
            <a:ext cx="123825" cy="87630"/>
          </a:xfrm>
          <a:custGeom>
            <a:avLst/>
            <a:gdLst/>
            <a:ahLst/>
            <a:cxnLst/>
            <a:rect l="l" t="t" r="r" b="b"/>
            <a:pathLst>
              <a:path w="123825" h="87630">
                <a:moveTo>
                  <a:pt x="0" y="87249"/>
                </a:moveTo>
                <a:lnTo>
                  <a:pt x="123825" y="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41514" y="2665348"/>
            <a:ext cx="0" cy="82550"/>
          </a:xfrm>
          <a:custGeom>
            <a:avLst/>
            <a:gdLst/>
            <a:ahLst/>
            <a:cxnLst/>
            <a:rect l="l" t="t" r="r" b="b"/>
            <a:pathLst>
              <a:path h="82550">
                <a:moveTo>
                  <a:pt x="0" y="0"/>
                </a:moveTo>
                <a:lnTo>
                  <a:pt x="0" y="8255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12964" y="2562225"/>
            <a:ext cx="263525" cy="288925"/>
          </a:xfrm>
          <a:custGeom>
            <a:avLst/>
            <a:gdLst/>
            <a:ahLst/>
            <a:cxnLst/>
            <a:rect l="l" t="t" r="r" b="b"/>
            <a:pathLst>
              <a:path w="263525" h="288925">
                <a:moveTo>
                  <a:pt x="0" y="288925"/>
                </a:moveTo>
                <a:lnTo>
                  <a:pt x="263525" y="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78089" y="2560573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85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32014" y="2867025"/>
            <a:ext cx="189230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8975" y="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27039" y="3733800"/>
            <a:ext cx="168275" cy="3175"/>
          </a:xfrm>
          <a:custGeom>
            <a:avLst/>
            <a:gdLst/>
            <a:ahLst/>
            <a:cxnLst/>
            <a:rect l="l" t="t" r="r" b="b"/>
            <a:pathLst>
              <a:path w="168275" h="3175">
                <a:moveTo>
                  <a:pt x="0" y="3175"/>
                </a:moveTo>
                <a:lnTo>
                  <a:pt x="168275" y="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286115" y="285750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32040" y="2933700"/>
            <a:ext cx="98425" cy="704850"/>
          </a:xfrm>
          <a:custGeom>
            <a:avLst/>
            <a:gdLst/>
            <a:ahLst/>
            <a:cxnLst/>
            <a:rect l="l" t="t" r="r" b="b"/>
            <a:pathLst>
              <a:path w="98425" h="704850">
                <a:moveTo>
                  <a:pt x="98425" y="0"/>
                </a:moveTo>
                <a:lnTo>
                  <a:pt x="0" y="70485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24114" y="2933700"/>
            <a:ext cx="111125" cy="727075"/>
          </a:xfrm>
          <a:custGeom>
            <a:avLst/>
            <a:gdLst/>
            <a:ahLst/>
            <a:cxnLst/>
            <a:rect l="l" t="t" r="r" b="b"/>
            <a:pathLst>
              <a:path w="111125" h="727075">
                <a:moveTo>
                  <a:pt x="111125" y="0"/>
                </a:moveTo>
                <a:lnTo>
                  <a:pt x="0" y="727075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08164" y="4075176"/>
            <a:ext cx="227329" cy="436880"/>
          </a:xfrm>
          <a:custGeom>
            <a:avLst/>
            <a:gdLst/>
            <a:ahLst/>
            <a:cxnLst/>
            <a:rect l="l" t="t" r="r" b="b"/>
            <a:pathLst>
              <a:path w="227329" h="436879">
                <a:moveTo>
                  <a:pt x="0" y="436499"/>
                </a:moveTo>
                <a:lnTo>
                  <a:pt x="227075" y="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11151" y="4533836"/>
            <a:ext cx="414337" cy="373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87871" y="4569714"/>
            <a:ext cx="195325" cy="1709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93715" y="4954523"/>
            <a:ext cx="482600" cy="406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99454" y="4993513"/>
            <a:ext cx="227584" cy="1863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71552" y="5256212"/>
            <a:ext cx="427037" cy="349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53607" y="5289677"/>
            <a:ext cx="201421" cy="16001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85915" y="5238750"/>
            <a:ext cx="427037" cy="3508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29476" y="5272404"/>
            <a:ext cx="201295" cy="1607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77889" y="1720850"/>
            <a:ext cx="849312" cy="1682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08547" y="1603463"/>
            <a:ext cx="136842" cy="3284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49290" y="1546223"/>
            <a:ext cx="415925" cy="887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27264" y="2470782"/>
            <a:ext cx="386782" cy="944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27264" y="2470782"/>
            <a:ext cx="387350" cy="94615"/>
          </a:xfrm>
          <a:custGeom>
            <a:avLst/>
            <a:gdLst/>
            <a:ahLst/>
            <a:cxnLst/>
            <a:rect l="l" t="t" r="r" b="b"/>
            <a:pathLst>
              <a:path w="387350" h="94614">
                <a:moveTo>
                  <a:pt x="0" y="47246"/>
                </a:moveTo>
                <a:lnTo>
                  <a:pt x="34293" y="20328"/>
                </a:lnTo>
                <a:lnTo>
                  <a:pt x="72980" y="10198"/>
                </a:lnTo>
                <a:lnTo>
                  <a:pt x="122313" y="3195"/>
                </a:lnTo>
                <a:lnTo>
                  <a:pt x="179506" y="0"/>
                </a:lnTo>
                <a:lnTo>
                  <a:pt x="200771" y="201"/>
                </a:lnTo>
                <a:lnTo>
                  <a:pt x="240840" y="1883"/>
                </a:lnTo>
                <a:lnTo>
                  <a:pt x="293796" y="7293"/>
                </a:lnTo>
                <a:lnTo>
                  <a:pt x="336581" y="15670"/>
                </a:lnTo>
                <a:lnTo>
                  <a:pt x="374705" y="30483"/>
                </a:lnTo>
                <a:lnTo>
                  <a:pt x="386782" y="43598"/>
                </a:lnTo>
                <a:lnTo>
                  <a:pt x="385859" y="49147"/>
                </a:lnTo>
                <a:lnTo>
                  <a:pt x="353387" y="73126"/>
                </a:lnTo>
                <a:lnTo>
                  <a:pt x="315282" y="83813"/>
                </a:lnTo>
                <a:lnTo>
                  <a:pt x="266572" y="91093"/>
                </a:lnTo>
                <a:lnTo>
                  <a:pt x="210007" y="94450"/>
                </a:lnTo>
                <a:lnTo>
                  <a:pt x="188587" y="94260"/>
                </a:lnTo>
                <a:lnTo>
                  <a:pt x="148281" y="92622"/>
                </a:lnTo>
                <a:lnTo>
                  <a:pt x="95087" y="87324"/>
                </a:lnTo>
                <a:lnTo>
                  <a:pt x="52092" y="79102"/>
                </a:lnTo>
                <a:lnTo>
                  <a:pt x="13518" y="64535"/>
                </a:lnTo>
                <a:lnTo>
                  <a:pt x="0" y="47246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27264" y="2459912"/>
            <a:ext cx="388937" cy="5900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25740" y="2395816"/>
            <a:ext cx="387323" cy="1103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25740" y="2395816"/>
            <a:ext cx="387350" cy="110489"/>
          </a:xfrm>
          <a:custGeom>
            <a:avLst/>
            <a:gdLst/>
            <a:ahLst/>
            <a:cxnLst/>
            <a:rect l="l" t="t" r="r" b="b"/>
            <a:pathLst>
              <a:path w="387350" h="110489">
                <a:moveTo>
                  <a:pt x="0" y="55156"/>
                </a:moveTo>
                <a:lnTo>
                  <a:pt x="33601" y="23953"/>
                </a:lnTo>
                <a:lnTo>
                  <a:pt x="71574" y="12154"/>
                </a:lnTo>
                <a:lnTo>
                  <a:pt x="120079" y="3913"/>
                </a:lnTo>
                <a:lnTo>
                  <a:pt x="176430" y="0"/>
                </a:lnTo>
                <a:lnTo>
                  <a:pt x="197730" y="212"/>
                </a:lnTo>
                <a:lnTo>
                  <a:pt x="237813" y="2071"/>
                </a:lnTo>
                <a:lnTo>
                  <a:pt x="290765" y="8103"/>
                </a:lnTo>
                <a:lnTo>
                  <a:pt x="333711" y="17485"/>
                </a:lnTo>
                <a:lnTo>
                  <a:pt x="372681" y="34146"/>
                </a:lnTo>
                <a:lnTo>
                  <a:pt x="387323" y="54222"/>
                </a:lnTo>
                <a:lnTo>
                  <a:pt x="386312" y="60094"/>
                </a:lnTo>
                <a:lnTo>
                  <a:pt x="353797" y="86095"/>
                </a:lnTo>
                <a:lnTo>
                  <a:pt x="315905" y="98038"/>
                </a:lnTo>
                <a:lnTo>
                  <a:pt x="267515" y="106349"/>
                </a:lnTo>
                <a:lnTo>
                  <a:pt x="211318" y="110301"/>
                </a:lnTo>
                <a:lnTo>
                  <a:pt x="189970" y="110091"/>
                </a:lnTo>
                <a:lnTo>
                  <a:pt x="149818" y="108242"/>
                </a:lnTo>
                <a:lnTo>
                  <a:pt x="96810" y="102233"/>
                </a:lnTo>
                <a:lnTo>
                  <a:pt x="53836" y="92883"/>
                </a:lnTo>
                <a:lnTo>
                  <a:pt x="14815" y="76273"/>
                </a:lnTo>
                <a:lnTo>
                  <a:pt x="0" y="55156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03464" y="2424176"/>
            <a:ext cx="219075" cy="52069"/>
          </a:xfrm>
          <a:custGeom>
            <a:avLst/>
            <a:gdLst/>
            <a:ahLst/>
            <a:cxnLst/>
            <a:rect l="l" t="t" r="r" b="b"/>
            <a:pathLst>
              <a:path w="219075" h="52069">
                <a:moveTo>
                  <a:pt x="0" y="51815"/>
                </a:moveTo>
                <a:lnTo>
                  <a:pt x="67817" y="51815"/>
                </a:lnTo>
                <a:lnTo>
                  <a:pt x="135762" y="0"/>
                </a:lnTo>
                <a:lnTo>
                  <a:pt x="219075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13369" y="2424176"/>
            <a:ext cx="199390" cy="52069"/>
          </a:xfrm>
          <a:custGeom>
            <a:avLst/>
            <a:gdLst/>
            <a:ahLst/>
            <a:cxnLst/>
            <a:rect l="l" t="t" r="r" b="b"/>
            <a:pathLst>
              <a:path w="199390" h="52069">
                <a:moveTo>
                  <a:pt x="0" y="0"/>
                </a:moveTo>
                <a:lnTo>
                  <a:pt x="67818" y="0"/>
                </a:lnTo>
                <a:lnTo>
                  <a:pt x="135635" y="51815"/>
                </a:lnTo>
                <a:lnTo>
                  <a:pt x="199262" y="51815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27264" y="2447417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5057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13090" y="2450973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278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00289" y="2835543"/>
            <a:ext cx="386666" cy="979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900289" y="2835543"/>
            <a:ext cx="386715" cy="98425"/>
          </a:xfrm>
          <a:custGeom>
            <a:avLst/>
            <a:gdLst/>
            <a:ahLst/>
            <a:cxnLst/>
            <a:rect l="l" t="t" r="r" b="b"/>
            <a:pathLst>
              <a:path w="386715" h="98425">
                <a:moveTo>
                  <a:pt x="0" y="49007"/>
                </a:moveTo>
                <a:lnTo>
                  <a:pt x="34153" y="21115"/>
                </a:lnTo>
                <a:lnTo>
                  <a:pt x="72693" y="10616"/>
                </a:lnTo>
                <a:lnTo>
                  <a:pt x="121851" y="3345"/>
                </a:lnTo>
                <a:lnTo>
                  <a:pt x="178859" y="0"/>
                </a:lnTo>
                <a:lnTo>
                  <a:pt x="200131" y="204"/>
                </a:lnTo>
                <a:lnTo>
                  <a:pt x="240202" y="1927"/>
                </a:lnTo>
                <a:lnTo>
                  <a:pt x="293156" y="7480"/>
                </a:lnTo>
                <a:lnTo>
                  <a:pt x="335975" y="16088"/>
                </a:lnTo>
                <a:lnTo>
                  <a:pt x="374284" y="31332"/>
                </a:lnTo>
                <a:lnTo>
                  <a:pt x="386666" y="44850"/>
                </a:lnTo>
                <a:lnTo>
                  <a:pt x="385770" y="50659"/>
                </a:lnTo>
                <a:lnTo>
                  <a:pt x="353581" y="75696"/>
                </a:lnTo>
                <a:lnTo>
                  <a:pt x="315733" y="86829"/>
                </a:lnTo>
                <a:lnTo>
                  <a:pt x="267313" y="94421"/>
                </a:lnTo>
                <a:lnTo>
                  <a:pt x="211049" y="97960"/>
                </a:lnTo>
                <a:lnTo>
                  <a:pt x="189594" y="97770"/>
                </a:lnTo>
                <a:lnTo>
                  <a:pt x="149244" y="96101"/>
                </a:lnTo>
                <a:lnTo>
                  <a:pt x="96006" y="90684"/>
                </a:lnTo>
                <a:lnTo>
                  <a:pt x="52939" y="82263"/>
                </a:lnTo>
                <a:lnTo>
                  <a:pt x="14107" y="67317"/>
                </a:lnTo>
                <a:lnTo>
                  <a:pt x="0" y="49007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900289" y="2824228"/>
            <a:ext cx="388937" cy="6121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898765" y="2757796"/>
            <a:ext cx="387281" cy="1144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898765" y="2757796"/>
            <a:ext cx="387350" cy="114935"/>
          </a:xfrm>
          <a:custGeom>
            <a:avLst/>
            <a:gdLst/>
            <a:ahLst/>
            <a:cxnLst/>
            <a:rect l="l" t="t" r="r" b="b"/>
            <a:pathLst>
              <a:path w="387350" h="114935">
                <a:moveTo>
                  <a:pt x="0" y="57158"/>
                </a:moveTo>
                <a:lnTo>
                  <a:pt x="33422" y="24879"/>
                </a:lnTo>
                <a:lnTo>
                  <a:pt x="71205" y="12660"/>
                </a:lnTo>
                <a:lnTo>
                  <a:pt x="119485" y="4105"/>
                </a:lnTo>
                <a:lnTo>
                  <a:pt x="175596" y="0"/>
                </a:lnTo>
                <a:lnTo>
                  <a:pt x="196905" y="213"/>
                </a:lnTo>
                <a:lnTo>
                  <a:pt x="236991" y="2110"/>
                </a:lnTo>
                <a:lnTo>
                  <a:pt x="289944" y="8282"/>
                </a:lnTo>
                <a:lnTo>
                  <a:pt x="332932" y="17894"/>
                </a:lnTo>
                <a:lnTo>
                  <a:pt x="372120" y="34987"/>
                </a:lnTo>
                <a:lnTo>
                  <a:pt x="387281" y="55617"/>
                </a:lnTo>
                <a:lnTo>
                  <a:pt x="386287" y="61786"/>
                </a:lnTo>
                <a:lnTo>
                  <a:pt x="354047" y="89028"/>
                </a:lnTo>
                <a:lnTo>
                  <a:pt x="316436" y="101518"/>
                </a:lnTo>
                <a:lnTo>
                  <a:pt x="268377" y="110225"/>
                </a:lnTo>
                <a:lnTo>
                  <a:pt x="212529" y="114419"/>
                </a:lnTo>
                <a:lnTo>
                  <a:pt x="191148" y="114209"/>
                </a:lnTo>
                <a:lnTo>
                  <a:pt x="150957" y="112324"/>
                </a:lnTo>
                <a:lnTo>
                  <a:pt x="97911" y="106176"/>
                </a:lnTo>
                <a:lnTo>
                  <a:pt x="54861" y="96598"/>
                </a:lnTo>
                <a:lnTo>
                  <a:pt x="15548" y="79570"/>
                </a:lnTo>
                <a:lnTo>
                  <a:pt x="0" y="57158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76489" y="2787142"/>
            <a:ext cx="219075" cy="53975"/>
          </a:xfrm>
          <a:custGeom>
            <a:avLst/>
            <a:gdLst/>
            <a:ahLst/>
            <a:cxnLst/>
            <a:rect l="l" t="t" r="r" b="b"/>
            <a:pathLst>
              <a:path w="219075" h="53975">
                <a:moveTo>
                  <a:pt x="0" y="53848"/>
                </a:moveTo>
                <a:lnTo>
                  <a:pt x="67817" y="53848"/>
                </a:lnTo>
                <a:lnTo>
                  <a:pt x="135762" y="0"/>
                </a:lnTo>
                <a:lnTo>
                  <a:pt x="219075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86394" y="2787142"/>
            <a:ext cx="199390" cy="53975"/>
          </a:xfrm>
          <a:custGeom>
            <a:avLst/>
            <a:gdLst/>
            <a:ahLst/>
            <a:cxnLst/>
            <a:rect l="l" t="t" r="r" b="b"/>
            <a:pathLst>
              <a:path w="199390" h="53975">
                <a:moveTo>
                  <a:pt x="0" y="0"/>
                </a:moveTo>
                <a:lnTo>
                  <a:pt x="67818" y="0"/>
                </a:lnTo>
                <a:lnTo>
                  <a:pt x="135635" y="53848"/>
                </a:lnTo>
                <a:lnTo>
                  <a:pt x="199262" y="53848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00289" y="2811272"/>
            <a:ext cx="0" cy="78105"/>
          </a:xfrm>
          <a:custGeom>
            <a:avLst/>
            <a:gdLst/>
            <a:ahLst/>
            <a:cxnLst/>
            <a:rect l="l" t="t" r="r" b="b"/>
            <a:pathLst>
              <a:path h="78105">
                <a:moveTo>
                  <a:pt x="0" y="0"/>
                </a:moveTo>
                <a:lnTo>
                  <a:pt x="0" y="77850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286115" y="2814954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073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41489" y="2569207"/>
            <a:ext cx="386782" cy="944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41489" y="2569207"/>
            <a:ext cx="387350" cy="94615"/>
          </a:xfrm>
          <a:custGeom>
            <a:avLst/>
            <a:gdLst/>
            <a:ahLst/>
            <a:cxnLst/>
            <a:rect l="l" t="t" r="r" b="b"/>
            <a:pathLst>
              <a:path w="387350" h="94614">
                <a:moveTo>
                  <a:pt x="0" y="47246"/>
                </a:moveTo>
                <a:lnTo>
                  <a:pt x="34293" y="20328"/>
                </a:lnTo>
                <a:lnTo>
                  <a:pt x="72980" y="10198"/>
                </a:lnTo>
                <a:lnTo>
                  <a:pt x="122313" y="3195"/>
                </a:lnTo>
                <a:lnTo>
                  <a:pt x="179506" y="0"/>
                </a:lnTo>
                <a:lnTo>
                  <a:pt x="200771" y="201"/>
                </a:lnTo>
                <a:lnTo>
                  <a:pt x="240840" y="1883"/>
                </a:lnTo>
                <a:lnTo>
                  <a:pt x="293796" y="7293"/>
                </a:lnTo>
                <a:lnTo>
                  <a:pt x="336581" y="15670"/>
                </a:lnTo>
                <a:lnTo>
                  <a:pt x="374705" y="30483"/>
                </a:lnTo>
                <a:lnTo>
                  <a:pt x="386782" y="43598"/>
                </a:lnTo>
                <a:lnTo>
                  <a:pt x="385859" y="49147"/>
                </a:lnTo>
                <a:lnTo>
                  <a:pt x="353387" y="73126"/>
                </a:lnTo>
                <a:lnTo>
                  <a:pt x="315282" y="83813"/>
                </a:lnTo>
                <a:lnTo>
                  <a:pt x="266572" y="91093"/>
                </a:lnTo>
                <a:lnTo>
                  <a:pt x="210007" y="94450"/>
                </a:lnTo>
                <a:lnTo>
                  <a:pt x="188587" y="94260"/>
                </a:lnTo>
                <a:lnTo>
                  <a:pt x="148281" y="92622"/>
                </a:lnTo>
                <a:lnTo>
                  <a:pt x="95087" y="87324"/>
                </a:lnTo>
                <a:lnTo>
                  <a:pt x="52092" y="79102"/>
                </a:lnTo>
                <a:lnTo>
                  <a:pt x="13518" y="64535"/>
                </a:lnTo>
                <a:lnTo>
                  <a:pt x="0" y="47246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41489" y="2558337"/>
            <a:ext cx="388937" cy="5900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39965" y="2494117"/>
            <a:ext cx="387321" cy="11042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39965" y="2494117"/>
            <a:ext cx="387350" cy="110489"/>
          </a:xfrm>
          <a:custGeom>
            <a:avLst/>
            <a:gdLst/>
            <a:ahLst/>
            <a:cxnLst/>
            <a:rect l="l" t="t" r="r" b="b"/>
            <a:pathLst>
              <a:path w="387350" h="110489">
                <a:moveTo>
                  <a:pt x="0" y="55280"/>
                </a:moveTo>
                <a:lnTo>
                  <a:pt x="33590" y="24042"/>
                </a:lnTo>
                <a:lnTo>
                  <a:pt x="71551" y="12207"/>
                </a:lnTo>
                <a:lnTo>
                  <a:pt x="120042" y="3934"/>
                </a:lnTo>
                <a:lnTo>
                  <a:pt x="176379" y="0"/>
                </a:lnTo>
                <a:lnTo>
                  <a:pt x="197679" y="213"/>
                </a:lnTo>
                <a:lnTo>
                  <a:pt x="237762" y="2079"/>
                </a:lnTo>
                <a:lnTo>
                  <a:pt x="290714" y="8131"/>
                </a:lnTo>
                <a:lnTo>
                  <a:pt x="333663" y="17539"/>
                </a:lnTo>
                <a:lnTo>
                  <a:pt x="372647" y="34229"/>
                </a:lnTo>
                <a:lnTo>
                  <a:pt x="387321" y="54313"/>
                </a:lnTo>
                <a:lnTo>
                  <a:pt x="386311" y="60190"/>
                </a:lnTo>
                <a:lnTo>
                  <a:pt x="353800" y="86210"/>
                </a:lnTo>
                <a:lnTo>
                  <a:pt x="315912" y="98158"/>
                </a:lnTo>
                <a:lnTo>
                  <a:pt x="267527" y="106472"/>
                </a:lnTo>
                <a:lnTo>
                  <a:pt x="211335" y="110425"/>
                </a:lnTo>
                <a:lnTo>
                  <a:pt x="189986" y="110215"/>
                </a:lnTo>
                <a:lnTo>
                  <a:pt x="149832" y="108366"/>
                </a:lnTo>
                <a:lnTo>
                  <a:pt x="96822" y="102358"/>
                </a:lnTo>
                <a:lnTo>
                  <a:pt x="53846" y="93010"/>
                </a:lnTo>
                <a:lnTo>
                  <a:pt x="14822" y="76402"/>
                </a:lnTo>
                <a:lnTo>
                  <a:pt x="0" y="55280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417689" y="2522601"/>
            <a:ext cx="219075" cy="52069"/>
          </a:xfrm>
          <a:custGeom>
            <a:avLst/>
            <a:gdLst/>
            <a:ahLst/>
            <a:cxnLst/>
            <a:rect l="l" t="t" r="r" b="b"/>
            <a:pathLst>
              <a:path w="219075" h="52069">
                <a:moveTo>
                  <a:pt x="0" y="51815"/>
                </a:moveTo>
                <a:lnTo>
                  <a:pt x="67817" y="51815"/>
                </a:lnTo>
                <a:lnTo>
                  <a:pt x="135762" y="0"/>
                </a:lnTo>
                <a:lnTo>
                  <a:pt x="219075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427594" y="2522601"/>
            <a:ext cx="199390" cy="52069"/>
          </a:xfrm>
          <a:custGeom>
            <a:avLst/>
            <a:gdLst/>
            <a:ahLst/>
            <a:cxnLst/>
            <a:rect l="l" t="t" r="r" b="b"/>
            <a:pathLst>
              <a:path w="199390" h="52069">
                <a:moveTo>
                  <a:pt x="0" y="0"/>
                </a:moveTo>
                <a:lnTo>
                  <a:pt x="67818" y="0"/>
                </a:lnTo>
                <a:lnTo>
                  <a:pt x="135635" y="51815"/>
                </a:lnTo>
                <a:lnTo>
                  <a:pt x="199262" y="51815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41489" y="2545842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5057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27315" y="2549398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278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52665" y="2832732"/>
            <a:ext cx="386781" cy="944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52665" y="2832732"/>
            <a:ext cx="387350" cy="94615"/>
          </a:xfrm>
          <a:custGeom>
            <a:avLst/>
            <a:gdLst/>
            <a:ahLst/>
            <a:cxnLst/>
            <a:rect l="l" t="t" r="r" b="b"/>
            <a:pathLst>
              <a:path w="387350" h="94614">
                <a:moveTo>
                  <a:pt x="0" y="47246"/>
                </a:moveTo>
                <a:lnTo>
                  <a:pt x="34258" y="20328"/>
                </a:lnTo>
                <a:lnTo>
                  <a:pt x="72927" y="10198"/>
                </a:lnTo>
                <a:lnTo>
                  <a:pt x="122261" y="3195"/>
                </a:lnTo>
                <a:lnTo>
                  <a:pt x="179491" y="0"/>
                </a:lnTo>
                <a:lnTo>
                  <a:pt x="200757" y="201"/>
                </a:lnTo>
                <a:lnTo>
                  <a:pt x="240827" y="1883"/>
                </a:lnTo>
                <a:lnTo>
                  <a:pt x="293785" y="7292"/>
                </a:lnTo>
                <a:lnTo>
                  <a:pt x="336571" y="15668"/>
                </a:lnTo>
                <a:lnTo>
                  <a:pt x="374699" y="30479"/>
                </a:lnTo>
                <a:lnTo>
                  <a:pt x="386781" y="43593"/>
                </a:lnTo>
                <a:lnTo>
                  <a:pt x="385858" y="49143"/>
                </a:lnTo>
                <a:lnTo>
                  <a:pt x="353387" y="73125"/>
                </a:lnTo>
                <a:lnTo>
                  <a:pt x="315284" y="83812"/>
                </a:lnTo>
                <a:lnTo>
                  <a:pt x="266575" y="91093"/>
                </a:lnTo>
                <a:lnTo>
                  <a:pt x="210011" y="94450"/>
                </a:lnTo>
                <a:lnTo>
                  <a:pt x="188571" y="94260"/>
                </a:lnTo>
                <a:lnTo>
                  <a:pt x="148239" y="92622"/>
                </a:lnTo>
                <a:lnTo>
                  <a:pt x="95034" y="87324"/>
                </a:lnTo>
                <a:lnTo>
                  <a:pt x="52051" y="79102"/>
                </a:lnTo>
                <a:lnTo>
                  <a:pt x="13504" y="64536"/>
                </a:lnTo>
                <a:lnTo>
                  <a:pt x="0" y="47246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52665" y="2821862"/>
            <a:ext cx="388937" cy="5900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51014" y="2757766"/>
            <a:ext cx="387323" cy="1103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351014" y="2757766"/>
            <a:ext cx="387350" cy="110489"/>
          </a:xfrm>
          <a:custGeom>
            <a:avLst/>
            <a:gdLst/>
            <a:ahLst/>
            <a:cxnLst/>
            <a:rect l="l" t="t" r="r" b="b"/>
            <a:pathLst>
              <a:path w="387350" h="110489">
                <a:moveTo>
                  <a:pt x="0" y="55156"/>
                </a:moveTo>
                <a:lnTo>
                  <a:pt x="33635" y="23953"/>
                </a:lnTo>
                <a:lnTo>
                  <a:pt x="71627" y="12154"/>
                </a:lnTo>
                <a:lnTo>
                  <a:pt x="120132" y="3913"/>
                </a:lnTo>
                <a:lnTo>
                  <a:pt x="176449" y="0"/>
                </a:lnTo>
                <a:lnTo>
                  <a:pt x="197748" y="212"/>
                </a:lnTo>
                <a:lnTo>
                  <a:pt x="237828" y="2071"/>
                </a:lnTo>
                <a:lnTo>
                  <a:pt x="290778" y="8105"/>
                </a:lnTo>
                <a:lnTo>
                  <a:pt x="333722" y="17488"/>
                </a:lnTo>
                <a:lnTo>
                  <a:pt x="372689" y="34151"/>
                </a:lnTo>
                <a:lnTo>
                  <a:pt x="387323" y="54230"/>
                </a:lnTo>
                <a:lnTo>
                  <a:pt x="386313" y="60101"/>
                </a:lnTo>
                <a:lnTo>
                  <a:pt x="353797" y="86098"/>
                </a:lnTo>
                <a:lnTo>
                  <a:pt x="315903" y="98039"/>
                </a:lnTo>
                <a:lnTo>
                  <a:pt x="267512" y="106350"/>
                </a:lnTo>
                <a:lnTo>
                  <a:pt x="211315" y="110301"/>
                </a:lnTo>
                <a:lnTo>
                  <a:pt x="189986" y="110091"/>
                </a:lnTo>
                <a:lnTo>
                  <a:pt x="149861" y="108242"/>
                </a:lnTo>
                <a:lnTo>
                  <a:pt x="96864" y="102232"/>
                </a:lnTo>
                <a:lnTo>
                  <a:pt x="53879" y="92882"/>
                </a:lnTo>
                <a:lnTo>
                  <a:pt x="14831" y="76272"/>
                </a:lnTo>
                <a:lnTo>
                  <a:pt x="0" y="55156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428865" y="2786126"/>
            <a:ext cx="219075" cy="52069"/>
          </a:xfrm>
          <a:custGeom>
            <a:avLst/>
            <a:gdLst/>
            <a:ahLst/>
            <a:cxnLst/>
            <a:rect l="l" t="t" r="r" b="b"/>
            <a:pathLst>
              <a:path w="219075" h="52069">
                <a:moveTo>
                  <a:pt x="0" y="51815"/>
                </a:moveTo>
                <a:lnTo>
                  <a:pt x="67817" y="51815"/>
                </a:lnTo>
                <a:lnTo>
                  <a:pt x="135635" y="0"/>
                </a:lnTo>
                <a:lnTo>
                  <a:pt x="219075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438770" y="2786126"/>
            <a:ext cx="199390" cy="52069"/>
          </a:xfrm>
          <a:custGeom>
            <a:avLst/>
            <a:gdLst/>
            <a:ahLst/>
            <a:cxnLst/>
            <a:rect l="l" t="t" r="r" b="b"/>
            <a:pathLst>
              <a:path w="199390" h="52069">
                <a:moveTo>
                  <a:pt x="0" y="0"/>
                </a:moveTo>
                <a:lnTo>
                  <a:pt x="67818" y="0"/>
                </a:lnTo>
                <a:lnTo>
                  <a:pt x="135635" y="51815"/>
                </a:lnTo>
                <a:lnTo>
                  <a:pt x="199262" y="51815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52665" y="2809367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5057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38364" y="2812923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278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481314" y="2855848"/>
            <a:ext cx="177800" cy="635"/>
          </a:xfrm>
          <a:custGeom>
            <a:avLst/>
            <a:gdLst/>
            <a:ahLst/>
            <a:cxnLst/>
            <a:rect l="l" t="t" r="r" b="b"/>
            <a:pathLst>
              <a:path w="177800" h="635">
                <a:moveTo>
                  <a:pt x="0" y="0"/>
                </a:moveTo>
                <a:lnTo>
                  <a:pt x="177800" y="126"/>
                </a:lnTo>
              </a:path>
            </a:pathLst>
          </a:custGeom>
          <a:ln w="9525">
            <a:solidFill>
              <a:srgbClr val="C0C0C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538719" y="4001436"/>
            <a:ext cx="481837" cy="11331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38719" y="4001436"/>
            <a:ext cx="481965" cy="113664"/>
          </a:xfrm>
          <a:custGeom>
            <a:avLst/>
            <a:gdLst/>
            <a:ahLst/>
            <a:cxnLst/>
            <a:rect l="l" t="t" r="r" b="b"/>
            <a:pathLst>
              <a:path w="481965" h="113664">
                <a:moveTo>
                  <a:pt x="0" y="56721"/>
                </a:moveTo>
                <a:lnTo>
                  <a:pt x="28273" y="30013"/>
                </a:lnTo>
                <a:lnTo>
                  <a:pt x="74056" y="15774"/>
                </a:lnTo>
                <a:lnTo>
                  <a:pt x="119476" y="7683"/>
                </a:lnTo>
                <a:lnTo>
                  <a:pt x="172378" y="2283"/>
                </a:lnTo>
                <a:lnTo>
                  <a:pt x="210907" y="388"/>
                </a:lnTo>
                <a:lnTo>
                  <a:pt x="230948" y="0"/>
                </a:lnTo>
                <a:lnTo>
                  <a:pt x="252134" y="181"/>
                </a:lnTo>
                <a:lnTo>
                  <a:pt x="292704" y="1630"/>
                </a:lnTo>
                <a:lnTo>
                  <a:pt x="348232" y="6301"/>
                </a:lnTo>
                <a:lnTo>
                  <a:pt x="396063" y="13620"/>
                </a:lnTo>
                <a:lnTo>
                  <a:pt x="434728" y="23190"/>
                </a:lnTo>
                <a:lnTo>
                  <a:pt x="474804" y="43073"/>
                </a:lnTo>
                <a:lnTo>
                  <a:pt x="481837" y="56721"/>
                </a:lnTo>
                <a:lnTo>
                  <a:pt x="480997" y="61482"/>
                </a:lnTo>
                <a:lnTo>
                  <a:pt x="443926" y="87220"/>
                </a:lnTo>
                <a:lnTo>
                  <a:pt x="393618" y="100525"/>
                </a:lnTo>
                <a:lnTo>
                  <a:pt x="345496" y="107758"/>
                </a:lnTo>
                <a:lnTo>
                  <a:pt x="290475" y="112162"/>
                </a:lnTo>
                <a:lnTo>
                  <a:pt x="250853" y="113315"/>
                </a:lnTo>
                <a:lnTo>
                  <a:pt x="229689" y="113134"/>
                </a:lnTo>
                <a:lnTo>
                  <a:pt x="189152" y="111685"/>
                </a:lnTo>
                <a:lnTo>
                  <a:pt x="133648" y="107017"/>
                </a:lnTo>
                <a:lnTo>
                  <a:pt x="85819" y="99707"/>
                </a:lnTo>
                <a:lnTo>
                  <a:pt x="47144" y="90152"/>
                </a:lnTo>
                <a:lnTo>
                  <a:pt x="7040" y="70319"/>
                </a:lnTo>
                <a:lnTo>
                  <a:pt x="0" y="56721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38719" y="3988588"/>
            <a:ext cx="483793" cy="705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36815" y="3911703"/>
            <a:ext cx="481837" cy="13237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536815" y="3911703"/>
            <a:ext cx="481965" cy="132715"/>
          </a:xfrm>
          <a:custGeom>
            <a:avLst/>
            <a:gdLst/>
            <a:ahLst/>
            <a:cxnLst/>
            <a:rect l="l" t="t" r="r" b="b"/>
            <a:pathLst>
              <a:path w="481965" h="132714">
                <a:moveTo>
                  <a:pt x="0" y="66189"/>
                </a:moveTo>
                <a:lnTo>
                  <a:pt x="27740" y="35289"/>
                </a:lnTo>
                <a:lnTo>
                  <a:pt x="72721" y="18736"/>
                </a:lnTo>
                <a:lnTo>
                  <a:pt x="117404" y="9265"/>
                </a:lnTo>
                <a:lnTo>
                  <a:pt x="169519" y="2857"/>
                </a:lnTo>
                <a:lnTo>
                  <a:pt x="227311" y="0"/>
                </a:lnTo>
                <a:lnTo>
                  <a:pt x="248999" y="205"/>
                </a:lnTo>
                <a:lnTo>
                  <a:pt x="290429" y="1888"/>
                </a:lnTo>
                <a:lnTo>
                  <a:pt x="328918" y="5154"/>
                </a:lnTo>
                <a:lnTo>
                  <a:pt x="380225" y="12720"/>
                </a:lnTo>
                <a:lnTo>
                  <a:pt x="422575" y="23071"/>
                </a:lnTo>
                <a:lnTo>
                  <a:pt x="462680" y="40402"/>
                </a:lnTo>
                <a:lnTo>
                  <a:pt x="481837" y="66189"/>
                </a:lnTo>
                <a:lnTo>
                  <a:pt x="481012" y="71710"/>
                </a:lnTo>
                <a:lnTo>
                  <a:pt x="444580" y="101595"/>
                </a:lnTo>
                <a:lnTo>
                  <a:pt x="395103" y="117111"/>
                </a:lnTo>
                <a:lnTo>
                  <a:pt x="347745" y="125615"/>
                </a:lnTo>
                <a:lnTo>
                  <a:pt x="293559" y="130893"/>
                </a:lnTo>
                <a:lnTo>
                  <a:pt x="254514" y="132379"/>
                </a:lnTo>
                <a:lnTo>
                  <a:pt x="232811" y="132174"/>
                </a:lnTo>
                <a:lnTo>
                  <a:pt x="191359" y="130491"/>
                </a:lnTo>
                <a:lnTo>
                  <a:pt x="152861" y="127225"/>
                </a:lnTo>
                <a:lnTo>
                  <a:pt x="101554" y="119659"/>
                </a:lnTo>
                <a:lnTo>
                  <a:pt x="59219" y="109308"/>
                </a:lnTo>
                <a:lnTo>
                  <a:pt x="19139" y="91977"/>
                </a:lnTo>
                <a:lnTo>
                  <a:pt x="0" y="66189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633589" y="3945763"/>
            <a:ext cx="272415" cy="62230"/>
          </a:xfrm>
          <a:custGeom>
            <a:avLst/>
            <a:gdLst/>
            <a:ahLst/>
            <a:cxnLst/>
            <a:rect l="l" t="t" r="r" b="b"/>
            <a:pathLst>
              <a:path w="272415" h="62229">
                <a:moveTo>
                  <a:pt x="0" y="62103"/>
                </a:moveTo>
                <a:lnTo>
                  <a:pt x="84327" y="62103"/>
                </a:lnTo>
                <a:lnTo>
                  <a:pt x="168782" y="0"/>
                </a:lnTo>
                <a:lnTo>
                  <a:pt x="272414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645781" y="3945763"/>
            <a:ext cx="248285" cy="62230"/>
          </a:xfrm>
          <a:custGeom>
            <a:avLst/>
            <a:gdLst/>
            <a:ahLst/>
            <a:cxnLst/>
            <a:rect l="l" t="t" r="r" b="b"/>
            <a:pathLst>
              <a:path w="248284" h="62229">
                <a:moveTo>
                  <a:pt x="0" y="0"/>
                </a:moveTo>
                <a:lnTo>
                  <a:pt x="84454" y="0"/>
                </a:lnTo>
                <a:lnTo>
                  <a:pt x="168783" y="62103"/>
                </a:lnTo>
                <a:lnTo>
                  <a:pt x="247903" y="62103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38719" y="3973576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89916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18653" y="3977894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756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219695" y="3720512"/>
            <a:ext cx="481837" cy="11331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19695" y="3720512"/>
            <a:ext cx="481965" cy="113664"/>
          </a:xfrm>
          <a:custGeom>
            <a:avLst/>
            <a:gdLst/>
            <a:ahLst/>
            <a:cxnLst/>
            <a:rect l="l" t="t" r="r" b="b"/>
            <a:pathLst>
              <a:path w="481965" h="113664">
                <a:moveTo>
                  <a:pt x="0" y="56594"/>
                </a:moveTo>
                <a:lnTo>
                  <a:pt x="28254" y="29969"/>
                </a:lnTo>
                <a:lnTo>
                  <a:pt x="74023" y="15756"/>
                </a:lnTo>
                <a:lnTo>
                  <a:pt x="119445" y="7675"/>
                </a:lnTo>
                <a:lnTo>
                  <a:pt x="172367" y="2280"/>
                </a:lnTo>
                <a:lnTo>
                  <a:pt x="210924" y="387"/>
                </a:lnTo>
                <a:lnTo>
                  <a:pt x="230984" y="0"/>
                </a:lnTo>
                <a:lnTo>
                  <a:pt x="252148" y="181"/>
                </a:lnTo>
                <a:lnTo>
                  <a:pt x="292685" y="1630"/>
                </a:lnTo>
                <a:lnTo>
                  <a:pt x="348189" y="6298"/>
                </a:lnTo>
                <a:lnTo>
                  <a:pt x="396018" y="13608"/>
                </a:lnTo>
                <a:lnTo>
                  <a:pt x="434693" y="23163"/>
                </a:lnTo>
                <a:lnTo>
                  <a:pt x="474797" y="42996"/>
                </a:lnTo>
                <a:lnTo>
                  <a:pt x="481837" y="56594"/>
                </a:lnTo>
                <a:lnTo>
                  <a:pt x="480996" y="61373"/>
                </a:lnTo>
                <a:lnTo>
                  <a:pt x="443903" y="87184"/>
                </a:lnTo>
                <a:lnTo>
                  <a:pt x="393584" y="100511"/>
                </a:lnTo>
                <a:lnTo>
                  <a:pt x="345469" y="107752"/>
                </a:lnTo>
                <a:lnTo>
                  <a:pt x="290476" y="112160"/>
                </a:lnTo>
                <a:lnTo>
                  <a:pt x="250889" y="113315"/>
                </a:lnTo>
                <a:lnTo>
                  <a:pt x="229703" y="113134"/>
                </a:lnTo>
                <a:lnTo>
                  <a:pt x="189133" y="111685"/>
                </a:lnTo>
                <a:lnTo>
                  <a:pt x="133605" y="107013"/>
                </a:lnTo>
                <a:lnTo>
                  <a:pt x="85774" y="99695"/>
                </a:lnTo>
                <a:lnTo>
                  <a:pt x="47109" y="90125"/>
                </a:lnTo>
                <a:lnTo>
                  <a:pt x="7033" y="70242"/>
                </a:lnTo>
                <a:lnTo>
                  <a:pt x="0" y="56594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19695" y="3707664"/>
            <a:ext cx="483793" cy="7058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17664" y="3630779"/>
            <a:ext cx="481837" cy="13238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217664" y="3630779"/>
            <a:ext cx="481965" cy="132715"/>
          </a:xfrm>
          <a:custGeom>
            <a:avLst/>
            <a:gdLst/>
            <a:ahLst/>
            <a:cxnLst/>
            <a:rect l="l" t="t" r="r" b="b"/>
            <a:pathLst>
              <a:path w="481965" h="132714">
                <a:moveTo>
                  <a:pt x="0" y="66190"/>
                </a:moveTo>
                <a:lnTo>
                  <a:pt x="27740" y="35233"/>
                </a:lnTo>
                <a:lnTo>
                  <a:pt x="72721" y="18689"/>
                </a:lnTo>
                <a:lnTo>
                  <a:pt x="117404" y="9236"/>
                </a:lnTo>
                <a:lnTo>
                  <a:pt x="169519" y="2847"/>
                </a:lnTo>
                <a:lnTo>
                  <a:pt x="227311" y="0"/>
                </a:lnTo>
                <a:lnTo>
                  <a:pt x="249016" y="204"/>
                </a:lnTo>
                <a:lnTo>
                  <a:pt x="290470" y="1881"/>
                </a:lnTo>
                <a:lnTo>
                  <a:pt x="328971" y="5137"/>
                </a:lnTo>
                <a:lnTo>
                  <a:pt x="380280" y="12683"/>
                </a:lnTo>
                <a:lnTo>
                  <a:pt x="422617" y="23019"/>
                </a:lnTo>
                <a:lnTo>
                  <a:pt x="462698" y="40349"/>
                </a:lnTo>
                <a:lnTo>
                  <a:pt x="481837" y="66190"/>
                </a:lnTo>
                <a:lnTo>
                  <a:pt x="481013" y="71711"/>
                </a:lnTo>
                <a:lnTo>
                  <a:pt x="444611" y="101595"/>
                </a:lnTo>
                <a:lnTo>
                  <a:pt x="395156" y="117111"/>
                </a:lnTo>
                <a:lnTo>
                  <a:pt x="347800" y="125615"/>
                </a:lnTo>
                <a:lnTo>
                  <a:pt x="293598" y="130893"/>
                </a:lnTo>
                <a:lnTo>
                  <a:pt x="254526" y="132380"/>
                </a:lnTo>
                <a:lnTo>
                  <a:pt x="232821" y="132175"/>
                </a:lnTo>
                <a:lnTo>
                  <a:pt x="191367" y="130491"/>
                </a:lnTo>
                <a:lnTo>
                  <a:pt x="152866" y="127225"/>
                </a:lnTo>
                <a:lnTo>
                  <a:pt x="101557" y="119660"/>
                </a:lnTo>
                <a:lnTo>
                  <a:pt x="59220" y="109309"/>
                </a:lnTo>
                <a:lnTo>
                  <a:pt x="19139" y="91977"/>
                </a:lnTo>
                <a:lnTo>
                  <a:pt x="0" y="66190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314438" y="3664839"/>
            <a:ext cx="273050" cy="62230"/>
          </a:xfrm>
          <a:custGeom>
            <a:avLst/>
            <a:gdLst/>
            <a:ahLst/>
            <a:cxnLst/>
            <a:rect l="l" t="t" r="r" b="b"/>
            <a:pathLst>
              <a:path w="273050" h="62229">
                <a:moveTo>
                  <a:pt x="0" y="61975"/>
                </a:moveTo>
                <a:lnTo>
                  <a:pt x="84454" y="61975"/>
                </a:lnTo>
                <a:lnTo>
                  <a:pt x="168782" y="0"/>
                </a:lnTo>
                <a:lnTo>
                  <a:pt x="272541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326756" y="3664839"/>
            <a:ext cx="248285" cy="62230"/>
          </a:xfrm>
          <a:custGeom>
            <a:avLst/>
            <a:gdLst/>
            <a:ahLst/>
            <a:cxnLst/>
            <a:rect l="l" t="t" r="r" b="b"/>
            <a:pathLst>
              <a:path w="248284" h="62229">
                <a:moveTo>
                  <a:pt x="0" y="0"/>
                </a:moveTo>
                <a:lnTo>
                  <a:pt x="84327" y="0"/>
                </a:lnTo>
                <a:lnTo>
                  <a:pt x="168783" y="61975"/>
                </a:lnTo>
                <a:lnTo>
                  <a:pt x="247903" y="61975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19695" y="3692652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89789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699502" y="369697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881619" y="3733212"/>
            <a:ext cx="481837" cy="11318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881619" y="3733212"/>
            <a:ext cx="481965" cy="113664"/>
          </a:xfrm>
          <a:custGeom>
            <a:avLst/>
            <a:gdLst/>
            <a:ahLst/>
            <a:cxnLst/>
            <a:rect l="l" t="t" r="r" b="b"/>
            <a:pathLst>
              <a:path w="481965" h="113664">
                <a:moveTo>
                  <a:pt x="0" y="56594"/>
                </a:moveTo>
                <a:lnTo>
                  <a:pt x="28279" y="29969"/>
                </a:lnTo>
                <a:lnTo>
                  <a:pt x="74072" y="15756"/>
                </a:lnTo>
                <a:lnTo>
                  <a:pt x="119501" y="7675"/>
                </a:lnTo>
                <a:lnTo>
                  <a:pt x="172413" y="2280"/>
                </a:lnTo>
                <a:lnTo>
                  <a:pt x="210949" y="387"/>
                </a:lnTo>
                <a:lnTo>
                  <a:pt x="230993" y="0"/>
                </a:lnTo>
                <a:lnTo>
                  <a:pt x="252173" y="181"/>
                </a:lnTo>
                <a:lnTo>
                  <a:pt x="292732" y="1630"/>
                </a:lnTo>
                <a:lnTo>
                  <a:pt x="348248" y="6298"/>
                </a:lnTo>
                <a:lnTo>
                  <a:pt x="396071" y="13608"/>
                </a:lnTo>
                <a:lnTo>
                  <a:pt x="434730" y="23163"/>
                </a:lnTo>
                <a:lnTo>
                  <a:pt x="474805" y="42996"/>
                </a:lnTo>
                <a:lnTo>
                  <a:pt x="481837" y="56594"/>
                </a:lnTo>
                <a:lnTo>
                  <a:pt x="480997" y="61373"/>
                </a:lnTo>
                <a:lnTo>
                  <a:pt x="443926" y="87150"/>
                </a:lnTo>
                <a:lnTo>
                  <a:pt x="393618" y="100439"/>
                </a:lnTo>
                <a:lnTo>
                  <a:pt x="345496" y="107653"/>
                </a:lnTo>
                <a:lnTo>
                  <a:pt x="290475" y="112041"/>
                </a:lnTo>
                <a:lnTo>
                  <a:pt x="250853" y="113189"/>
                </a:lnTo>
                <a:lnTo>
                  <a:pt x="229689" y="113009"/>
                </a:lnTo>
                <a:lnTo>
                  <a:pt x="189152" y="111566"/>
                </a:lnTo>
                <a:lnTo>
                  <a:pt x="133648" y="106914"/>
                </a:lnTo>
                <a:lnTo>
                  <a:pt x="85819" y="99622"/>
                </a:lnTo>
                <a:lnTo>
                  <a:pt x="47144" y="90081"/>
                </a:lnTo>
                <a:lnTo>
                  <a:pt x="7040" y="70234"/>
                </a:lnTo>
                <a:lnTo>
                  <a:pt x="0" y="56594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881619" y="3720364"/>
            <a:ext cx="483793" cy="7058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879715" y="3643353"/>
            <a:ext cx="481837" cy="13250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879715" y="3643353"/>
            <a:ext cx="481965" cy="132715"/>
          </a:xfrm>
          <a:custGeom>
            <a:avLst/>
            <a:gdLst/>
            <a:ahLst/>
            <a:cxnLst/>
            <a:rect l="l" t="t" r="r" b="b"/>
            <a:pathLst>
              <a:path w="481965" h="132714">
                <a:moveTo>
                  <a:pt x="0" y="66316"/>
                </a:moveTo>
                <a:lnTo>
                  <a:pt x="27733" y="35335"/>
                </a:lnTo>
                <a:lnTo>
                  <a:pt x="72703" y="18755"/>
                </a:lnTo>
                <a:lnTo>
                  <a:pt x="117376" y="9273"/>
                </a:lnTo>
                <a:lnTo>
                  <a:pt x="169479" y="2861"/>
                </a:lnTo>
                <a:lnTo>
                  <a:pt x="227259" y="0"/>
                </a:lnTo>
                <a:lnTo>
                  <a:pt x="248955" y="205"/>
                </a:lnTo>
                <a:lnTo>
                  <a:pt x="290397" y="1888"/>
                </a:lnTo>
                <a:lnTo>
                  <a:pt x="328896" y="5156"/>
                </a:lnTo>
                <a:lnTo>
                  <a:pt x="380214" y="12727"/>
                </a:lnTo>
                <a:lnTo>
                  <a:pt x="422570" y="23091"/>
                </a:lnTo>
                <a:lnTo>
                  <a:pt x="462679" y="40455"/>
                </a:lnTo>
                <a:lnTo>
                  <a:pt x="481837" y="66316"/>
                </a:lnTo>
                <a:lnTo>
                  <a:pt x="481012" y="71837"/>
                </a:lnTo>
                <a:lnTo>
                  <a:pt x="444580" y="101721"/>
                </a:lnTo>
                <a:lnTo>
                  <a:pt x="395103" y="117237"/>
                </a:lnTo>
                <a:lnTo>
                  <a:pt x="347745" y="125741"/>
                </a:lnTo>
                <a:lnTo>
                  <a:pt x="293559" y="131019"/>
                </a:lnTo>
                <a:lnTo>
                  <a:pt x="254514" y="132506"/>
                </a:lnTo>
                <a:lnTo>
                  <a:pt x="232811" y="132300"/>
                </a:lnTo>
                <a:lnTo>
                  <a:pt x="191359" y="130617"/>
                </a:lnTo>
                <a:lnTo>
                  <a:pt x="152861" y="127351"/>
                </a:lnTo>
                <a:lnTo>
                  <a:pt x="101554" y="119786"/>
                </a:lnTo>
                <a:lnTo>
                  <a:pt x="59219" y="109434"/>
                </a:lnTo>
                <a:lnTo>
                  <a:pt x="19139" y="92103"/>
                </a:lnTo>
                <a:lnTo>
                  <a:pt x="0" y="66316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976489" y="3677539"/>
            <a:ext cx="272415" cy="62230"/>
          </a:xfrm>
          <a:custGeom>
            <a:avLst/>
            <a:gdLst/>
            <a:ahLst/>
            <a:cxnLst/>
            <a:rect l="l" t="t" r="r" b="b"/>
            <a:pathLst>
              <a:path w="272415" h="62229">
                <a:moveTo>
                  <a:pt x="0" y="61975"/>
                </a:moveTo>
                <a:lnTo>
                  <a:pt x="84327" y="61975"/>
                </a:lnTo>
                <a:lnTo>
                  <a:pt x="168782" y="0"/>
                </a:lnTo>
                <a:lnTo>
                  <a:pt x="272414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988681" y="3677539"/>
            <a:ext cx="248285" cy="62230"/>
          </a:xfrm>
          <a:custGeom>
            <a:avLst/>
            <a:gdLst/>
            <a:ahLst/>
            <a:cxnLst/>
            <a:rect l="l" t="t" r="r" b="b"/>
            <a:pathLst>
              <a:path w="248284" h="62229">
                <a:moveTo>
                  <a:pt x="0" y="0"/>
                </a:moveTo>
                <a:lnTo>
                  <a:pt x="84454" y="0"/>
                </a:lnTo>
                <a:lnTo>
                  <a:pt x="168783" y="61975"/>
                </a:lnTo>
                <a:lnTo>
                  <a:pt x="247903" y="61975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881619" y="3705352"/>
            <a:ext cx="0" cy="90170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89789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361553" y="370967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101078" y="4612766"/>
            <a:ext cx="614172" cy="1355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101078" y="4612766"/>
            <a:ext cx="614680" cy="135890"/>
          </a:xfrm>
          <a:custGeom>
            <a:avLst/>
            <a:gdLst/>
            <a:ahLst/>
            <a:cxnLst/>
            <a:rect l="l" t="t" r="r" b="b"/>
            <a:pathLst>
              <a:path w="614679" h="135889">
                <a:moveTo>
                  <a:pt x="0" y="67690"/>
                </a:moveTo>
                <a:lnTo>
                  <a:pt x="34286" y="36547"/>
                </a:lnTo>
                <a:lnTo>
                  <a:pt x="73939" y="23605"/>
                </a:lnTo>
                <a:lnTo>
                  <a:pt x="125748" y="13037"/>
                </a:lnTo>
                <a:lnTo>
                  <a:pt x="165986" y="7540"/>
                </a:lnTo>
                <a:lnTo>
                  <a:pt x="210043" y="3443"/>
                </a:lnTo>
                <a:lnTo>
                  <a:pt x="257288" y="883"/>
                </a:lnTo>
                <a:lnTo>
                  <a:pt x="307086" y="0"/>
                </a:lnTo>
                <a:lnTo>
                  <a:pt x="332264" y="223"/>
                </a:lnTo>
                <a:lnTo>
                  <a:pt x="380864" y="1962"/>
                </a:lnTo>
                <a:lnTo>
                  <a:pt x="426594" y="5308"/>
                </a:lnTo>
                <a:lnTo>
                  <a:pt x="468821" y="10122"/>
                </a:lnTo>
                <a:lnTo>
                  <a:pt x="506912" y="16267"/>
                </a:lnTo>
                <a:lnTo>
                  <a:pt x="554906" y="27678"/>
                </a:lnTo>
                <a:lnTo>
                  <a:pt x="598511" y="46264"/>
                </a:lnTo>
                <a:lnTo>
                  <a:pt x="614172" y="67690"/>
                </a:lnTo>
                <a:lnTo>
                  <a:pt x="613153" y="73254"/>
                </a:lnTo>
                <a:lnTo>
                  <a:pt x="579885" y="98861"/>
                </a:lnTo>
                <a:lnTo>
                  <a:pt x="540232" y="111830"/>
                </a:lnTo>
                <a:lnTo>
                  <a:pt x="488423" y="122426"/>
                </a:lnTo>
                <a:lnTo>
                  <a:pt x="448185" y="127941"/>
                </a:lnTo>
                <a:lnTo>
                  <a:pt x="404128" y="132052"/>
                </a:lnTo>
                <a:lnTo>
                  <a:pt x="356883" y="134621"/>
                </a:lnTo>
                <a:lnTo>
                  <a:pt x="307086" y="135508"/>
                </a:lnTo>
                <a:lnTo>
                  <a:pt x="281907" y="135284"/>
                </a:lnTo>
                <a:lnTo>
                  <a:pt x="233307" y="133538"/>
                </a:lnTo>
                <a:lnTo>
                  <a:pt x="187577" y="130180"/>
                </a:lnTo>
                <a:lnTo>
                  <a:pt x="145350" y="125350"/>
                </a:lnTo>
                <a:lnTo>
                  <a:pt x="107259" y="119187"/>
                </a:lnTo>
                <a:lnTo>
                  <a:pt x="59265" y="107747"/>
                </a:lnTo>
                <a:lnTo>
                  <a:pt x="15660" y="89130"/>
                </a:lnTo>
                <a:lnTo>
                  <a:pt x="0" y="67690"/>
                </a:lnTo>
                <a:close/>
              </a:path>
            </a:pathLst>
          </a:custGeom>
          <a:ln w="9524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101078" y="4597355"/>
            <a:ext cx="616610" cy="8437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98665" y="4505325"/>
            <a:ext cx="614044" cy="15849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98665" y="4505325"/>
            <a:ext cx="614045" cy="158750"/>
          </a:xfrm>
          <a:custGeom>
            <a:avLst/>
            <a:gdLst/>
            <a:ahLst/>
            <a:cxnLst/>
            <a:rect l="l" t="t" r="r" b="b"/>
            <a:pathLst>
              <a:path w="614045" h="158750">
                <a:moveTo>
                  <a:pt x="0" y="79248"/>
                </a:moveTo>
                <a:lnTo>
                  <a:pt x="24120" y="48381"/>
                </a:lnTo>
                <a:lnTo>
                  <a:pt x="59220" y="32424"/>
                </a:lnTo>
                <a:lnTo>
                  <a:pt x="107186" y="19060"/>
                </a:lnTo>
                <a:lnTo>
                  <a:pt x="145258" y="11861"/>
                </a:lnTo>
                <a:lnTo>
                  <a:pt x="187469" y="6221"/>
                </a:lnTo>
                <a:lnTo>
                  <a:pt x="233187" y="2300"/>
                </a:lnTo>
                <a:lnTo>
                  <a:pt x="281781" y="262"/>
                </a:lnTo>
                <a:lnTo>
                  <a:pt x="306958" y="0"/>
                </a:lnTo>
                <a:lnTo>
                  <a:pt x="332154" y="262"/>
                </a:lnTo>
                <a:lnTo>
                  <a:pt x="380779" y="2300"/>
                </a:lnTo>
                <a:lnTo>
                  <a:pt x="426521" y="6221"/>
                </a:lnTo>
                <a:lnTo>
                  <a:pt x="468751" y="11861"/>
                </a:lnTo>
                <a:lnTo>
                  <a:pt x="506837" y="19060"/>
                </a:lnTo>
                <a:lnTo>
                  <a:pt x="554816" y="32424"/>
                </a:lnTo>
                <a:lnTo>
                  <a:pt x="589922" y="48381"/>
                </a:lnTo>
                <a:lnTo>
                  <a:pt x="614044" y="79248"/>
                </a:lnTo>
                <a:lnTo>
                  <a:pt x="613027" y="85754"/>
                </a:lnTo>
                <a:lnTo>
                  <a:pt x="579782" y="115687"/>
                </a:lnTo>
                <a:lnTo>
                  <a:pt x="540148" y="130841"/>
                </a:lnTo>
                <a:lnTo>
                  <a:pt x="488351" y="143219"/>
                </a:lnTo>
                <a:lnTo>
                  <a:pt x="448114" y="149659"/>
                </a:lnTo>
                <a:lnTo>
                  <a:pt x="404049" y="154460"/>
                </a:lnTo>
                <a:lnTo>
                  <a:pt x="356787" y="157460"/>
                </a:lnTo>
                <a:lnTo>
                  <a:pt x="306958" y="158495"/>
                </a:lnTo>
                <a:lnTo>
                  <a:pt x="281781" y="158233"/>
                </a:lnTo>
                <a:lnTo>
                  <a:pt x="233187" y="156195"/>
                </a:lnTo>
                <a:lnTo>
                  <a:pt x="187469" y="152274"/>
                </a:lnTo>
                <a:lnTo>
                  <a:pt x="145258" y="146634"/>
                </a:lnTo>
                <a:lnTo>
                  <a:pt x="107186" y="139435"/>
                </a:lnTo>
                <a:lnTo>
                  <a:pt x="59220" y="126071"/>
                </a:lnTo>
                <a:lnTo>
                  <a:pt x="24120" y="110114"/>
                </a:lnTo>
                <a:lnTo>
                  <a:pt x="0" y="79248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221981" y="4546219"/>
            <a:ext cx="347345" cy="74295"/>
          </a:xfrm>
          <a:custGeom>
            <a:avLst/>
            <a:gdLst/>
            <a:ahLst/>
            <a:cxnLst/>
            <a:rect l="l" t="t" r="r" b="b"/>
            <a:pathLst>
              <a:path w="347345" h="74295">
                <a:moveTo>
                  <a:pt x="0" y="74167"/>
                </a:moveTo>
                <a:lnTo>
                  <a:pt x="107569" y="74167"/>
                </a:lnTo>
                <a:lnTo>
                  <a:pt x="215011" y="0"/>
                </a:lnTo>
                <a:lnTo>
                  <a:pt x="347218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237603" y="4546219"/>
            <a:ext cx="316230" cy="74295"/>
          </a:xfrm>
          <a:custGeom>
            <a:avLst/>
            <a:gdLst/>
            <a:ahLst/>
            <a:cxnLst/>
            <a:rect l="l" t="t" r="r" b="b"/>
            <a:pathLst>
              <a:path w="316229" h="74295">
                <a:moveTo>
                  <a:pt x="0" y="0"/>
                </a:moveTo>
                <a:lnTo>
                  <a:pt x="107569" y="0"/>
                </a:lnTo>
                <a:lnTo>
                  <a:pt x="215138" y="74167"/>
                </a:lnTo>
                <a:lnTo>
                  <a:pt x="315975" y="74167"/>
                </a:lnTo>
              </a:path>
            </a:pathLst>
          </a:custGeom>
          <a:ln w="12699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101078" y="4579492"/>
            <a:ext cx="0" cy="107314"/>
          </a:xfrm>
          <a:custGeom>
            <a:avLst/>
            <a:gdLst/>
            <a:ahLst/>
            <a:cxnLst/>
            <a:rect l="l" t="t" r="r" b="b"/>
            <a:pathLst>
              <a:path h="107314">
                <a:moveTo>
                  <a:pt x="0" y="0"/>
                </a:moveTo>
                <a:lnTo>
                  <a:pt x="0" y="107314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12709" y="4584572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775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34554" y="4911216"/>
            <a:ext cx="614045" cy="1355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734554" y="4911216"/>
            <a:ext cx="614045" cy="135890"/>
          </a:xfrm>
          <a:custGeom>
            <a:avLst/>
            <a:gdLst/>
            <a:ahLst/>
            <a:cxnLst/>
            <a:rect l="l" t="t" r="r" b="b"/>
            <a:pathLst>
              <a:path w="614045" h="135889">
                <a:moveTo>
                  <a:pt x="0" y="67690"/>
                </a:moveTo>
                <a:lnTo>
                  <a:pt x="34262" y="36547"/>
                </a:lnTo>
                <a:lnTo>
                  <a:pt x="73896" y="23605"/>
                </a:lnTo>
                <a:lnTo>
                  <a:pt x="125693" y="13037"/>
                </a:lnTo>
                <a:lnTo>
                  <a:pt x="165930" y="7540"/>
                </a:lnTo>
                <a:lnTo>
                  <a:pt x="209995" y="3443"/>
                </a:lnTo>
                <a:lnTo>
                  <a:pt x="257257" y="883"/>
                </a:lnTo>
                <a:lnTo>
                  <a:pt x="307086" y="0"/>
                </a:lnTo>
                <a:lnTo>
                  <a:pt x="332263" y="223"/>
                </a:lnTo>
                <a:lnTo>
                  <a:pt x="380857" y="1962"/>
                </a:lnTo>
                <a:lnTo>
                  <a:pt x="426575" y="5308"/>
                </a:lnTo>
                <a:lnTo>
                  <a:pt x="468786" y="10122"/>
                </a:lnTo>
                <a:lnTo>
                  <a:pt x="506858" y="16267"/>
                </a:lnTo>
                <a:lnTo>
                  <a:pt x="554824" y="27678"/>
                </a:lnTo>
                <a:lnTo>
                  <a:pt x="598397" y="46264"/>
                </a:lnTo>
                <a:lnTo>
                  <a:pt x="614045" y="67690"/>
                </a:lnTo>
                <a:lnTo>
                  <a:pt x="613027" y="73254"/>
                </a:lnTo>
                <a:lnTo>
                  <a:pt x="579785" y="98861"/>
                </a:lnTo>
                <a:lnTo>
                  <a:pt x="540159" y="111830"/>
                </a:lnTo>
                <a:lnTo>
                  <a:pt x="488379" y="122426"/>
                </a:lnTo>
                <a:lnTo>
                  <a:pt x="448158" y="127941"/>
                </a:lnTo>
                <a:lnTo>
                  <a:pt x="404115" y="132052"/>
                </a:lnTo>
                <a:lnTo>
                  <a:pt x="356880" y="134621"/>
                </a:lnTo>
                <a:lnTo>
                  <a:pt x="307086" y="135508"/>
                </a:lnTo>
                <a:lnTo>
                  <a:pt x="281890" y="135284"/>
                </a:lnTo>
                <a:lnTo>
                  <a:pt x="233265" y="133538"/>
                </a:lnTo>
                <a:lnTo>
                  <a:pt x="187523" y="130180"/>
                </a:lnTo>
                <a:lnTo>
                  <a:pt x="145293" y="125350"/>
                </a:lnTo>
                <a:lnTo>
                  <a:pt x="107207" y="119187"/>
                </a:lnTo>
                <a:lnTo>
                  <a:pt x="59228" y="107747"/>
                </a:lnTo>
                <a:lnTo>
                  <a:pt x="15648" y="89130"/>
                </a:lnTo>
                <a:lnTo>
                  <a:pt x="0" y="67690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734554" y="4895805"/>
            <a:ext cx="616610" cy="843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732014" y="4803775"/>
            <a:ext cx="614171" cy="15849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732014" y="4803775"/>
            <a:ext cx="614680" cy="158750"/>
          </a:xfrm>
          <a:custGeom>
            <a:avLst/>
            <a:gdLst/>
            <a:ahLst/>
            <a:cxnLst/>
            <a:rect l="l" t="t" r="r" b="b"/>
            <a:pathLst>
              <a:path w="614679" h="158750">
                <a:moveTo>
                  <a:pt x="0" y="79248"/>
                </a:moveTo>
                <a:lnTo>
                  <a:pt x="24139" y="48381"/>
                </a:lnTo>
                <a:lnTo>
                  <a:pt x="59265" y="32424"/>
                </a:lnTo>
                <a:lnTo>
                  <a:pt x="107259" y="19060"/>
                </a:lnTo>
                <a:lnTo>
                  <a:pt x="145350" y="11861"/>
                </a:lnTo>
                <a:lnTo>
                  <a:pt x="187577" y="6221"/>
                </a:lnTo>
                <a:lnTo>
                  <a:pt x="233307" y="2300"/>
                </a:lnTo>
                <a:lnTo>
                  <a:pt x="281907" y="262"/>
                </a:lnTo>
                <a:lnTo>
                  <a:pt x="307085" y="0"/>
                </a:lnTo>
                <a:lnTo>
                  <a:pt x="332264" y="262"/>
                </a:lnTo>
                <a:lnTo>
                  <a:pt x="380864" y="2300"/>
                </a:lnTo>
                <a:lnTo>
                  <a:pt x="426594" y="6221"/>
                </a:lnTo>
                <a:lnTo>
                  <a:pt x="468821" y="11861"/>
                </a:lnTo>
                <a:lnTo>
                  <a:pt x="506912" y="19060"/>
                </a:lnTo>
                <a:lnTo>
                  <a:pt x="554906" y="32424"/>
                </a:lnTo>
                <a:lnTo>
                  <a:pt x="590032" y="48381"/>
                </a:lnTo>
                <a:lnTo>
                  <a:pt x="614171" y="79248"/>
                </a:lnTo>
                <a:lnTo>
                  <a:pt x="613153" y="85754"/>
                </a:lnTo>
                <a:lnTo>
                  <a:pt x="579885" y="115687"/>
                </a:lnTo>
                <a:lnTo>
                  <a:pt x="540232" y="130841"/>
                </a:lnTo>
                <a:lnTo>
                  <a:pt x="488423" y="143219"/>
                </a:lnTo>
                <a:lnTo>
                  <a:pt x="448185" y="149659"/>
                </a:lnTo>
                <a:lnTo>
                  <a:pt x="404128" y="154460"/>
                </a:lnTo>
                <a:lnTo>
                  <a:pt x="356883" y="157460"/>
                </a:lnTo>
                <a:lnTo>
                  <a:pt x="307085" y="158495"/>
                </a:lnTo>
                <a:lnTo>
                  <a:pt x="281907" y="158233"/>
                </a:lnTo>
                <a:lnTo>
                  <a:pt x="233307" y="156195"/>
                </a:lnTo>
                <a:lnTo>
                  <a:pt x="187577" y="152274"/>
                </a:lnTo>
                <a:lnTo>
                  <a:pt x="145350" y="146634"/>
                </a:lnTo>
                <a:lnTo>
                  <a:pt x="107259" y="139435"/>
                </a:lnTo>
                <a:lnTo>
                  <a:pt x="59265" y="126071"/>
                </a:lnTo>
                <a:lnTo>
                  <a:pt x="24139" y="110114"/>
                </a:lnTo>
                <a:lnTo>
                  <a:pt x="0" y="79248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855331" y="4844669"/>
            <a:ext cx="347345" cy="74295"/>
          </a:xfrm>
          <a:custGeom>
            <a:avLst/>
            <a:gdLst/>
            <a:ahLst/>
            <a:cxnLst/>
            <a:rect l="l" t="t" r="r" b="b"/>
            <a:pathLst>
              <a:path w="347345" h="74295">
                <a:moveTo>
                  <a:pt x="0" y="74167"/>
                </a:moveTo>
                <a:lnTo>
                  <a:pt x="107569" y="74167"/>
                </a:lnTo>
                <a:lnTo>
                  <a:pt x="215138" y="0"/>
                </a:lnTo>
                <a:lnTo>
                  <a:pt x="347345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871079" y="4844669"/>
            <a:ext cx="316230" cy="74295"/>
          </a:xfrm>
          <a:custGeom>
            <a:avLst/>
            <a:gdLst/>
            <a:ahLst/>
            <a:cxnLst/>
            <a:rect l="l" t="t" r="r" b="b"/>
            <a:pathLst>
              <a:path w="316229" h="74295">
                <a:moveTo>
                  <a:pt x="0" y="0"/>
                </a:moveTo>
                <a:lnTo>
                  <a:pt x="107569" y="0"/>
                </a:lnTo>
                <a:lnTo>
                  <a:pt x="215011" y="74167"/>
                </a:lnTo>
                <a:lnTo>
                  <a:pt x="315849" y="74167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734554" y="4877942"/>
            <a:ext cx="0" cy="107314"/>
          </a:xfrm>
          <a:custGeom>
            <a:avLst/>
            <a:gdLst/>
            <a:ahLst/>
            <a:cxnLst/>
            <a:rect l="l" t="t" r="r" b="b"/>
            <a:pathLst>
              <a:path h="107314">
                <a:moveTo>
                  <a:pt x="0" y="0"/>
                </a:moveTo>
                <a:lnTo>
                  <a:pt x="0" y="107314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346185" y="4883022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775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385178" y="4955666"/>
            <a:ext cx="614045" cy="1355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385178" y="4955666"/>
            <a:ext cx="614045" cy="135890"/>
          </a:xfrm>
          <a:custGeom>
            <a:avLst/>
            <a:gdLst/>
            <a:ahLst/>
            <a:cxnLst/>
            <a:rect l="l" t="t" r="r" b="b"/>
            <a:pathLst>
              <a:path w="614045" h="135889">
                <a:moveTo>
                  <a:pt x="0" y="67690"/>
                </a:moveTo>
                <a:lnTo>
                  <a:pt x="34262" y="36547"/>
                </a:lnTo>
                <a:lnTo>
                  <a:pt x="73896" y="23605"/>
                </a:lnTo>
                <a:lnTo>
                  <a:pt x="125693" y="13037"/>
                </a:lnTo>
                <a:lnTo>
                  <a:pt x="165930" y="7540"/>
                </a:lnTo>
                <a:lnTo>
                  <a:pt x="209995" y="3443"/>
                </a:lnTo>
                <a:lnTo>
                  <a:pt x="257257" y="883"/>
                </a:lnTo>
                <a:lnTo>
                  <a:pt x="307086" y="0"/>
                </a:lnTo>
                <a:lnTo>
                  <a:pt x="332263" y="223"/>
                </a:lnTo>
                <a:lnTo>
                  <a:pt x="380857" y="1962"/>
                </a:lnTo>
                <a:lnTo>
                  <a:pt x="426575" y="5308"/>
                </a:lnTo>
                <a:lnTo>
                  <a:pt x="468786" y="10122"/>
                </a:lnTo>
                <a:lnTo>
                  <a:pt x="506858" y="16267"/>
                </a:lnTo>
                <a:lnTo>
                  <a:pt x="554824" y="27678"/>
                </a:lnTo>
                <a:lnTo>
                  <a:pt x="598397" y="46264"/>
                </a:lnTo>
                <a:lnTo>
                  <a:pt x="614045" y="67690"/>
                </a:lnTo>
                <a:lnTo>
                  <a:pt x="613027" y="73254"/>
                </a:lnTo>
                <a:lnTo>
                  <a:pt x="579785" y="98861"/>
                </a:lnTo>
                <a:lnTo>
                  <a:pt x="540159" y="111830"/>
                </a:lnTo>
                <a:lnTo>
                  <a:pt x="488379" y="122426"/>
                </a:lnTo>
                <a:lnTo>
                  <a:pt x="448158" y="127941"/>
                </a:lnTo>
                <a:lnTo>
                  <a:pt x="404115" y="132052"/>
                </a:lnTo>
                <a:lnTo>
                  <a:pt x="356880" y="134621"/>
                </a:lnTo>
                <a:lnTo>
                  <a:pt x="307086" y="135508"/>
                </a:lnTo>
                <a:lnTo>
                  <a:pt x="281890" y="135284"/>
                </a:lnTo>
                <a:lnTo>
                  <a:pt x="233265" y="133538"/>
                </a:lnTo>
                <a:lnTo>
                  <a:pt x="187523" y="130180"/>
                </a:lnTo>
                <a:lnTo>
                  <a:pt x="145293" y="125350"/>
                </a:lnTo>
                <a:lnTo>
                  <a:pt x="107207" y="119187"/>
                </a:lnTo>
                <a:lnTo>
                  <a:pt x="59228" y="107747"/>
                </a:lnTo>
                <a:lnTo>
                  <a:pt x="15648" y="89130"/>
                </a:lnTo>
                <a:lnTo>
                  <a:pt x="0" y="67690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385178" y="4940255"/>
            <a:ext cx="616610" cy="843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382639" y="4848225"/>
            <a:ext cx="614171" cy="15849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382639" y="4848225"/>
            <a:ext cx="614680" cy="158750"/>
          </a:xfrm>
          <a:custGeom>
            <a:avLst/>
            <a:gdLst/>
            <a:ahLst/>
            <a:cxnLst/>
            <a:rect l="l" t="t" r="r" b="b"/>
            <a:pathLst>
              <a:path w="614679" h="158750">
                <a:moveTo>
                  <a:pt x="0" y="79248"/>
                </a:moveTo>
                <a:lnTo>
                  <a:pt x="24139" y="48381"/>
                </a:lnTo>
                <a:lnTo>
                  <a:pt x="59265" y="32424"/>
                </a:lnTo>
                <a:lnTo>
                  <a:pt x="107259" y="19060"/>
                </a:lnTo>
                <a:lnTo>
                  <a:pt x="145350" y="11861"/>
                </a:lnTo>
                <a:lnTo>
                  <a:pt x="187577" y="6221"/>
                </a:lnTo>
                <a:lnTo>
                  <a:pt x="233307" y="2300"/>
                </a:lnTo>
                <a:lnTo>
                  <a:pt x="281907" y="262"/>
                </a:lnTo>
                <a:lnTo>
                  <a:pt x="307086" y="0"/>
                </a:lnTo>
                <a:lnTo>
                  <a:pt x="332264" y="262"/>
                </a:lnTo>
                <a:lnTo>
                  <a:pt x="380864" y="2300"/>
                </a:lnTo>
                <a:lnTo>
                  <a:pt x="426594" y="6221"/>
                </a:lnTo>
                <a:lnTo>
                  <a:pt x="468821" y="11861"/>
                </a:lnTo>
                <a:lnTo>
                  <a:pt x="506912" y="19060"/>
                </a:lnTo>
                <a:lnTo>
                  <a:pt x="554906" y="32424"/>
                </a:lnTo>
                <a:lnTo>
                  <a:pt x="590032" y="48381"/>
                </a:lnTo>
                <a:lnTo>
                  <a:pt x="614171" y="79248"/>
                </a:lnTo>
                <a:lnTo>
                  <a:pt x="613153" y="85754"/>
                </a:lnTo>
                <a:lnTo>
                  <a:pt x="579885" y="115687"/>
                </a:lnTo>
                <a:lnTo>
                  <a:pt x="540232" y="130841"/>
                </a:lnTo>
                <a:lnTo>
                  <a:pt x="488423" y="143219"/>
                </a:lnTo>
                <a:lnTo>
                  <a:pt x="448185" y="149659"/>
                </a:lnTo>
                <a:lnTo>
                  <a:pt x="404128" y="154460"/>
                </a:lnTo>
                <a:lnTo>
                  <a:pt x="356883" y="157460"/>
                </a:lnTo>
                <a:lnTo>
                  <a:pt x="307086" y="158495"/>
                </a:lnTo>
                <a:lnTo>
                  <a:pt x="281907" y="158233"/>
                </a:lnTo>
                <a:lnTo>
                  <a:pt x="233307" y="156195"/>
                </a:lnTo>
                <a:lnTo>
                  <a:pt x="187577" y="152274"/>
                </a:lnTo>
                <a:lnTo>
                  <a:pt x="145350" y="146634"/>
                </a:lnTo>
                <a:lnTo>
                  <a:pt x="107259" y="139435"/>
                </a:lnTo>
                <a:lnTo>
                  <a:pt x="59265" y="126071"/>
                </a:lnTo>
                <a:lnTo>
                  <a:pt x="24139" y="110114"/>
                </a:lnTo>
                <a:lnTo>
                  <a:pt x="0" y="79248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505956" y="4889119"/>
            <a:ext cx="347345" cy="74295"/>
          </a:xfrm>
          <a:custGeom>
            <a:avLst/>
            <a:gdLst/>
            <a:ahLst/>
            <a:cxnLst/>
            <a:rect l="l" t="t" r="r" b="b"/>
            <a:pathLst>
              <a:path w="347345" h="74295">
                <a:moveTo>
                  <a:pt x="0" y="74167"/>
                </a:moveTo>
                <a:lnTo>
                  <a:pt x="107569" y="74167"/>
                </a:lnTo>
                <a:lnTo>
                  <a:pt x="215138" y="0"/>
                </a:lnTo>
                <a:lnTo>
                  <a:pt x="347345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521704" y="4889119"/>
            <a:ext cx="316230" cy="74295"/>
          </a:xfrm>
          <a:custGeom>
            <a:avLst/>
            <a:gdLst/>
            <a:ahLst/>
            <a:cxnLst/>
            <a:rect l="l" t="t" r="r" b="b"/>
            <a:pathLst>
              <a:path w="316229" h="74295">
                <a:moveTo>
                  <a:pt x="0" y="0"/>
                </a:moveTo>
                <a:lnTo>
                  <a:pt x="107569" y="0"/>
                </a:lnTo>
                <a:lnTo>
                  <a:pt x="215011" y="74167"/>
                </a:lnTo>
                <a:lnTo>
                  <a:pt x="315849" y="74167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385178" y="4922392"/>
            <a:ext cx="0" cy="107314"/>
          </a:xfrm>
          <a:custGeom>
            <a:avLst/>
            <a:gdLst/>
            <a:ahLst/>
            <a:cxnLst/>
            <a:rect l="l" t="t" r="r" b="b"/>
            <a:pathLst>
              <a:path h="107314">
                <a:moveTo>
                  <a:pt x="0" y="0"/>
                </a:moveTo>
                <a:lnTo>
                  <a:pt x="0" y="107314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996810" y="4927472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775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190615" y="3715382"/>
            <a:ext cx="386781" cy="944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190615" y="3715382"/>
            <a:ext cx="387350" cy="94615"/>
          </a:xfrm>
          <a:custGeom>
            <a:avLst/>
            <a:gdLst/>
            <a:ahLst/>
            <a:cxnLst/>
            <a:rect l="l" t="t" r="r" b="b"/>
            <a:pathLst>
              <a:path w="387350" h="94614">
                <a:moveTo>
                  <a:pt x="0" y="47246"/>
                </a:moveTo>
                <a:lnTo>
                  <a:pt x="34258" y="20328"/>
                </a:lnTo>
                <a:lnTo>
                  <a:pt x="72927" y="10198"/>
                </a:lnTo>
                <a:lnTo>
                  <a:pt x="122261" y="3195"/>
                </a:lnTo>
                <a:lnTo>
                  <a:pt x="179491" y="0"/>
                </a:lnTo>
                <a:lnTo>
                  <a:pt x="200757" y="201"/>
                </a:lnTo>
                <a:lnTo>
                  <a:pt x="240827" y="1883"/>
                </a:lnTo>
                <a:lnTo>
                  <a:pt x="293785" y="7292"/>
                </a:lnTo>
                <a:lnTo>
                  <a:pt x="336571" y="15668"/>
                </a:lnTo>
                <a:lnTo>
                  <a:pt x="374699" y="30479"/>
                </a:lnTo>
                <a:lnTo>
                  <a:pt x="386781" y="43593"/>
                </a:lnTo>
                <a:lnTo>
                  <a:pt x="385858" y="49143"/>
                </a:lnTo>
                <a:lnTo>
                  <a:pt x="353387" y="73125"/>
                </a:lnTo>
                <a:lnTo>
                  <a:pt x="315284" y="83812"/>
                </a:lnTo>
                <a:lnTo>
                  <a:pt x="266575" y="91093"/>
                </a:lnTo>
                <a:lnTo>
                  <a:pt x="210011" y="94450"/>
                </a:lnTo>
                <a:lnTo>
                  <a:pt x="188571" y="94260"/>
                </a:lnTo>
                <a:lnTo>
                  <a:pt x="148239" y="92622"/>
                </a:lnTo>
                <a:lnTo>
                  <a:pt x="95034" y="87324"/>
                </a:lnTo>
                <a:lnTo>
                  <a:pt x="52051" y="79102"/>
                </a:lnTo>
                <a:lnTo>
                  <a:pt x="13504" y="64536"/>
                </a:lnTo>
                <a:lnTo>
                  <a:pt x="0" y="47246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190615" y="3704512"/>
            <a:ext cx="388937" cy="5900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188964" y="3640416"/>
            <a:ext cx="387323" cy="1103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188964" y="3640416"/>
            <a:ext cx="387350" cy="110489"/>
          </a:xfrm>
          <a:custGeom>
            <a:avLst/>
            <a:gdLst/>
            <a:ahLst/>
            <a:cxnLst/>
            <a:rect l="l" t="t" r="r" b="b"/>
            <a:pathLst>
              <a:path w="387350" h="110489">
                <a:moveTo>
                  <a:pt x="0" y="55156"/>
                </a:moveTo>
                <a:lnTo>
                  <a:pt x="33635" y="23953"/>
                </a:lnTo>
                <a:lnTo>
                  <a:pt x="71627" y="12154"/>
                </a:lnTo>
                <a:lnTo>
                  <a:pt x="120132" y="3913"/>
                </a:lnTo>
                <a:lnTo>
                  <a:pt x="176449" y="0"/>
                </a:lnTo>
                <a:lnTo>
                  <a:pt x="197748" y="212"/>
                </a:lnTo>
                <a:lnTo>
                  <a:pt x="237828" y="2071"/>
                </a:lnTo>
                <a:lnTo>
                  <a:pt x="290778" y="8105"/>
                </a:lnTo>
                <a:lnTo>
                  <a:pt x="333722" y="17488"/>
                </a:lnTo>
                <a:lnTo>
                  <a:pt x="372689" y="34151"/>
                </a:lnTo>
                <a:lnTo>
                  <a:pt x="387323" y="54230"/>
                </a:lnTo>
                <a:lnTo>
                  <a:pt x="386313" y="60101"/>
                </a:lnTo>
                <a:lnTo>
                  <a:pt x="353797" y="86098"/>
                </a:lnTo>
                <a:lnTo>
                  <a:pt x="315903" y="98039"/>
                </a:lnTo>
                <a:lnTo>
                  <a:pt x="267512" y="106350"/>
                </a:lnTo>
                <a:lnTo>
                  <a:pt x="211315" y="110301"/>
                </a:lnTo>
                <a:lnTo>
                  <a:pt x="189986" y="110091"/>
                </a:lnTo>
                <a:lnTo>
                  <a:pt x="149861" y="108242"/>
                </a:lnTo>
                <a:lnTo>
                  <a:pt x="96864" y="102232"/>
                </a:lnTo>
                <a:lnTo>
                  <a:pt x="53879" y="92882"/>
                </a:lnTo>
                <a:lnTo>
                  <a:pt x="14831" y="76272"/>
                </a:lnTo>
                <a:lnTo>
                  <a:pt x="0" y="55156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266815" y="3668776"/>
            <a:ext cx="219075" cy="52069"/>
          </a:xfrm>
          <a:custGeom>
            <a:avLst/>
            <a:gdLst/>
            <a:ahLst/>
            <a:cxnLst/>
            <a:rect l="l" t="t" r="r" b="b"/>
            <a:pathLst>
              <a:path w="219075" h="52070">
                <a:moveTo>
                  <a:pt x="0" y="51816"/>
                </a:moveTo>
                <a:lnTo>
                  <a:pt x="67818" y="51816"/>
                </a:lnTo>
                <a:lnTo>
                  <a:pt x="135636" y="0"/>
                </a:lnTo>
                <a:lnTo>
                  <a:pt x="219075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276721" y="3668776"/>
            <a:ext cx="199390" cy="52069"/>
          </a:xfrm>
          <a:custGeom>
            <a:avLst/>
            <a:gdLst/>
            <a:ahLst/>
            <a:cxnLst/>
            <a:rect l="l" t="t" r="r" b="b"/>
            <a:pathLst>
              <a:path w="199389" h="52070">
                <a:moveTo>
                  <a:pt x="0" y="0"/>
                </a:moveTo>
                <a:lnTo>
                  <a:pt x="67817" y="0"/>
                </a:lnTo>
                <a:lnTo>
                  <a:pt x="135636" y="51816"/>
                </a:lnTo>
                <a:lnTo>
                  <a:pt x="199262" y="51816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190615" y="3692016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5056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576314" y="3695572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278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490589" y="2562857"/>
            <a:ext cx="386782" cy="944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490589" y="2562857"/>
            <a:ext cx="387350" cy="94615"/>
          </a:xfrm>
          <a:custGeom>
            <a:avLst/>
            <a:gdLst/>
            <a:ahLst/>
            <a:cxnLst/>
            <a:rect l="l" t="t" r="r" b="b"/>
            <a:pathLst>
              <a:path w="387350" h="94614">
                <a:moveTo>
                  <a:pt x="0" y="47246"/>
                </a:moveTo>
                <a:lnTo>
                  <a:pt x="34293" y="20328"/>
                </a:lnTo>
                <a:lnTo>
                  <a:pt x="72980" y="10198"/>
                </a:lnTo>
                <a:lnTo>
                  <a:pt x="122313" y="3195"/>
                </a:lnTo>
                <a:lnTo>
                  <a:pt x="179506" y="0"/>
                </a:lnTo>
                <a:lnTo>
                  <a:pt x="200771" y="201"/>
                </a:lnTo>
                <a:lnTo>
                  <a:pt x="240840" y="1883"/>
                </a:lnTo>
                <a:lnTo>
                  <a:pt x="293796" y="7293"/>
                </a:lnTo>
                <a:lnTo>
                  <a:pt x="336581" y="15670"/>
                </a:lnTo>
                <a:lnTo>
                  <a:pt x="374705" y="30483"/>
                </a:lnTo>
                <a:lnTo>
                  <a:pt x="386782" y="43598"/>
                </a:lnTo>
                <a:lnTo>
                  <a:pt x="385859" y="49147"/>
                </a:lnTo>
                <a:lnTo>
                  <a:pt x="353387" y="73126"/>
                </a:lnTo>
                <a:lnTo>
                  <a:pt x="315282" y="83813"/>
                </a:lnTo>
                <a:lnTo>
                  <a:pt x="266572" y="91093"/>
                </a:lnTo>
                <a:lnTo>
                  <a:pt x="210007" y="94450"/>
                </a:lnTo>
                <a:lnTo>
                  <a:pt x="188587" y="94260"/>
                </a:lnTo>
                <a:lnTo>
                  <a:pt x="148281" y="92622"/>
                </a:lnTo>
                <a:lnTo>
                  <a:pt x="95087" y="87324"/>
                </a:lnTo>
                <a:lnTo>
                  <a:pt x="52092" y="79102"/>
                </a:lnTo>
                <a:lnTo>
                  <a:pt x="13518" y="64535"/>
                </a:lnTo>
                <a:lnTo>
                  <a:pt x="0" y="47246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490589" y="2551987"/>
            <a:ext cx="388937" cy="5900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489065" y="2487891"/>
            <a:ext cx="387323" cy="11030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489065" y="2487891"/>
            <a:ext cx="387350" cy="110489"/>
          </a:xfrm>
          <a:custGeom>
            <a:avLst/>
            <a:gdLst/>
            <a:ahLst/>
            <a:cxnLst/>
            <a:rect l="l" t="t" r="r" b="b"/>
            <a:pathLst>
              <a:path w="387350" h="110489">
                <a:moveTo>
                  <a:pt x="0" y="55156"/>
                </a:moveTo>
                <a:lnTo>
                  <a:pt x="33601" y="23953"/>
                </a:lnTo>
                <a:lnTo>
                  <a:pt x="71574" y="12154"/>
                </a:lnTo>
                <a:lnTo>
                  <a:pt x="120079" y="3913"/>
                </a:lnTo>
                <a:lnTo>
                  <a:pt x="176430" y="0"/>
                </a:lnTo>
                <a:lnTo>
                  <a:pt x="197730" y="212"/>
                </a:lnTo>
                <a:lnTo>
                  <a:pt x="237813" y="2071"/>
                </a:lnTo>
                <a:lnTo>
                  <a:pt x="290765" y="8103"/>
                </a:lnTo>
                <a:lnTo>
                  <a:pt x="333711" y="17485"/>
                </a:lnTo>
                <a:lnTo>
                  <a:pt x="372681" y="34146"/>
                </a:lnTo>
                <a:lnTo>
                  <a:pt x="387323" y="54222"/>
                </a:lnTo>
                <a:lnTo>
                  <a:pt x="386312" y="60094"/>
                </a:lnTo>
                <a:lnTo>
                  <a:pt x="353797" y="86095"/>
                </a:lnTo>
                <a:lnTo>
                  <a:pt x="315905" y="98038"/>
                </a:lnTo>
                <a:lnTo>
                  <a:pt x="267515" y="106349"/>
                </a:lnTo>
                <a:lnTo>
                  <a:pt x="211318" y="110301"/>
                </a:lnTo>
                <a:lnTo>
                  <a:pt x="189970" y="110091"/>
                </a:lnTo>
                <a:lnTo>
                  <a:pt x="149818" y="108242"/>
                </a:lnTo>
                <a:lnTo>
                  <a:pt x="96810" y="102233"/>
                </a:lnTo>
                <a:lnTo>
                  <a:pt x="53836" y="92883"/>
                </a:lnTo>
                <a:lnTo>
                  <a:pt x="14815" y="76273"/>
                </a:lnTo>
                <a:lnTo>
                  <a:pt x="0" y="55156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566789" y="2516251"/>
            <a:ext cx="219075" cy="52069"/>
          </a:xfrm>
          <a:custGeom>
            <a:avLst/>
            <a:gdLst/>
            <a:ahLst/>
            <a:cxnLst/>
            <a:rect l="l" t="t" r="r" b="b"/>
            <a:pathLst>
              <a:path w="219075" h="52069">
                <a:moveTo>
                  <a:pt x="0" y="51815"/>
                </a:moveTo>
                <a:lnTo>
                  <a:pt x="67817" y="51815"/>
                </a:lnTo>
                <a:lnTo>
                  <a:pt x="135762" y="0"/>
                </a:lnTo>
                <a:lnTo>
                  <a:pt x="219075" y="0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576694" y="2516251"/>
            <a:ext cx="199390" cy="52069"/>
          </a:xfrm>
          <a:custGeom>
            <a:avLst/>
            <a:gdLst/>
            <a:ahLst/>
            <a:cxnLst/>
            <a:rect l="l" t="t" r="r" b="b"/>
            <a:pathLst>
              <a:path w="199390" h="52069">
                <a:moveTo>
                  <a:pt x="0" y="0"/>
                </a:moveTo>
                <a:lnTo>
                  <a:pt x="67818" y="0"/>
                </a:lnTo>
                <a:lnTo>
                  <a:pt x="135635" y="51815"/>
                </a:lnTo>
                <a:lnTo>
                  <a:pt x="199262" y="51815"/>
                </a:lnTo>
              </a:path>
            </a:pathLst>
          </a:custGeom>
          <a:ln w="1270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490589" y="2539492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5057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876415" y="2543048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278"/>
                </a:lnTo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776595" y="3546043"/>
            <a:ext cx="370166" cy="30675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747639" y="3500410"/>
            <a:ext cx="506412" cy="10600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300721" y="5058384"/>
            <a:ext cx="411949" cy="36616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268464" y="5003749"/>
            <a:ext cx="563562" cy="12654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268339" y="2012442"/>
            <a:ext cx="149225" cy="420370"/>
          </a:xfrm>
          <a:custGeom>
            <a:avLst/>
            <a:gdLst/>
            <a:ahLst/>
            <a:cxnLst/>
            <a:rect l="l" t="t" r="r" b="b"/>
            <a:pathLst>
              <a:path w="149225" h="420369">
                <a:moveTo>
                  <a:pt x="149225" y="0"/>
                </a:moveTo>
                <a:lnTo>
                  <a:pt x="0" y="420243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417564" y="2012442"/>
            <a:ext cx="149225" cy="418465"/>
          </a:xfrm>
          <a:custGeom>
            <a:avLst/>
            <a:gdLst/>
            <a:ahLst/>
            <a:cxnLst/>
            <a:rect l="l" t="t" r="r" b="b"/>
            <a:pathLst>
              <a:path w="149225" h="418464">
                <a:moveTo>
                  <a:pt x="0" y="0"/>
                </a:moveTo>
                <a:lnTo>
                  <a:pt x="149225" y="418465"/>
                </a:lnTo>
              </a:path>
            </a:pathLst>
          </a:custGeom>
          <a:ln w="19049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268339" y="2430907"/>
            <a:ext cx="149225" cy="45720"/>
          </a:xfrm>
          <a:custGeom>
            <a:avLst/>
            <a:gdLst/>
            <a:ahLst/>
            <a:cxnLst/>
            <a:rect l="l" t="t" r="r" b="b"/>
            <a:pathLst>
              <a:path w="149225" h="45719">
                <a:moveTo>
                  <a:pt x="0" y="0"/>
                </a:moveTo>
                <a:lnTo>
                  <a:pt x="149225" y="45592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417564" y="2430907"/>
            <a:ext cx="149225" cy="45720"/>
          </a:xfrm>
          <a:custGeom>
            <a:avLst/>
            <a:gdLst/>
            <a:ahLst/>
            <a:cxnLst/>
            <a:rect l="l" t="t" r="r" b="b"/>
            <a:pathLst>
              <a:path w="149225" h="45719">
                <a:moveTo>
                  <a:pt x="149225" y="0"/>
                </a:moveTo>
                <a:lnTo>
                  <a:pt x="0" y="45592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417564" y="2021839"/>
            <a:ext cx="0" cy="454659"/>
          </a:xfrm>
          <a:custGeom>
            <a:avLst/>
            <a:gdLst/>
            <a:ahLst/>
            <a:cxnLst/>
            <a:rect l="l" t="t" r="r" b="b"/>
            <a:pathLst>
              <a:path h="454660">
                <a:moveTo>
                  <a:pt x="0" y="0"/>
                </a:moveTo>
                <a:lnTo>
                  <a:pt x="0" y="454660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268339" y="2387726"/>
            <a:ext cx="149225" cy="45085"/>
          </a:xfrm>
          <a:custGeom>
            <a:avLst/>
            <a:gdLst/>
            <a:ahLst/>
            <a:cxnLst/>
            <a:rect l="l" t="t" r="r" b="b"/>
            <a:pathLst>
              <a:path w="149225" h="45085">
                <a:moveTo>
                  <a:pt x="0" y="44958"/>
                </a:moveTo>
                <a:lnTo>
                  <a:pt x="149225" y="0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417564" y="2387726"/>
            <a:ext cx="149225" cy="43180"/>
          </a:xfrm>
          <a:custGeom>
            <a:avLst/>
            <a:gdLst/>
            <a:ahLst/>
            <a:cxnLst/>
            <a:rect l="l" t="t" r="r" b="b"/>
            <a:pathLst>
              <a:path w="149225" h="43180">
                <a:moveTo>
                  <a:pt x="149225" y="43180"/>
                </a:moveTo>
                <a:lnTo>
                  <a:pt x="0" y="0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331711" y="2250185"/>
            <a:ext cx="86360" cy="34290"/>
          </a:xfrm>
          <a:custGeom>
            <a:avLst/>
            <a:gdLst/>
            <a:ahLst/>
            <a:cxnLst/>
            <a:rect l="l" t="t" r="r" b="b"/>
            <a:pathLst>
              <a:path w="86360" h="34289">
                <a:moveTo>
                  <a:pt x="0" y="0"/>
                </a:moveTo>
                <a:lnTo>
                  <a:pt x="85851" y="34289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417564" y="2250185"/>
            <a:ext cx="90805" cy="34290"/>
          </a:xfrm>
          <a:custGeom>
            <a:avLst/>
            <a:gdLst/>
            <a:ahLst/>
            <a:cxnLst/>
            <a:rect l="l" t="t" r="r" b="b"/>
            <a:pathLst>
              <a:path w="90804" h="34289">
                <a:moveTo>
                  <a:pt x="0" y="34289"/>
                </a:moveTo>
                <a:lnTo>
                  <a:pt x="90296" y="0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303264" y="2311400"/>
            <a:ext cx="111125" cy="46990"/>
          </a:xfrm>
          <a:custGeom>
            <a:avLst/>
            <a:gdLst/>
            <a:ahLst/>
            <a:cxnLst/>
            <a:rect l="l" t="t" r="r" b="b"/>
            <a:pathLst>
              <a:path w="111125" h="46989">
                <a:moveTo>
                  <a:pt x="0" y="0"/>
                </a:moveTo>
                <a:lnTo>
                  <a:pt x="110744" y="46862"/>
                </a:lnTo>
              </a:path>
            </a:pathLst>
          </a:custGeom>
          <a:ln w="19049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417564" y="2320798"/>
            <a:ext cx="111760" cy="41275"/>
          </a:xfrm>
          <a:custGeom>
            <a:avLst/>
            <a:gdLst/>
            <a:ahLst/>
            <a:cxnLst/>
            <a:rect l="l" t="t" r="r" b="b"/>
            <a:pathLst>
              <a:path w="111759" h="41275">
                <a:moveTo>
                  <a:pt x="0" y="41275"/>
                </a:moveTo>
                <a:lnTo>
                  <a:pt x="111379" y="0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417564" y="2186939"/>
            <a:ext cx="57150" cy="17145"/>
          </a:xfrm>
          <a:custGeom>
            <a:avLst/>
            <a:gdLst/>
            <a:ahLst/>
            <a:cxnLst/>
            <a:rect l="l" t="t" r="r" b="b"/>
            <a:pathLst>
              <a:path w="57150" h="17144">
                <a:moveTo>
                  <a:pt x="0" y="16890"/>
                </a:moveTo>
                <a:lnTo>
                  <a:pt x="56769" y="0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417564" y="2100072"/>
            <a:ext cx="36195" cy="13335"/>
          </a:xfrm>
          <a:custGeom>
            <a:avLst/>
            <a:gdLst/>
            <a:ahLst/>
            <a:cxnLst/>
            <a:rect l="l" t="t" r="r" b="b"/>
            <a:pathLst>
              <a:path w="36195" h="13335">
                <a:moveTo>
                  <a:pt x="0" y="13080"/>
                </a:moveTo>
                <a:lnTo>
                  <a:pt x="35687" y="0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6353555" y="2181351"/>
            <a:ext cx="69215" cy="22860"/>
          </a:xfrm>
          <a:custGeom>
            <a:avLst/>
            <a:gdLst/>
            <a:ahLst/>
            <a:cxnLst/>
            <a:rect l="l" t="t" r="r" b="b"/>
            <a:pathLst>
              <a:path w="69214" h="22860">
                <a:moveTo>
                  <a:pt x="0" y="0"/>
                </a:moveTo>
                <a:lnTo>
                  <a:pt x="69088" y="22478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384163" y="2096261"/>
            <a:ext cx="40005" cy="22860"/>
          </a:xfrm>
          <a:custGeom>
            <a:avLst/>
            <a:gdLst/>
            <a:ahLst/>
            <a:cxnLst/>
            <a:rect l="l" t="t" r="r" b="b"/>
            <a:pathLst>
              <a:path w="40004" h="22860">
                <a:moveTo>
                  <a:pt x="0" y="0"/>
                </a:moveTo>
                <a:lnTo>
                  <a:pt x="40004" y="22478"/>
                </a:lnTo>
              </a:path>
            </a:pathLst>
          </a:custGeom>
          <a:ln w="1905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196965" y="1844649"/>
            <a:ext cx="457200" cy="33276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390640" y="1982184"/>
            <a:ext cx="51435" cy="46990"/>
          </a:xfrm>
          <a:custGeom>
            <a:avLst/>
            <a:gdLst/>
            <a:ahLst/>
            <a:cxnLst/>
            <a:rect l="l" t="t" r="r" b="b"/>
            <a:pathLst>
              <a:path w="51435" h="46989">
                <a:moveTo>
                  <a:pt x="14371" y="0"/>
                </a:moveTo>
                <a:lnTo>
                  <a:pt x="3985" y="8923"/>
                </a:lnTo>
                <a:lnTo>
                  <a:pt x="0" y="22002"/>
                </a:lnTo>
                <a:lnTo>
                  <a:pt x="29" y="23190"/>
                </a:lnTo>
                <a:lnTo>
                  <a:pt x="4147" y="35139"/>
                </a:lnTo>
                <a:lnTo>
                  <a:pt x="14531" y="43487"/>
                </a:lnTo>
                <a:lnTo>
                  <a:pt x="30193" y="46471"/>
                </a:lnTo>
                <a:lnTo>
                  <a:pt x="41436" y="41630"/>
                </a:lnTo>
                <a:lnTo>
                  <a:pt x="48963" y="31008"/>
                </a:lnTo>
                <a:lnTo>
                  <a:pt x="51108" y="14800"/>
                </a:lnTo>
                <a:lnTo>
                  <a:pt x="44742" y="6040"/>
                </a:lnTo>
                <a:lnTo>
                  <a:pt x="32613" y="659"/>
                </a:lnTo>
                <a:lnTo>
                  <a:pt x="143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390640" y="1982184"/>
            <a:ext cx="51435" cy="46990"/>
          </a:xfrm>
          <a:custGeom>
            <a:avLst/>
            <a:gdLst/>
            <a:ahLst/>
            <a:cxnLst/>
            <a:rect l="l" t="t" r="r" b="b"/>
            <a:pathLst>
              <a:path w="51435" h="46989">
                <a:moveTo>
                  <a:pt x="0" y="22002"/>
                </a:moveTo>
                <a:lnTo>
                  <a:pt x="3985" y="8923"/>
                </a:lnTo>
                <a:lnTo>
                  <a:pt x="14371" y="0"/>
                </a:lnTo>
                <a:lnTo>
                  <a:pt x="32613" y="659"/>
                </a:lnTo>
                <a:lnTo>
                  <a:pt x="44742" y="6040"/>
                </a:lnTo>
                <a:lnTo>
                  <a:pt x="51108" y="14800"/>
                </a:lnTo>
                <a:lnTo>
                  <a:pt x="48963" y="31008"/>
                </a:lnTo>
                <a:lnTo>
                  <a:pt x="41436" y="41630"/>
                </a:lnTo>
                <a:lnTo>
                  <a:pt x="30193" y="46471"/>
                </a:lnTo>
                <a:lnTo>
                  <a:pt x="14531" y="43487"/>
                </a:lnTo>
                <a:lnTo>
                  <a:pt x="4147" y="35139"/>
                </a:lnTo>
                <a:lnTo>
                  <a:pt x="29" y="23190"/>
                </a:lnTo>
                <a:lnTo>
                  <a:pt x="0" y="22002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6173470" y="1443156"/>
            <a:ext cx="2689860" cy="2102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163793"/>
                </a:solidFill>
                <a:latin typeface="宋体"/>
                <a:cs typeface="宋体"/>
              </a:rPr>
              <a:t>移动网络</a:t>
            </a:r>
            <a:endParaRPr sz="16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379095" indent="1236345">
              <a:lnSpc>
                <a:spcPct val="100000"/>
              </a:lnSpc>
            </a:pPr>
            <a:r>
              <a:rPr sz="1600" b="1" spc="-5" dirty="0">
                <a:solidFill>
                  <a:srgbClr val="163793"/>
                </a:solidFill>
                <a:latin typeface="宋体"/>
                <a:cs typeface="宋体"/>
              </a:rPr>
              <a:t>全球</a:t>
            </a:r>
            <a:r>
              <a:rPr sz="1600" b="1" spc="-5" dirty="0">
                <a:solidFill>
                  <a:srgbClr val="163793"/>
                </a:solidFill>
                <a:latin typeface="Arial"/>
                <a:cs typeface="Arial"/>
              </a:rPr>
              <a:t>ISP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379095">
              <a:lnSpc>
                <a:spcPct val="100000"/>
              </a:lnSpc>
              <a:spcBef>
                <a:spcPts val="1040"/>
              </a:spcBef>
            </a:pPr>
            <a:r>
              <a:rPr sz="1600" b="1" spc="-5" dirty="0">
                <a:solidFill>
                  <a:srgbClr val="163793"/>
                </a:solidFill>
                <a:latin typeface="宋体"/>
                <a:cs typeface="宋体"/>
              </a:rPr>
              <a:t>家庭网络</a:t>
            </a:r>
            <a:endParaRPr sz="1600">
              <a:latin typeface="宋体"/>
              <a:cs typeface="宋体"/>
            </a:endParaRPr>
          </a:p>
          <a:p>
            <a:pPr marR="5080" algn="r">
              <a:lnSpc>
                <a:spcPct val="100000"/>
              </a:lnSpc>
              <a:spcBef>
                <a:spcPts val="705"/>
              </a:spcBef>
            </a:pPr>
            <a:r>
              <a:rPr sz="1600" b="1" spc="-5" dirty="0">
                <a:solidFill>
                  <a:srgbClr val="163793"/>
                </a:solidFill>
                <a:latin typeface="宋体"/>
                <a:cs typeface="宋体"/>
              </a:rPr>
              <a:t>区域</a:t>
            </a:r>
            <a:r>
              <a:rPr sz="1600" b="1" spc="-5" dirty="0">
                <a:solidFill>
                  <a:srgbClr val="163793"/>
                </a:solidFill>
                <a:latin typeface="Arial"/>
                <a:cs typeface="Arial"/>
              </a:rPr>
              <a:t>ISP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5337175" y="5686040"/>
            <a:ext cx="1456055" cy="42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5745">
              <a:lnSpc>
                <a:spcPts val="1730"/>
              </a:lnSpc>
            </a:pPr>
            <a:r>
              <a:rPr sz="1600" b="1" spc="-5" dirty="0">
                <a:solidFill>
                  <a:srgbClr val="163793"/>
                </a:solidFill>
                <a:latin typeface="宋体"/>
                <a:cs typeface="宋体"/>
              </a:rPr>
              <a:t>机构网络</a:t>
            </a:r>
            <a:endParaRPr sz="1600">
              <a:latin typeface="宋体"/>
              <a:cs typeface="宋体"/>
            </a:endParaRPr>
          </a:p>
          <a:p>
            <a:pPr marL="12700">
              <a:lnSpc>
                <a:spcPts val="1730"/>
              </a:lnSpc>
            </a:pPr>
            <a:r>
              <a:rPr sz="1600" b="1" spc="-5" dirty="0">
                <a:solidFill>
                  <a:srgbClr val="163793"/>
                </a:solidFill>
                <a:latin typeface="宋体"/>
                <a:cs typeface="宋体"/>
              </a:rPr>
              <a:t>（如校</a:t>
            </a:r>
            <a:r>
              <a:rPr sz="1600" b="1" spc="0" dirty="0">
                <a:solidFill>
                  <a:srgbClr val="163793"/>
                </a:solidFill>
                <a:latin typeface="宋体"/>
                <a:cs typeface="宋体"/>
              </a:rPr>
              <a:t>园</a:t>
            </a:r>
            <a:r>
              <a:rPr sz="1600" b="1" spc="-5" dirty="0">
                <a:solidFill>
                  <a:srgbClr val="163793"/>
                </a:solidFill>
                <a:latin typeface="宋体"/>
                <a:cs typeface="宋体"/>
              </a:rPr>
              <a:t>网</a:t>
            </a:r>
            <a:r>
              <a:rPr sz="1600" b="1" spc="0" dirty="0">
                <a:solidFill>
                  <a:srgbClr val="163793"/>
                </a:solidFill>
                <a:latin typeface="宋体"/>
                <a:cs typeface="宋体"/>
              </a:rPr>
              <a:t>等</a:t>
            </a:r>
            <a:r>
              <a:rPr sz="1600" b="1" spc="-15" dirty="0">
                <a:solidFill>
                  <a:srgbClr val="163793"/>
                </a:solidFill>
                <a:latin typeface="宋体"/>
                <a:cs typeface="宋体"/>
              </a:rPr>
              <a:t>）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8556243" y="5003038"/>
            <a:ext cx="45084" cy="45885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387715" y="5002276"/>
            <a:ext cx="166636" cy="45872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565642" y="5030470"/>
            <a:ext cx="17988" cy="41859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558783" y="5245353"/>
            <a:ext cx="41656" cy="3797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387715" y="5059279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8382952" y="5059279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8473440" y="5049773"/>
            <a:ext cx="92075" cy="30480"/>
          </a:xfrm>
          <a:custGeom>
            <a:avLst/>
            <a:gdLst/>
            <a:ahLst/>
            <a:cxnLst/>
            <a:rect l="l" t="t" r="r" b="b"/>
            <a:pathLst>
              <a:path w="92075" h="30479">
                <a:moveTo>
                  <a:pt x="85343" y="0"/>
                </a:moveTo>
                <a:lnTo>
                  <a:pt x="6730" y="0"/>
                </a:lnTo>
                <a:lnTo>
                  <a:pt x="0" y="6731"/>
                </a:lnTo>
                <a:lnTo>
                  <a:pt x="0" y="23368"/>
                </a:lnTo>
                <a:lnTo>
                  <a:pt x="6730" y="30099"/>
                </a:lnTo>
                <a:lnTo>
                  <a:pt x="85343" y="30099"/>
                </a:lnTo>
                <a:lnTo>
                  <a:pt x="92075" y="23368"/>
                </a:lnTo>
                <a:lnTo>
                  <a:pt x="92075" y="6731"/>
                </a:lnTo>
                <a:lnTo>
                  <a:pt x="85343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8474964" y="5052948"/>
            <a:ext cx="88900" cy="2387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389366" y="5125954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384603" y="5125954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8473440" y="5114925"/>
            <a:ext cx="92075" cy="27305"/>
          </a:xfrm>
          <a:custGeom>
            <a:avLst/>
            <a:gdLst/>
            <a:ahLst/>
            <a:cxnLst/>
            <a:rect l="l" t="t" r="r" b="b"/>
            <a:pathLst>
              <a:path w="92075" h="27304">
                <a:moveTo>
                  <a:pt x="85978" y="0"/>
                </a:moveTo>
                <a:lnTo>
                  <a:pt x="5968" y="0"/>
                </a:lnTo>
                <a:lnTo>
                  <a:pt x="0" y="5968"/>
                </a:lnTo>
                <a:lnTo>
                  <a:pt x="0" y="20827"/>
                </a:lnTo>
                <a:lnTo>
                  <a:pt x="5968" y="26797"/>
                </a:lnTo>
                <a:lnTo>
                  <a:pt x="85978" y="26797"/>
                </a:lnTo>
                <a:lnTo>
                  <a:pt x="91948" y="20827"/>
                </a:lnTo>
                <a:lnTo>
                  <a:pt x="91948" y="5968"/>
                </a:lnTo>
                <a:lnTo>
                  <a:pt x="85978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8475091" y="5118100"/>
            <a:ext cx="88773" cy="2082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8389366" y="5192629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8384603" y="5192629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390890" y="5253082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8386127" y="5253082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471916" y="5246623"/>
            <a:ext cx="92075" cy="27305"/>
          </a:xfrm>
          <a:custGeom>
            <a:avLst/>
            <a:gdLst/>
            <a:ahLst/>
            <a:cxnLst/>
            <a:rect l="l" t="t" r="r" b="b"/>
            <a:pathLst>
              <a:path w="92075" h="27304">
                <a:moveTo>
                  <a:pt x="85978" y="0"/>
                </a:moveTo>
                <a:lnTo>
                  <a:pt x="5968" y="0"/>
                </a:lnTo>
                <a:lnTo>
                  <a:pt x="0" y="6095"/>
                </a:lnTo>
                <a:lnTo>
                  <a:pt x="0" y="20954"/>
                </a:lnTo>
                <a:lnTo>
                  <a:pt x="5968" y="27050"/>
                </a:lnTo>
                <a:lnTo>
                  <a:pt x="85978" y="27050"/>
                </a:lnTo>
                <a:lnTo>
                  <a:pt x="92075" y="20954"/>
                </a:lnTo>
                <a:lnTo>
                  <a:pt x="92075" y="6095"/>
                </a:lnTo>
                <a:lnTo>
                  <a:pt x="85978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473440" y="5246623"/>
            <a:ext cx="88773" cy="23748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559418" y="5187950"/>
            <a:ext cx="41655" cy="3771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471916" y="5183123"/>
            <a:ext cx="93980" cy="27305"/>
          </a:xfrm>
          <a:custGeom>
            <a:avLst/>
            <a:gdLst/>
            <a:ahLst/>
            <a:cxnLst/>
            <a:rect l="l" t="t" r="r" b="b"/>
            <a:pathLst>
              <a:path w="93979" h="27304">
                <a:moveTo>
                  <a:pt x="87502" y="0"/>
                </a:moveTo>
                <a:lnTo>
                  <a:pt x="5968" y="0"/>
                </a:lnTo>
                <a:lnTo>
                  <a:pt x="0" y="5968"/>
                </a:lnTo>
                <a:lnTo>
                  <a:pt x="0" y="20827"/>
                </a:lnTo>
                <a:lnTo>
                  <a:pt x="5968" y="26924"/>
                </a:lnTo>
                <a:lnTo>
                  <a:pt x="87502" y="26924"/>
                </a:lnTo>
                <a:lnTo>
                  <a:pt x="93599" y="20827"/>
                </a:lnTo>
                <a:lnTo>
                  <a:pt x="93599" y="5968"/>
                </a:lnTo>
                <a:lnTo>
                  <a:pt x="87502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8473440" y="5186298"/>
            <a:ext cx="92075" cy="207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8552815" y="5002276"/>
            <a:ext cx="11151" cy="45872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8558390" y="4997513"/>
            <a:ext cx="0" cy="468630"/>
          </a:xfrm>
          <a:custGeom>
            <a:avLst/>
            <a:gdLst/>
            <a:ahLst/>
            <a:cxnLst/>
            <a:rect l="l" t="t" r="r" b="b"/>
            <a:pathLst>
              <a:path h="468629">
                <a:moveTo>
                  <a:pt x="0" y="0"/>
                </a:moveTo>
                <a:lnTo>
                  <a:pt x="0" y="468249"/>
                </a:lnTo>
              </a:path>
            </a:pathLst>
          </a:custGeom>
          <a:ln w="20676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8563736" y="5118227"/>
            <a:ext cx="37338" cy="42799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563736" y="5052567"/>
            <a:ext cx="36477" cy="42523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595614" y="5440298"/>
            <a:ext cx="8255" cy="19050"/>
          </a:xfrm>
          <a:custGeom>
            <a:avLst/>
            <a:gdLst/>
            <a:ahLst/>
            <a:cxnLst/>
            <a:rect l="l" t="t" r="r" b="b"/>
            <a:pathLst>
              <a:path w="8254" h="19050">
                <a:moveTo>
                  <a:pt x="6222" y="0"/>
                </a:moveTo>
                <a:lnTo>
                  <a:pt x="1777" y="0"/>
                </a:lnTo>
                <a:lnTo>
                  <a:pt x="0" y="4190"/>
                </a:lnTo>
                <a:lnTo>
                  <a:pt x="0" y="14731"/>
                </a:lnTo>
                <a:lnTo>
                  <a:pt x="1777" y="19050"/>
                </a:lnTo>
                <a:lnTo>
                  <a:pt x="6222" y="19050"/>
                </a:lnTo>
                <a:lnTo>
                  <a:pt x="8000" y="14731"/>
                </a:lnTo>
                <a:lnTo>
                  <a:pt x="8000" y="4190"/>
                </a:lnTo>
                <a:lnTo>
                  <a:pt x="6222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561705" y="5440807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39">
                <a:moveTo>
                  <a:pt x="38226" y="0"/>
                </a:moveTo>
                <a:lnTo>
                  <a:pt x="0" y="17780"/>
                </a:lnTo>
                <a:lnTo>
                  <a:pt x="253" y="40259"/>
                </a:lnTo>
                <a:lnTo>
                  <a:pt x="38989" y="18415"/>
                </a:lnTo>
                <a:lnTo>
                  <a:pt x="38226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376539" y="5453126"/>
            <a:ext cx="190500" cy="30480"/>
          </a:xfrm>
          <a:custGeom>
            <a:avLst/>
            <a:gdLst/>
            <a:ahLst/>
            <a:cxnLst/>
            <a:rect l="l" t="t" r="r" b="b"/>
            <a:pathLst>
              <a:path w="190500" h="30479">
                <a:moveTo>
                  <a:pt x="183768" y="0"/>
                </a:moveTo>
                <a:lnTo>
                  <a:pt x="6730" y="0"/>
                </a:lnTo>
                <a:lnTo>
                  <a:pt x="0" y="6731"/>
                </a:lnTo>
                <a:lnTo>
                  <a:pt x="0" y="23368"/>
                </a:lnTo>
                <a:lnTo>
                  <a:pt x="6730" y="30099"/>
                </a:lnTo>
                <a:lnTo>
                  <a:pt x="183768" y="30099"/>
                </a:lnTo>
                <a:lnTo>
                  <a:pt x="190500" y="23368"/>
                </a:lnTo>
                <a:lnTo>
                  <a:pt x="190500" y="6731"/>
                </a:lnTo>
                <a:lnTo>
                  <a:pt x="18376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376539" y="5453126"/>
            <a:ext cx="190500" cy="30480"/>
          </a:xfrm>
          <a:custGeom>
            <a:avLst/>
            <a:gdLst/>
            <a:ahLst/>
            <a:cxnLst/>
            <a:rect l="l" t="t" r="r" b="b"/>
            <a:pathLst>
              <a:path w="190500" h="30479">
                <a:moveTo>
                  <a:pt x="0" y="14986"/>
                </a:moveTo>
                <a:lnTo>
                  <a:pt x="0" y="6731"/>
                </a:lnTo>
                <a:lnTo>
                  <a:pt x="6730" y="0"/>
                </a:lnTo>
                <a:lnTo>
                  <a:pt x="15112" y="0"/>
                </a:lnTo>
                <a:lnTo>
                  <a:pt x="175513" y="0"/>
                </a:lnTo>
                <a:lnTo>
                  <a:pt x="183768" y="0"/>
                </a:lnTo>
                <a:lnTo>
                  <a:pt x="190500" y="6731"/>
                </a:lnTo>
                <a:lnTo>
                  <a:pt x="190500" y="14986"/>
                </a:lnTo>
                <a:lnTo>
                  <a:pt x="190500" y="23368"/>
                </a:lnTo>
                <a:lnTo>
                  <a:pt x="183768" y="30099"/>
                </a:lnTo>
                <a:lnTo>
                  <a:pt x="175513" y="30099"/>
                </a:lnTo>
                <a:lnTo>
                  <a:pt x="15112" y="30099"/>
                </a:lnTo>
                <a:lnTo>
                  <a:pt x="6730" y="30099"/>
                </a:lnTo>
                <a:lnTo>
                  <a:pt x="0" y="23368"/>
                </a:lnTo>
                <a:lnTo>
                  <a:pt x="0" y="14986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387715" y="5461000"/>
            <a:ext cx="169799" cy="1574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387715" y="5461000"/>
            <a:ext cx="170180" cy="15875"/>
          </a:xfrm>
          <a:custGeom>
            <a:avLst/>
            <a:gdLst/>
            <a:ahLst/>
            <a:cxnLst/>
            <a:rect l="l" t="t" r="r" b="b"/>
            <a:pathLst>
              <a:path w="170179" h="15875">
                <a:moveTo>
                  <a:pt x="0" y="7874"/>
                </a:moveTo>
                <a:lnTo>
                  <a:pt x="0" y="3428"/>
                </a:lnTo>
                <a:lnTo>
                  <a:pt x="3555" y="0"/>
                </a:lnTo>
                <a:lnTo>
                  <a:pt x="7874" y="0"/>
                </a:lnTo>
                <a:lnTo>
                  <a:pt x="161925" y="0"/>
                </a:lnTo>
                <a:lnTo>
                  <a:pt x="166242" y="0"/>
                </a:lnTo>
                <a:lnTo>
                  <a:pt x="169799" y="3428"/>
                </a:lnTo>
                <a:lnTo>
                  <a:pt x="169799" y="7874"/>
                </a:lnTo>
                <a:lnTo>
                  <a:pt x="169799" y="12191"/>
                </a:lnTo>
                <a:lnTo>
                  <a:pt x="166242" y="15747"/>
                </a:lnTo>
                <a:lnTo>
                  <a:pt x="161925" y="15747"/>
                </a:lnTo>
                <a:lnTo>
                  <a:pt x="7874" y="15747"/>
                </a:lnTo>
                <a:lnTo>
                  <a:pt x="3555" y="15747"/>
                </a:lnTo>
                <a:lnTo>
                  <a:pt x="0" y="12191"/>
                </a:lnTo>
                <a:lnTo>
                  <a:pt x="0" y="7874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403463" y="5394325"/>
            <a:ext cx="25400" cy="28575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19684" y="0"/>
                </a:moveTo>
                <a:lnTo>
                  <a:pt x="5714" y="0"/>
                </a:lnTo>
                <a:lnTo>
                  <a:pt x="0" y="6350"/>
                </a:lnTo>
                <a:lnTo>
                  <a:pt x="0" y="22097"/>
                </a:lnTo>
                <a:lnTo>
                  <a:pt x="5714" y="28447"/>
                </a:lnTo>
                <a:lnTo>
                  <a:pt x="19684" y="28447"/>
                </a:lnTo>
                <a:lnTo>
                  <a:pt x="25400" y="22097"/>
                </a:lnTo>
                <a:lnTo>
                  <a:pt x="25400" y="6350"/>
                </a:lnTo>
                <a:lnTo>
                  <a:pt x="19684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8432165" y="5394325"/>
            <a:ext cx="25400" cy="28575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19684" y="0"/>
                </a:moveTo>
                <a:lnTo>
                  <a:pt x="5714" y="0"/>
                </a:lnTo>
                <a:lnTo>
                  <a:pt x="0" y="6350"/>
                </a:lnTo>
                <a:lnTo>
                  <a:pt x="0" y="22097"/>
                </a:lnTo>
                <a:lnTo>
                  <a:pt x="5714" y="28447"/>
                </a:lnTo>
                <a:lnTo>
                  <a:pt x="19684" y="28447"/>
                </a:lnTo>
                <a:lnTo>
                  <a:pt x="25273" y="22097"/>
                </a:lnTo>
                <a:lnTo>
                  <a:pt x="25273" y="6350"/>
                </a:lnTo>
                <a:lnTo>
                  <a:pt x="196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8459089" y="5394325"/>
            <a:ext cx="25400" cy="28575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19684" y="0"/>
                </a:moveTo>
                <a:lnTo>
                  <a:pt x="5714" y="0"/>
                </a:lnTo>
                <a:lnTo>
                  <a:pt x="0" y="6350"/>
                </a:lnTo>
                <a:lnTo>
                  <a:pt x="0" y="22097"/>
                </a:lnTo>
                <a:lnTo>
                  <a:pt x="5714" y="28447"/>
                </a:lnTo>
                <a:lnTo>
                  <a:pt x="19684" y="28447"/>
                </a:lnTo>
                <a:lnTo>
                  <a:pt x="25272" y="22097"/>
                </a:lnTo>
                <a:lnTo>
                  <a:pt x="25272" y="6350"/>
                </a:lnTo>
                <a:lnTo>
                  <a:pt x="19684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530611" y="528487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74"/>
                </a:lnTo>
              </a:path>
            </a:pathLst>
          </a:custGeom>
          <a:ln w="12744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530611" y="5280113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899"/>
                </a:lnTo>
              </a:path>
            </a:pathLst>
          </a:custGeom>
          <a:ln w="22269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240394" y="5304663"/>
            <a:ext cx="45084" cy="45890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071739" y="5303837"/>
            <a:ext cx="166636" cy="45872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8249666" y="5332095"/>
            <a:ext cx="17988" cy="41863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242934" y="5546978"/>
            <a:ext cx="41656" cy="37973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8071739" y="5360904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066976" y="5360904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8157591" y="5351398"/>
            <a:ext cx="92075" cy="30480"/>
          </a:xfrm>
          <a:custGeom>
            <a:avLst/>
            <a:gdLst/>
            <a:ahLst/>
            <a:cxnLst/>
            <a:rect l="l" t="t" r="r" b="b"/>
            <a:pathLst>
              <a:path w="92075" h="30479">
                <a:moveTo>
                  <a:pt x="85216" y="0"/>
                </a:moveTo>
                <a:lnTo>
                  <a:pt x="6730" y="0"/>
                </a:lnTo>
                <a:lnTo>
                  <a:pt x="0" y="6731"/>
                </a:lnTo>
                <a:lnTo>
                  <a:pt x="0" y="23367"/>
                </a:lnTo>
                <a:lnTo>
                  <a:pt x="6730" y="30098"/>
                </a:lnTo>
                <a:lnTo>
                  <a:pt x="85216" y="30098"/>
                </a:lnTo>
                <a:lnTo>
                  <a:pt x="91948" y="23367"/>
                </a:lnTo>
                <a:lnTo>
                  <a:pt x="91948" y="6731"/>
                </a:lnTo>
                <a:lnTo>
                  <a:pt x="85216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159115" y="5354573"/>
            <a:ext cx="88773" cy="2387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073390" y="5427579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068627" y="5427579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157464" y="5416550"/>
            <a:ext cx="92075" cy="27305"/>
          </a:xfrm>
          <a:custGeom>
            <a:avLst/>
            <a:gdLst/>
            <a:ahLst/>
            <a:cxnLst/>
            <a:rect l="l" t="t" r="r" b="b"/>
            <a:pathLst>
              <a:path w="92075" h="27304">
                <a:moveTo>
                  <a:pt x="85978" y="0"/>
                </a:moveTo>
                <a:lnTo>
                  <a:pt x="5968" y="0"/>
                </a:lnTo>
                <a:lnTo>
                  <a:pt x="0" y="5968"/>
                </a:lnTo>
                <a:lnTo>
                  <a:pt x="0" y="20828"/>
                </a:lnTo>
                <a:lnTo>
                  <a:pt x="5968" y="26796"/>
                </a:lnTo>
                <a:lnTo>
                  <a:pt x="85978" y="26796"/>
                </a:lnTo>
                <a:lnTo>
                  <a:pt x="92075" y="20828"/>
                </a:lnTo>
                <a:lnTo>
                  <a:pt x="92075" y="5968"/>
                </a:lnTo>
                <a:lnTo>
                  <a:pt x="85978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159115" y="5419725"/>
            <a:ext cx="88900" cy="20828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073390" y="5494254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068627" y="5494254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075041" y="5554707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5" y="0"/>
                </a:lnTo>
              </a:path>
            </a:pathLst>
          </a:custGeom>
          <a:ln w="943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070278" y="5554707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4790" y="0"/>
                </a:lnTo>
              </a:path>
            </a:pathLst>
          </a:custGeom>
          <a:ln w="18960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155940" y="5548248"/>
            <a:ext cx="92075" cy="27305"/>
          </a:xfrm>
          <a:custGeom>
            <a:avLst/>
            <a:gdLst/>
            <a:ahLst/>
            <a:cxnLst/>
            <a:rect l="l" t="t" r="r" b="b"/>
            <a:pathLst>
              <a:path w="92075" h="27304">
                <a:moveTo>
                  <a:pt x="85978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20954"/>
                </a:lnTo>
                <a:lnTo>
                  <a:pt x="6095" y="27050"/>
                </a:lnTo>
                <a:lnTo>
                  <a:pt x="85978" y="27050"/>
                </a:lnTo>
                <a:lnTo>
                  <a:pt x="92075" y="20954"/>
                </a:lnTo>
                <a:lnTo>
                  <a:pt x="92075" y="6095"/>
                </a:lnTo>
                <a:lnTo>
                  <a:pt x="85978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157464" y="5548248"/>
            <a:ext cx="88900" cy="2374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243569" y="5489575"/>
            <a:ext cx="41655" cy="3771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8155940" y="5484748"/>
            <a:ext cx="93980" cy="27305"/>
          </a:xfrm>
          <a:custGeom>
            <a:avLst/>
            <a:gdLst/>
            <a:ahLst/>
            <a:cxnLst/>
            <a:rect l="l" t="t" r="r" b="b"/>
            <a:pathLst>
              <a:path w="93979" h="27304">
                <a:moveTo>
                  <a:pt x="87629" y="0"/>
                </a:moveTo>
                <a:lnTo>
                  <a:pt x="5968" y="0"/>
                </a:lnTo>
                <a:lnTo>
                  <a:pt x="0" y="5968"/>
                </a:lnTo>
                <a:lnTo>
                  <a:pt x="0" y="20828"/>
                </a:lnTo>
                <a:lnTo>
                  <a:pt x="5968" y="26923"/>
                </a:lnTo>
                <a:lnTo>
                  <a:pt x="87629" y="26923"/>
                </a:lnTo>
                <a:lnTo>
                  <a:pt x="93599" y="20828"/>
                </a:lnTo>
                <a:lnTo>
                  <a:pt x="93599" y="5968"/>
                </a:lnTo>
                <a:lnTo>
                  <a:pt x="87629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157464" y="5487923"/>
            <a:ext cx="92075" cy="207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8236839" y="5303837"/>
            <a:ext cx="11151" cy="45872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8242414" y="5299075"/>
            <a:ext cx="0" cy="468630"/>
          </a:xfrm>
          <a:custGeom>
            <a:avLst/>
            <a:gdLst/>
            <a:ahLst/>
            <a:cxnLst/>
            <a:rect l="l" t="t" r="r" b="b"/>
            <a:pathLst>
              <a:path h="468629">
                <a:moveTo>
                  <a:pt x="0" y="0"/>
                </a:moveTo>
                <a:lnTo>
                  <a:pt x="0" y="468249"/>
                </a:lnTo>
              </a:path>
            </a:pathLst>
          </a:custGeom>
          <a:ln w="20676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247888" y="5419852"/>
            <a:ext cx="37210" cy="42798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247888" y="5354192"/>
            <a:ext cx="36365" cy="42505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279638" y="5741885"/>
            <a:ext cx="8255" cy="19685"/>
          </a:xfrm>
          <a:custGeom>
            <a:avLst/>
            <a:gdLst/>
            <a:ahLst/>
            <a:cxnLst/>
            <a:rect l="l" t="t" r="r" b="b"/>
            <a:pathLst>
              <a:path w="8254" h="19685">
                <a:moveTo>
                  <a:pt x="6222" y="0"/>
                </a:moveTo>
                <a:lnTo>
                  <a:pt x="1777" y="0"/>
                </a:lnTo>
                <a:lnTo>
                  <a:pt x="0" y="4267"/>
                </a:lnTo>
                <a:lnTo>
                  <a:pt x="0" y="14808"/>
                </a:lnTo>
                <a:lnTo>
                  <a:pt x="1777" y="19075"/>
                </a:lnTo>
                <a:lnTo>
                  <a:pt x="6222" y="19075"/>
                </a:lnTo>
                <a:lnTo>
                  <a:pt x="8000" y="14808"/>
                </a:lnTo>
                <a:lnTo>
                  <a:pt x="8000" y="4267"/>
                </a:lnTo>
                <a:lnTo>
                  <a:pt x="6222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245729" y="5742495"/>
            <a:ext cx="39370" cy="40640"/>
          </a:xfrm>
          <a:custGeom>
            <a:avLst/>
            <a:gdLst/>
            <a:ahLst/>
            <a:cxnLst/>
            <a:rect l="l" t="t" r="r" b="b"/>
            <a:pathLst>
              <a:path w="39370" h="40639">
                <a:moveTo>
                  <a:pt x="38353" y="0"/>
                </a:moveTo>
                <a:lnTo>
                  <a:pt x="0" y="17729"/>
                </a:lnTo>
                <a:lnTo>
                  <a:pt x="253" y="40144"/>
                </a:lnTo>
                <a:lnTo>
                  <a:pt x="39116" y="18402"/>
                </a:lnTo>
                <a:lnTo>
                  <a:pt x="38353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060690" y="5754738"/>
            <a:ext cx="190500" cy="30480"/>
          </a:xfrm>
          <a:custGeom>
            <a:avLst/>
            <a:gdLst/>
            <a:ahLst/>
            <a:cxnLst/>
            <a:rect l="l" t="t" r="r" b="b"/>
            <a:pathLst>
              <a:path w="190500" h="30479">
                <a:moveTo>
                  <a:pt x="183768" y="0"/>
                </a:moveTo>
                <a:lnTo>
                  <a:pt x="6730" y="0"/>
                </a:lnTo>
                <a:lnTo>
                  <a:pt x="0" y="6743"/>
                </a:lnTo>
                <a:lnTo>
                  <a:pt x="0" y="23367"/>
                </a:lnTo>
                <a:lnTo>
                  <a:pt x="6730" y="30111"/>
                </a:lnTo>
                <a:lnTo>
                  <a:pt x="183768" y="30111"/>
                </a:lnTo>
                <a:lnTo>
                  <a:pt x="190500" y="23367"/>
                </a:lnTo>
                <a:lnTo>
                  <a:pt x="190500" y="6743"/>
                </a:lnTo>
                <a:lnTo>
                  <a:pt x="183768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060690" y="5754738"/>
            <a:ext cx="190500" cy="30480"/>
          </a:xfrm>
          <a:custGeom>
            <a:avLst/>
            <a:gdLst/>
            <a:ahLst/>
            <a:cxnLst/>
            <a:rect l="l" t="t" r="r" b="b"/>
            <a:pathLst>
              <a:path w="190500" h="30479">
                <a:moveTo>
                  <a:pt x="0" y="15049"/>
                </a:moveTo>
                <a:lnTo>
                  <a:pt x="0" y="6743"/>
                </a:lnTo>
                <a:lnTo>
                  <a:pt x="6730" y="0"/>
                </a:lnTo>
                <a:lnTo>
                  <a:pt x="14985" y="0"/>
                </a:lnTo>
                <a:lnTo>
                  <a:pt x="175386" y="0"/>
                </a:lnTo>
                <a:lnTo>
                  <a:pt x="183768" y="0"/>
                </a:lnTo>
                <a:lnTo>
                  <a:pt x="190500" y="6743"/>
                </a:lnTo>
                <a:lnTo>
                  <a:pt x="190500" y="15049"/>
                </a:lnTo>
                <a:lnTo>
                  <a:pt x="190500" y="23367"/>
                </a:lnTo>
                <a:lnTo>
                  <a:pt x="183768" y="30111"/>
                </a:lnTo>
                <a:lnTo>
                  <a:pt x="175386" y="30111"/>
                </a:lnTo>
                <a:lnTo>
                  <a:pt x="14985" y="30111"/>
                </a:lnTo>
                <a:lnTo>
                  <a:pt x="6730" y="30111"/>
                </a:lnTo>
                <a:lnTo>
                  <a:pt x="0" y="23367"/>
                </a:lnTo>
                <a:lnTo>
                  <a:pt x="0" y="15049"/>
                </a:lnTo>
                <a:close/>
              </a:path>
            </a:pathLst>
          </a:custGeom>
          <a:ln w="9524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071739" y="5762561"/>
            <a:ext cx="169925" cy="1586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071739" y="5762561"/>
            <a:ext cx="170180" cy="15875"/>
          </a:xfrm>
          <a:custGeom>
            <a:avLst/>
            <a:gdLst/>
            <a:ahLst/>
            <a:cxnLst/>
            <a:rect l="l" t="t" r="r" b="b"/>
            <a:pathLst>
              <a:path w="170179" h="15875">
                <a:moveTo>
                  <a:pt x="0" y="7937"/>
                </a:moveTo>
                <a:lnTo>
                  <a:pt x="0" y="3556"/>
                </a:lnTo>
                <a:lnTo>
                  <a:pt x="3555" y="0"/>
                </a:lnTo>
                <a:lnTo>
                  <a:pt x="8000" y="0"/>
                </a:lnTo>
                <a:lnTo>
                  <a:pt x="161925" y="0"/>
                </a:lnTo>
                <a:lnTo>
                  <a:pt x="166369" y="0"/>
                </a:lnTo>
                <a:lnTo>
                  <a:pt x="169925" y="3556"/>
                </a:lnTo>
                <a:lnTo>
                  <a:pt x="169925" y="7937"/>
                </a:lnTo>
                <a:lnTo>
                  <a:pt x="169925" y="12318"/>
                </a:lnTo>
                <a:lnTo>
                  <a:pt x="166369" y="15862"/>
                </a:lnTo>
                <a:lnTo>
                  <a:pt x="161925" y="15862"/>
                </a:lnTo>
                <a:lnTo>
                  <a:pt x="8000" y="15862"/>
                </a:lnTo>
                <a:lnTo>
                  <a:pt x="3555" y="15862"/>
                </a:lnTo>
                <a:lnTo>
                  <a:pt x="0" y="12318"/>
                </a:lnTo>
                <a:lnTo>
                  <a:pt x="0" y="7937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087614" y="5695912"/>
            <a:ext cx="25400" cy="28575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19557" y="0"/>
                </a:moveTo>
                <a:lnTo>
                  <a:pt x="5587" y="0"/>
                </a:lnTo>
                <a:lnTo>
                  <a:pt x="0" y="6388"/>
                </a:lnTo>
                <a:lnTo>
                  <a:pt x="0" y="22136"/>
                </a:lnTo>
                <a:lnTo>
                  <a:pt x="5587" y="28511"/>
                </a:lnTo>
                <a:lnTo>
                  <a:pt x="19557" y="28511"/>
                </a:lnTo>
                <a:lnTo>
                  <a:pt x="25272" y="22136"/>
                </a:lnTo>
                <a:lnTo>
                  <a:pt x="25272" y="6388"/>
                </a:lnTo>
                <a:lnTo>
                  <a:pt x="19557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116189" y="5695912"/>
            <a:ext cx="25400" cy="28575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19684" y="0"/>
                </a:moveTo>
                <a:lnTo>
                  <a:pt x="5714" y="0"/>
                </a:lnTo>
                <a:lnTo>
                  <a:pt x="0" y="6388"/>
                </a:lnTo>
                <a:lnTo>
                  <a:pt x="0" y="22136"/>
                </a:lnTo>
                <a:lnTo>
                  <a:pt x="5714" y="28511"/>
                </a:lnTo>
                <a:lnTo>
                  <a:pt x="19684" y="28511"/>
                </a:lnTo>
                <a:lnTo>
                  <a:pt x="25400" y="22136"/>
                </a:lnTo>
                <a:lnTo>
                  <a:pt x="25400" y="6388"/>
                </a:lnTo>
                <a:lnTo>
                  <a:pt x="196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143113" y="5695912"/>
            <a:ext cx="25400" cy="28575"/>
          </a:xfrm>
          <a:custGeom>
            <a:avLst/>
            <a:gdLst/>
            <a:ahLst/>
            <a:cxnLst/>
            <a:rect l="l" t="t" r="r" b="b"/>
            <a:pathLst>
              <a:path w="25400" h="28575">
                <a:moveTo>
                  <a:pt x="19684" y="0"/>
                </a:moveTo>
                <a:lnTo>
                  <a:pt x="5714" y="0"/>
                </a:lnTo>
                <a:lnTo>
                  <a:pt x="0" y="6388"/>
                </a:lnTo>
                <a:lnTo>
                  <a:pt x="0" y="22136"/>
                </a:lnTo>
                <a:lnTo>
                  <a:pt x="5714" y="28511"/>
                </a:lnTo>
                <a:lnTo>
                  <a:pt x="19684" y="28511"/>
                </a:lnTo>
                <a:lnTo>
                  <a:pt x="25400" y="22136"/>
                </a:lnTo>
                <a:lnTo>
                  <a:pt x="25400" y="6388"/>
                </a:lnTo>
                <a:lnTo>
                  <a:pt x="19684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214636" y="558650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74"/>
                </a:lnTo>
              </a:path>
            </a:pathLst>
          </a:custGeom>
          <a:ln w="12744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214636" y="5581738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899"/>
                </a:lnTo>
              </a:path>
            </a:pathLst>
          </a:custGeom>
          <a:ln w="22269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438140" y="2043061"/>
            <a:ext cx="530707" cy="223761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461380" y="2284653"/>
            <a:ext cx="442066" cy="173304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608701" y="2136775"/>
            <a:ext cx="352425" cy="208279"/>
          </a:xfrm>
          <a:custGeom>
            <a:avLst/>
            <a:gdLst/>
            <a:ahLst/>
            <a:cxnLst/>
            <a:rect l="l" t="t" r="r" b="b"/>
            <a:pathLst>
              <a:path w="352425" h="208280">
                <a:moveTo>
                  <a:pt x="63753" y="0"/>
                </a:moveTo>
                <a:lnTo>
                  <a:pt x="0" y="147827"/>
                </a:lnTo>
                <a:lnTo>
                  <a:pt x="282575" y="208152"/>
                </a:lnTo>
                <a:lnTo>
                  <a:pt x="351916" y="27177"/>
                </a:lnTo>
                <a:lnTo>
                  <a:pt x="63753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608701" y="2136775"/>
            <a:ext cx="352425" cy="208279"/>
          </a:xfrm>
          <a:custGeom>
            <a:avLst/>
            <a:gdLst/>
            <a:ahLst/>
            <a:cxnLst/>
            <a:rect l="l" t="t" r="r" b="b"/>
            <a:pathLst>
              <a:path w="352425" h="208280">
                <a:moveTo>
                  <a:pt x="63753" y="0"/>
                </a:moveTo>
                <a:lnTo>
                  <a:pt x="0" y="147827"/>
                </a:lnTo>
                <a:lnTo>
                  <a:pt x="282575" y="208152"/>
                </a:lnTo>
                <a:lnTo>
                  <a:pt x="351916" y="27177"/>
                </a:lnTo>
                <a:lnTo>
                  <a:pt x="63753" y="0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625972" y="2142159"/>
            <a:ext cx="319786" cy="189433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672835" y="2130679"/>
            <a:ext cx="298068" cy="38735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605526" y="2130298"/>
            <a:ext cx="83185" cy="161290"/>
          </a:xfrm>
          <a:custGeom>
            <a:avLst/>
            <a:gdLst/>
            <a:ahLst/>
            <a:cxnLst/>
            <a:rect l="l" t="t" r="r" b="b"/>
            <a:pathLst>
              <a:path w="83185" h="161289">
                <a:moveTo>
                  <a:pt x="68325" y="0"/>
                </a:moveTo>
                <a:lnTo>
                  <a:pt x="0" y="159257"/>
                </a:lnTo>
                <a:lnTo>
                  <a:pt x="13462" y="161289"/>
                </a:lnTo>
                <a:lnTo>
                  <a:pt x="82803" y="4444"/>
                </a:lnTo>
                <a:lnTo>
                  <a:pt x="6832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879591" y="2159126"/>
            <a:ext cx="89154" cy="186182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604636" y="2283460"/>
            <a:ext cx="304923" cy="62737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889497" y="2160777"/>
            <a:ext cx="83820" cy="187325"/>
          </a:xfrm>
          <a:custGeom>
            <a:avLst/>
            <a:gdLst/>
            <a:ahLst/>
            <a:cxnLst/>
            <a:rect l="l" t="t" r="r" b="b"/>
            <a:pathLst>
              <a:path w="83820" h="187325">
                <a:moveTo>
                  <a:pt x="83565" y="0"/>
                </a:moveTo>
                <a:lnTo>
                  <a:pt x="80644" y="0"/>
                </a:lnTo>
                <a:lnTo>
                  <a:pt x="0" y="185547"/>
                </a:lnTo>
                <a:lnTo>
                  <a:pt x="9016" y="186817"/>
                </a:lnTo>
                <a:lnTo>
                  <a:pt x="83565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605017" y="2291714"/>
            <a:ext cx="290957" cy="6210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600191" y="2358008"/>
            <a:ext cx="99060" cy="36830"/>
          </a:xfrm>
          <a:custGeom>
            <a:avLst/>
            <a:gdLst/>
            <a:ahLst/>
            <a:cxnLst/>
            <a:rect l="l" t="t" r="r" b="b"/>
            <a:pathLst>
              <a:path w="99060" h="36830">
                <a:moveTo>
                  <a:pt x="38354" y="0"/>
                </a:moveTo>
                <a:lnTo>
                  <a:pt x="0" y="20700"/>
                </a:lnTo>
                <a:lnTo>
                  <a:pt x="61595" y="36829"/>
                </a:lnTo>
                <a:lnTo>
                  <a:pt x="98679" y="13969"/>
                </a:lnTo>
                <a:lnTo>
                  <a:pt x="38354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601970" y="2358770"/>
            <a:ext cx="95376" cy="35051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5609082" y="2372486"/>
            <a:ext cx="34290" cy="11430"/>
          </a:xfrm>
          <a:custGeom>
            <a:avLst/>
            <a:gdLst/>
            <a:ahLst/>
            <a:cxnLst/>
            <a:rect l="l" t="t" r="r" b="b"/>
            <a:pathLst>
              <a:path w="34289" h="11430">
                <a:moveTo>
                  <a:pt x="9778" y="0"/>
                </a:moveTo>
                <a:lnTo>
                  <a:pt x="0" y="4952"/>
                </a:lnTo>
                <a:lnTo>
                  <a:pt x="24002" y="11302"/>
                </a:lnTo>
                <a:lnTo>
                  <a:pt x="33908" y="5587"/>
                </a:lnTo>
                <a:lnTo>
                  <a:pt x="9778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607939" y="2377694"/>
            <a:ext cx="25400" cy="7620"/>
          </a:xfrm>
          <a:custGeom>
            <a:avLst/>
            <a:gdLst/>
            <a:ahLst/>
            <a:cxnLst/>
            <a:rect l="l" t="t" r="r" b="b"/>
            <a:pathLst>
              <a:path w="25400" h="7619">
                <a:moveTo>
                  <a:pt x="1524" y="0"/>
                </a:moveTo>
                <a:lnTo>
                  <a:pt x="0" y="1015"/>
                </a:lnTo>
                <a:lnTo>
                  <a:pt x="23622" y="7111"/>
                </a:lnTo>
                <a:lnTo>
                  <a:pt x="25400" y="5968"/>
                </a:lnTo>
                <a:lnTo>
                  <a:pt x="1524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636895" y="2379726"/>
            <a:ext cx="34290" cy="11430"/>
          </a:xfrm>
          <a:custGeom>
            <a:avLst/>
            <a:gdLst/>
            <a:ahLst/>
            <a:cxnLst/>
            <a:rect l="l" t="t" r="r" b="b"/>
            <a:pathLst>
              <a:path w="34289" h="11430">
                <a:moveTo>
                  <a:pt x="9270" y="0"/>
                </a:moveTo>
                <a:lnTo>
                  <a:pt x="0" y="5079"/>
                </a:lnTo>
                <a:lnTo>
                  <a:pt x="24002" y="11429"/>
                </a:lnTo>
                <a:lnTo>
                  <a:pt x="33908" y="5841"/>
                </a:lnTo>
                <a:lnTo>
                  <a:pt x="927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635752" y="2385060"/>
            <a:ext cx="25400" cy="7620"/>
          </a:xfrm>
          <a:custGeom>
            <a:avLst/>
            <a:gdLst/>
            <a:ahLst/>
            <a:cxnLst/>
            <a:rect l="l" t="t" r="r" b="b"/>
            <a:pathLst>
              <a:path w="25400" h="7619">
                <a:moveTo>
                  <a:pt x="1524" y="0"/>
                </a:moveTo>
                <a:lnTo>
                  <a:pt x="0" y="1015"/>
                </a:lnTo>
                <a:lnTo>
                  <a:pt x="23622" y="7112"/>
                </a:lnTo>
                <a:lnTo>
                  <a:pt x="25400" y="5968"/>
                </a:lnTo>
                <a:lnTo>
                  <a:pt x="1524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769228" y="2363597"/>
            <a:ext cx="120014" cy="81280"/>
          </a:xfrm>
          <a:custGeom>
            <a:avLst/>
            <a:gdLst/>
            <a:ahLst/>
            <a:cxnLst/>
            <a:rect l="l" t="t" r="r" b="b"/>
            <a:pathLst>
              <a:path w="120014" h="81280">
                <a:moveTo>
                  <a:pt x="119507" y="0"/>
                </a:moveTo>
                <a:lnTo>
                  <a:pt x="254" y="75311"/>
                </a:lnTo>
                <a:lnTo>
                  <a:pt x="0" y="80899"/>
                </a:lnTo>
                <a:lnTo>
                  <a:pt x="119125" y="6095"/>
                </a:lnTo>
                <a:lnTo>
                  <a:pt x="119507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5464047" y="2369947"/>
            <a:ext cx="306070" cy="74295"/>
          </a:xfrm>
          <a:custGeom>
            <a:avLst/>
            <a:gdLst/>
            <a:ahLst/>
            <a:cxnLst/>
            <a:rect l="l" t="t" r="r" b="b"/>
            <a:pathLst>
              <a:path w="306070" h="74294">
                <a:moveTo>
                  <a:pt x="4317" y="0"/>
                </a:moveTo>
                <a:lnTo>
                  <a:pt x="635" y="0"/>
                </a:lnTo>
                <a:lnTo>
                  <a:pt x="0" y="2539"/>
                </a:lnTo>
                <a:lnTo>
                  <a:pt x="305562" y="73913"/>
                </a:lnTo>
                <a:lnTo>
                  <a:pt x="305942" y="69341"/>
                </a:lnTo>
                <a:lnTo>
                  <a:pt x="4317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464175" y="2363977"/>
            <a:ext cx="3810" cy="0"/>
          </a:xfrm>
          <a:custGeom>
            <a:avLst/>
            <a:gdLst/>
            <a:ahLst/>
            <a:cxnLst/>
            <a:rect l="l" t="t" r="r" b="b"/>
            <a:pathLst>
              <a:path w="3810">
                <a:moveTo>
                  <a:pt x="0" y="0"/>
                </a:moveTo>
                <a:lnTo>
                  <a:pt x="3301" y="0"/>
                </a:lnTo>
              </a:path>
            </a:pathLst>
          </a:custGeom>
          <a:ln w="14986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5464428" y="2295525"/>
            <a:ext cx="142240" cy="62230"/>
          </a:xfrm>
          <a:custGeom>
            <a:avLst/>
            <a:gdLst/>
            <a:ahLst/>
            <a:cxnLst/>
            <a:rect l="l" t="t" r="r" b="b"/>
            <a:pathLst>
              <a:path w="142239" h="62230">
                <a:moveTo>
                  <a:pt x="141350" y="0"/>
                </a:moveTo>
                <a:lnTo>
                  <a:pt x="0" y="60960"/>
                </a:lnTo>
                <a:lnTo>
                  <a:pt x="3556" y="61849"/>
                </a:lnTo>
                <a:lnTo>
                  <a:pt x="142112" y="1777"/>
                </a:lnTo>
                <a:lnTo>
                  <a:pt x="14135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5473953" y="2359660"/>
            <a:ext cx="290195" cy="71120"/>
          </a:xfrm>
          <a:custGeom>
            <a:avLst/>
            <a:gdLst/>
            <a:ahLst/>
            <a:cxnLst/>
            <a:rect l="l" t="t" r="r" b="b"/>
            <a:pathLst>
              <a:path w="290195" h="71119">
                <a:moveTo>
                  <a:pt x="4063" y="0"/>
                </a:moveTo>
                <a:lnTo>
                  <a:pt x="635" y="0"/>
                </a:lnTo>
                <a:lnTo>
                  <a:pt x="0" y="2286"/>
                </a:lnTo>
                <a:lnTo>
                  <a:pt x="289813" y="70992"/>
                </a:lnTo>
                <a:lnTo>
                  <a:pt x="290195" y="66548"/>
                </a:lnTo>
                <a:lnTo>
                  <a:pt x="4063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5763767" y="2354579"/>
            <a:ext cx="118745" cy="73660"/>
          </a:xfrm>
          <a:custGeom>
            <a:avLst/>
            <a:gdLst/>
            <a:ahLst/>
            <a:cxnLst/>
            <a:rect l="l" t="t" r="r" b="b"/>
            <a:pathLst>
              <a:path w="118745" h="73660">
                <a:moveTo>
                  <a:pt x="118237" y="0"/>
                </a:moveTo>
                <a:lnTo>
                  <a:pt x="0" y="71120"/>
                </a:lnTo>
                <a:lnTo>
                  <a:pt x="254" y="73533"/>
                </a:lnTo>
                <a:lnTo>
                  <a:pt x="1651" y="73533"/>
                </a:lnTo>
                <a:lnTo>
                  <a:pt x="118364" y="4572"/>
                </a:lnTo>
                <a:lnTo>
                  <a:pt x="118237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008114" y="5486400"/>
            <a:ext cx="470865" cy="223761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028560" y="5728755"/>
            <a:ext cx="392791" cy="171740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7159497" y="5580126"/>
            <a:ext cx="312420" cy="208279"/>
          </a:xfrm>
          <a:custGeom>
            <a:avLst/>
            <a:gdLst/>
            <a:ahLst/>
            <a:cxnLst/>
            <a:rect l="l" t="t" r="r" b="b"/>
            <a:pathLst>
              <a:path w="312420" h="208279">
                <a:moveTo>
                  <a:pt x="56515" y="0"/>
                </a:moveTo>
                <a:lnTo>
                  <a:pt x="0" y="147777"/>
                </a:lnTo>
                <a:lnTo>
                  <a:pt x="250698" y="208127"/>
                </a:lnTo>
                <a:lnTo>
                  <a:pt x="312293" y="27076"/>
                </a:lnTo>
                <a:lnTo>
                  <a:pt x="56515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159497" y="5580126"/>
            <a:ext cx="312420" cy="208279"/>
          </a:xfrm>
          <a:custGeom>
            <a:avLst/>
            <a:gdLst/>
            <a:ahLst/>
            <a:cxnLst/>
            <a:rect l="l" t="t" r="r" b="b"/>
            <a:pathLst>
              <a:path w="312420" h="208279">
                <a:moveTo>
                  <a:pt x="56515" y="0"/>
                </a:moveTo>
                <a:lnTo>
                  <a:pt x="0" y="147777"/>
                </a:lnTo>
                <a:lnTo>
                  <a:pt x="250698" y="208127"/>
                </a:lnTo>
                <a:lnTo>
                  <a:pt x="312293" y="27076"/>
                </a:lnTo>
                <a:lnTo>
                  <a:pt x="56515" y="0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7174865" y="5585434"/>
            <a:ext cx="283730" cy="189433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216393" y="5573903"/>
            <a:ext cx="264540" cy="38785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156704" y="5573648"/>
            <a:ext cx="73660" cy="161290"/>
          </a:xfrm>
          <a:custGeom>
            <a:avLst/>
            <a:gdLst/>
            <a:ahLst/>
            <a:cxnLst/>
            <a:rect l="l" t="t" r="r" b="b"/>
            <a:pathLst>
              <a:path w="73659" h="161289">
                <a:moveTo>
                  <a:pt x="60578" y="0"/>
                </a:moveTo>
                <a:lnTo>
                  <a:pt x="0" y="159181"/>
                </a:lnTo>
                <a:lnTo>
                  <a:pt x="11938" y="161226"/>
                </a:lnTo>
                <a:lnTo>
                  <a:pt x="73405" y="4317"/>
                </a:lnTo>
                <a:lnTo>
                  <a:pt x="60578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7399908" y="5602452"/>
            <a:ext cx="79121" cy="186118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155815" y="5726684"/>
            <a:ext cx="270588" cy="62826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7408671" y="5604027"/>
            <a:ext cx="74295" cy="187325"/>
          </a:xfrm>
          <a:custGeom>
            <a:avLst/>
            <a:gdLst/>
            <a:ahLst/>
            <a:cxnLst/>
            <a:rect l="l" t="t" r="r" b="b"/>
            <a:pathLst>
              <a:path w="74295" h="187325">
                <a:moveTo>
                  <a:pt x="74168" y="0"/>
                </a:moveTo>
                <a:lnTo>
                  <a:pt x="71627" y="0"/>
                </a:lnTo>
                <a:lnTo>
                  <a:pt x="0" y="185559"/>
                </a:lnTo>
                <a:lnTo>
                  <a:pt x="7874" y="186905"/>
                </a:lnTo>
                <a:lnTo>
                  <a:pt x="74168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156195" y="5735040"/>
            <a:ext cx="258190" cy="6203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151878" y="5801321"/>
            <a:ext cx="87630" cy="37465"/>
          </a:xfrm>
          <a:custGeom>
            <a:avLst/>
            <a:gdLst/>
            <a:ahLst/>
            <a:cxnLst/>
            <a:rect l="l" t="t" r="r" b="b"/>
            <a:pathLst>
              <a:path w="87629" h="37464">
                <a:moveTo>
                  <a:pt x="34163" y="0"/>
                </a:moveTo>
                <a:lnTo>
                  <a:pt x="0" y="20624"/>
                </a:lnTo>
                <a:lnTo>
                  <a:pt x="54737" y="36855"/>
                </a:lnTo>
                <a:lnTo>
                  <a:pt x="87629" y="13982"/>
                </a:lnTo>
                <a:lnTo>
                  <a:pt x="34163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153529" y="5802121"/>
            <a:ext cx="84581" cy="35039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159879" y="5815749"/>
            <a:ext cx="30480" cy="11430"/>
          </a:xfrm>
          <a:custGeom>
            <a:avLst/>
            <a:gdLst/>
            <a:ahLst/>
            <a:cxnLst/>
            <a:rect l="l" t="t" r="r" b="b"/>
            <a:pathLst>
              <a:path w="30479" h="11429">
                <a:moveTo>
                  <a:pt x="8636" y="0"/>
                </a:moveTo>
                <a:lnTo>
                  <a:pt x="0" y="4953"/>
                </a:lnTo>
                <a:lnTo>
                  <a:pt x="21209" y="11264"/>
                </a:lnTo>
                <a:lnTo>
                  <a:pt x="29972" y="5638"/>
                </a:lnTo>
                <a:lnTo>
                  <a:pt x="8636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158735" y="5820930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59" h="7620">
                <a:moveTo>
                  <a:pt x="1397" y="0"/>
                </a:moveTo>
                <a:lnTo>
                  <a:pt x="0" y="1015"/>
                </a:lnTo>
                <a:lnTo>
                  <a:pt x="20955" y="7099"/>
                </a:lnTo>
                <a:lnTo>
                  <a:pt x="22606" y="5968"/>
                </a:lnTo>
                <a:lnTo>
                  <a:pt x="1397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184517" y="5822962"/>
            <a:ext cx="30480" cy="12065"/>
          </a:xfrm>
          <a:custGeom>
            <a:avLst/>
            <a:gdLst/>
            <a:ahLst/>
            <a:cxnLst/>
            <a:rect l="l" t="t" r="r" b="b"/>
            <a:pathLst>
              <a:path w="30479" h="12064">
                <a:moveTo>
                  <a:pt x="8254" y="0"/>
                </a:moveTo>
                <a:lnTo>
                  <a:pt x="0" y="5181"/>
                </a:lnTo>
                <a:lnTo>
                  <a:pt x="21335" y="11493"/>
                </a:lnTo>
                <a:lnTo>
                  <a:pt x="30099" y="5854"/>
                </a:lnTo>
                <a:lnTo>
                  <a:pt x="8254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183501" y="5828372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59" h="7620">
                <a:moveTo>
                  <a:pt x="1397" y="0"/>
                </a:moveTo>
                <a:lnTo>
                  <a:pt x="0" y="1015"/>
                </a:lnTo>
                <a:lnTo>
                  <a:pt x="20954" y="7099"/>
                </a:lnTo>
                <a:lnTo>
                  <a:pt x="22605" y="5968"/>
                </a:lnTo>
                <a:lnTo>
                  <a:pt x="1397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301865" y="5806833"/>
            <a:ext cx="106680" cy="81280"/>
          </a:xfrm>
          <a:custGeom>
            <a:avLst/>
            <a:gdLst/>
            <a:ahLst/>
            <a:cxnLst/>
            <a:rect l="l" t="t" r="r" b="b"/>
            <a:pathLst>
              <a:path w="106679" h="81279">
                <a:moveTo>
                  <a:pt x="106171" y="0"/>
                </a:moveTo>
                <a:lnTo>
                  <a:pt x="380" y="75425"/>
                </a:lnTo>
                <a:lnTo>
                  <a:pt x="0" y="80937"/>
                </a:lnTo>
                <a:lnTo>
                  <a:pt x="105790" y="6134"/>
                </a:lnTo>
                <a:lnTo>
                  <a:pt x="106171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031101" y="5813297"/>
            <a:ext cx="271780" cy="74295"/>
          </a:xfrm>
          <a:custGeom>
            <a:avLst/>
            <a:gdLst/>
            <a:ahLst/>
            <a:cxnLst/>
            <a:rect l="l" t="t" r="r" b="b"/>
            <a:pathLst>
              <a:path w="271779" h="74295">
                <a:moveTo>
                  <a:pt x="3937" y="0"/>
                </a:moveTo>
                <a:lnTo>
                  <a:pt x="634" y="0"/>
                </a:lnTo>
                <a:lnTo>
                  <a:pt x="0" y="2451"/>
                </a:lnTo>
                <a:lnTo>
                  <a:pt x="271145" y="73850"/>
                </a:lnTo>
                <a:lnTo>
                  <a:pt x="271525" y="69253"/>
                </a:lnTo>
                <a:lnTo>
                  <a:pt x="3937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7031228" y="580722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14960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7031481" y="5738812"/>
            <a:ext cx="126364" cy="62230"/>
          </a:xfrm>
          <a:custGeom>
            <a:avLst/>
            <a:gdLst/>
            <a:ahLst/>
            <a:cxnLst/>
            <a:rect l="l" t="t" r="r" b="b"/>
            <a:pathLst>
              <a:path w="126365" h="62229">
                <a:moveTo>
                  <a:pt x="125475" y="0"/>
                </a:moveTo>
                <a:lnTo>
                  <a:pt x="0" y="60959"/>
                </a:lnTo>
                <a:lnTo>
                  <a:pt x="3175" y="61887"/>
                </a:lnTo>
                <a:lnTo>
                  <a:pt x="126111" y="1841"/>
                </a:lnTo>
                <a:lnTo>
                  <a:pt x="12547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7039991" y="5802896"/>
            <a:ext cx="257810" cy="71120"/>
          </a:xfrm>
          <a:custGeom>
            <a:avLst/>
            <a:gdLst/>
            <a:ahLst/>
            <a:cxnLst/>
            <a:rect l="l" t="t" r="r" b="b"/>
            <a:pathLst>
              <a:path w="257809" h="71120">
                <a:moveTo>
                  <a:pt x="3555" y="0"/>
                </a:moveTo>
                <a:lnTo>
                  <a:pt x="507" y="0"/>
                </a:lnTo>
                <a:lnTo>
                  <a:pt x="0" y="2362"/>
                </a:lnTo>
                <a:lnTo>
                  <a:pt x="257048" y="71018"/>
                </a:lnTo>
                <a:lnTo>
                  <a:pt x="257428" y="66598"/>
                </a:lnTo>
                <a:lnTo>
                  <a:pt x="355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297039" y="5797867"/>
            <a:ext cx="105410" cy="73660"/>
          </a:xfrm>
          <a:custGeom>
            <a:avLst/>
            <a:gdLst/>
            <a:ahLst/>
            <a:cxnLst/>
            <a:rect l="l" t="t" r="r" b="b"/>
            <a:pathLst>
              <a:path w="105409" h="73660">
                <a:moveTo>
                  <a:pt x="104901" y="0"/>
                </a:moveTo>
                <a:lnTo>
                  <a:pt x="0" y="71094"/>
                </a:lnTo>
                <a:lnTo>
                  <a:pt x="253" y="73533"/>
                </a:lnTo>
                <a:lnTo>
                  <a:pt x="1524" y="73533"/>
                </a:lnTo>
                <a:lnTo>
                  <a:pt x="105028" y="4572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696839" y="3041662"/>
            <a:ext cx="440943" cy="223761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715761" y="3284456"/>
            <a:ext cx="368152" cy="170959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838571" y="3135376"/>
            <a:ext cx="292735" cy="208279"/>
          </a:xfrm>
          <a:custGeom>
            <a:avLst/>
            <a:gdLst/>
            <a:ahLst/>
            <a:cxnLst/>
            <a:rect l="l" t="t" r="r" b="b"/>
            <a:pathLst>
              <a:path w="292735" h="208279">
                <a:moveTo>
                  <a:pt x="52958" y="0"/>
                </a:moveTo>
                <a:lnTo>
                  <a:pt x="0" y="147827"/>
                </a:lnTo>
                <a:lnTo>
                  <a:pt x="234823" y="208152"/>
                </a:lnTo>
                <a:lnTo>
                  <a:pt x="292480" y="27050"/>
                </a:lnTo>
                <a:lnTo>
                  <a:pt x="52958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838571" y="3135376"/>
            <a:ext cx="292735" cy="208279"/>
          </a:xfrm>
          <a:custGeom>
            <a:avLst/>
            <a:gdLst/>
            <a:ahLst/>
            <a:cxnLst/>
            <a:rect l="l" t="t" r="r" b="b"/>
            <a:pathLst>
              <a:path w="292735" h="208279">
                <a:moveTo>
                  <a:pt x="52958" y="0"/>
                </a:moveTo>
                <a:lnTo>
                  <a:pt x="0" y="147827"/>
                </a:lnTo>
                <a:lnTo>
                  <a:pt x="234823" y="208152"/>
                </a:lnTo>
                <a:lnTo>
                  <a:pt x="292480" y="27050"/>
                </a:lnTo>
                <a:lnTo>
                  <a:pt x="52958" y="0"/>
                </a:lnTo>
                <a:close/>
              </a:path>
            </a:pathLst>
          </a:custGeom>
          <a:ln w="9524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853048" y="3140633"/>
            <a:ext cx="265696" cy="189433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891784" y="3129152"/>
            <a:ext cx="247776" cy="38735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836030" y="3128898"/>
            <a:ext cx="69215" cy="161290"/>
          </a:xfrm>
          <a:custGeom>
            <a:avLst/>
            <a:gdLst/>
            <a:ahLst/>
            <a:cxnLst/>
            <a:rect l="l" t="t" r="r" b="b"/>
            <a:pathLst>
              <a:path w="69214" h="161289">
                <a:moveTo>
                  <a:pt x="56769" y="0"/>
                </a:moveTo>
                <a:lnTo>
                  <a:pt x="0" y="159130"/>
                </a:lnTo>
                <a:lnTo>
                  <a:pt x="11176" y="161289"/>
                </a:lnTo>
                <a:lnTo>
                  <a:pt x="68707" y="4317"/>
                </a:lnTo>
                <a:lnTo>
                  <a:pt x="56769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063741" y="3157727"/>
            <a:ext cx="74041" cy="186055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835269" y="3281934"/>
            <a:ext cx="253447" cy="62864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071996" y="3159251"/>
            <a:ext cx="69850" cy="187325"/>
          </a:xfrm>
          <a:custGeom>
            <a:avLst/>
            <a:gdLst/>
            <a:ahLst/>
            <a:cxnLst/>
            <a:rect l="l" t="t" r="r" b="b"/>
            <a:pathLst>
              <a:path w="69850" h="187325">
                <a:moveTo>
                  <a:pt x="69341" y="0"/>
                </a:moveTo>
                <a:lnTo>
                  <a:pt x="66928" y="0"/>
                </a:lnTo>
                <a:lnTo>
                  <a:pt x="0" y="185547"/>
                </a:lnTo>
                <a:lnTo>
                  <a:pt x="7365" y="186944"/>
                </a:lnTo>
                <a:lnTo>
                  <a:pt x="69341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5835522" y="3290315"/>
            <a:ext cx="241807" cy="61975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831459" y="3356609"/>
            <a:ext cx="82550" cy="36830"/>
          </a:xfrm>
          <a:custGeom>
            <a:avLst/>
            <a:gdLst/>
            <a:ahLst/>
            <a:cxnLst/>
            <a:rect l="l" t="t" r="r" b="b"/>
            <a:pathLst>
              <a:path w="82550" h="36829">
                <a:moveTo>
                  <a:pt x="32003" y="0"/>
                </a:moveTo>
                <a:lnTo>
                  <a:pt x="0" y="20574"/>
                </a:lnTo>
                <a:lnTo>
                  <a:pt x="51307" y="36829"/>
                </a:lnTo>
                <a:lnTo>
                  <a:pt x="82041" y="13969"/>
                </a:lnTo>
                <a:lnTo>
                  <a:pt x="32003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832983" y="3357371"/>
            <a:ext cx="79247" cy="35051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838952" y="3370960"/>
            <a:ext cx="28575" cy="11430"/>
          </a:xfrm>
          <a:custGeom>
            <a:avLst/>
            <a:gdLst/>
            <a:ahLst/>
            <a:cxnLst/>
            <a:rect l="l" t="t" r="r" b="b"/>
            <a:pathLst>
              <a:path w="28575" h="11429">
                <a:moveTo>
                  <a:pt x="8127" y="0"/>
                </a:moveTo>
                <a:lnTo>
                  <a:pt x="0" y="4952"/>
                </a:lnTo>
                <a:lnTo>
                  <a:pt x="19938" y="11302"/>
                </a:lnTo>
                <a:lnTo>
                  <a:pt x="28067" y="5714"/>
                </a:lnTo>
                <a:lnTo>
                  <a:pt x="8127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837935" y="3376167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89" h="7620">
                <a:moveTo>
                  <a:pt x="1269" y="0"/>
                </a:moveTo>
                <a:lnTo>
                  <a:pt x="0" y="1016"/>
                </a:lnTo>
                <a:lnTo>
                  <a:pt x="19685" y="7112"/>
                </a:lnTo>
                <a:lnTo>
                  <a:pt x="21209" y="5969"/>
                </a:lnTo>
                <a:lnTo>
                  <a:pt x="1269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862065" y="3378200"/>
            <a:ext cx="28575" cy="12065"/>
          </a:xfrm>
          <a:custGeom>
            <a:avLst/>
            <a:gdLst/>
            <a:ahLst/>
            <a:cxnLst/>
            <a:rect l="l" t="t" r="r" b="b"/>
            <a:pathLst>
              <a:path w="28575" h="12064">
                <a:moveTo>
                  <a:pt x="7747" y="0"/>
                </a:moveTo>
                <a:lnTo>
                  <a:pt x="0" y="5207"/>
                </a:lnTo>
                <a:lnTo>
                  <a:pt x="19938" y="11557"/>
                </a:lnTo>
                <a:lnTo>
                  <a:pt x="28067" y="5841"/>
                </a:lnTo>
                <a:lnTo>
                  <a:pt x="7747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861050" y="3383660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89" h="7620">
                <a:moveTo>
                  <a:pt x="1270" y="0"/>
                </a:moveTo>
                <a:lnTo>
                  <a:pt x="0" y="1015"/>
                </a:lnTo>
                <a:lnTo>
                  <a:pt x="19685" y="7112"/>
                </a:lnTo>
                <a:lnTo>
                  <a:pt x="21209" y="5968"/>
                </a:lnTo>
                <a:lnTo>
                  <a:pt x="127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971921" y="3362071"/>
            <a:ext cx="99695" cy="81280"/>
          </a:xfrm>
          <a:custGeom>
            <a:avLst/>
            <a:gdLst/>
            <a:ahLst/>
            <a:cxnLst/>
            <a:rect l="l" t="t" r="r" b="b"/>
            <a:pathLst>
              <a:path w="99695" h="81279">
                <a:moveTo>
                  <a:pt x="99313" y="0"/>
                </a:moveTo>
                <a:lnTo>
                  <a:pt x="380" y="75437"/>
                </a:lnTo>
                <a:lnTo>
                  <a:pt x="0" y="80899"/>
                </a:lnTo>
                <a:lnTo>
                  <a:pt x="99059" y="6095"/>
                </a:lnTo>
                <a:lnTo>
                  <a:pt x="99313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718428" y="3368547"/>
            <a:ext cx="254635" cy="74295"/>
          </a:xfrm>
          <a:custGeom>
            <a:avLst/>
            <a:gdLst/>
            <a:ahLst/>
            <a:cxnLst/>
            <a:rect l="l" t="t" r="r" b="b"/>
            <a:pathLst>
              <a:path w="254635" h="74295">
                <a:moveTo>
                  <a:pt x="3556" y="0"/>
                </a:moveTo>
                <a:lnTo>
                  <a:pt x="508" y="0"/>
                </a:lnTo>
                <a:lnTo>
                  <a:pt x="0" y="2412"/>
                </a:lnTo>
                <a:lnTo>
                  <a:pt x="253873" y="73787"/>
                </a:lnTo>
                <a:lnTo>
                  <a:pt x="254126" y="69214"/>
                </a:lnTo>
                <a:lnTo>
                  <a:pt x="3556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718555" y="3362452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2794" y="0"/>
                </a:lnTo>
              </a:path>
            </a:pathLst>
          </a:custGeom>
          <a:ln w="14986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718683" y="3294126"/>
            <a:ext cx="118110" cy="62230"/>
          </a:xfrm>
          <a:custGeom>
            <a:avLst/>
            <a:gdLst/>
            <a:ahLst/>
            <a:cxnLst/>
            <a:rect l="l" t="t" r="r" b="b"/>
            <a:pathLst>
              <a:path w="118110" h="62229">
                <a:moveTo>
                  <a:pt x="117601" y="0"/>
                </a:moveTo>
                <a:lnTo>
                  <a:pt x="0" y="60960"/>
                </a:lnTo>
                <a:lnTo>
                  <a:pt x="3047" y="61849"/>
                </a:lnTo>
                <a:lnTo>
                  <a:pt x="118109" y="1777"/>
                </a:lnTo>
                <a:lnTo>
                  <a:pt x="117601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726684" y="3358134"/>
            <a:ext cx="241300" cy="71120"/>
          </a:xfrm>
          <a:custGeom>
            <a:avLst/>
            <a:gdLst/>
            <a:ahLst/>
            <a:cxnLst/>
            <a:rect l="l" t="t" r="r" b="b"/>
            <a:pathLst>
              <a:path w="241300" h="71120">
                <a:moveTo>
                  <a:pt x="3428" y="0"/>
                </a:moveTo>
                <a:lnTo>
                  <a:pt x="507" y="0"/>
                </a:lnTo>
                <a:lnTo>
                  <a:pt x="0" y="2412"/>
                </a:lnTo>
                <a:lnTo>
                  <a:pt x="240791" y="70992"/>
                </a:lnTo>
                <a:lnTo>
                  <a:pt x="241045" y="66675"/>
                </a:lnTo>
                <a:lnTo>
                  <a:pt x="3428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967348" y="3353053"/>
            <a:ext cx="98425" cy="73660"/>
          </a:xfrm>
          <a:custGeom>
            <a:avLst/>
            <a:gdLst/>
            <a:ahLst/>
            <a:cxnLst/>
            <a:rect l="l" t="t" r="r" b="b"/>
            <a:pathLst>
              <a:path w="98425" h="73660">
                <a:moveTo>
                  <a:pt x="98298" y="0"/>
                </a:moveTo>
                <a:lnTo>
                  <a:pt x="0" y="71120"/>
                </a:lnTo>
                <a:lnTo>
                  <a:pt x="253" y="73533"/>
                </a:lnTo>
                <a:lnTo>
                  <a:pt x="1397" y="73533"/>
                </a:lnTo>
                <a:lnTo>
                  <a:pt x="98425" y="4699"/>
                </a:lnTo>
                <a:lnTo>
                  <a:pt x="98298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076251" y="3222561"/>
            <a:ext cx="414337" cy="373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252971" y="3258439"/>
            <a:ext cx="195325" cy="1709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7443089" y="5422900"/>
            <a:ext cx="470865" cy="223761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7463535" y="5665255"/>
            <a:ext cx="392791" cy="171740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7594472" y="5516626"/>
            <a:ext cx="312420" cy="208279"/>
          </a:xfrm>
          <a:custGeom>
            <a:avLst/>
            <a:gdLst/>
            <a:ahLst/>
            <a:cxnLst/>
            <a:rect l="l" t="t" r="r" b="b"/>
            <a:pathLst>
              <a:path w="312420" h="208279">
                <a:moveTo>
                  <a:pt x="56515" y="0"/>
                </a:moveTo>
                <a:lnTo>
                  <a:pt x="0" y="147777"/>
                </a:lnTo>
                <a:lnTo>
                  <a:pt x="250698" y="208127"/>
                </a:lnTo>
                <a:lnTo>
                  <a:pt x="312293" y="27051"/>
                </a:lnTo>
                <a:lnTo>
                  <a:pt x="56515" y="0"/>
                </a:lnTo>
                <a:close/>
              </a:path>
            </a:pathLst>
          </a:custGeom>
          <a:solidFill>
            <a:srgbClr val="163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7594472" y="5516626"/>
            <a:ext cx="312420" cy="208279"/>
          </a:xfrm>
          <a:custGeom>
            <a:avLst/>
            <a:gdLst/>
            <a:ahLst/>
            <a:cxnLst/>
            <a:rect l="l" t="t" r="r" b="b"/>
            <a:pathLst>
              <a:path w="312420" h="208279">
                <a:moveTo>
                  <a:pt x="56515" y="0"/>
                </a:moveTo>
                <a:lnTo>
                  <a:pt x="0" y="147777"/>
                </a:lnTo>
                <a:lnTo>
                  <a:pt x="250698" y="208127"/>
                </a:lnTo>
                <a:lnTo>
                  <a:pt x="312293" y="27051"/>
                </a:lnTo>
                <a:lnTo>
                  <a:pt x="56515" y="0"/>
                </a:lnTo>
                <a:close/>
              </a:path>
            </a:pathLst>
          </a:custGeom>
          <a:ln w="9525">
            <a:solidFill>
              <a:srgbClr val="1637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7609840" y="5521934"/>
            <a:ext cx="283730" cy="189433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651368" y="5510403"/>
            <a:ext cx="264540" cy="38734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591679" y="5510148"/>
            <a:ext cx="73660" cy="161290"/>
          </a:xfrm>
          <a:custGeom>
            <a:avLst/>
            <a:gdLst/>
            <a:ahLst/>
            <a:cxnLst/>
            <a:rect l="l" t="t" r="r" b="b"/>
            <a:pathLst>
              <a:path w="73659" h="161289">
                <a:moveTo>
                  <a:pt x="60578" y="0"/>
                </a:moveTo>
                <a:lnTo>
                  <a:pt x="0" y="159181"/>
                </a:lnTo>
                <a:lnTo>
                  <a:pt x="11938" y="161226"/>
                </a:lnTo>
                <a:lnTo>
                  <a:pt x="73532" y="4317"/>
                </a:lnTo>
                <a:lnTo>
                  <a:pt x="60578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7834883" y="5538978"/>
            <a:ext cx="79121" cy="186093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7590790" y="5663184"/>
            <a:ext cx="270588" cy="62826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7843646" y="5540502"/>
            <a:ext cx="74295" cy="187325"/>
          </a:xfrm>
          <a:custGeom>
            <a:avLst/>
            <a:gdLst/>
            <a:ahLst/>
            <a:cxnLst/>
            <a:rect l="l" t="t" r="r" b="b"/>
            <a:pathLst>
              <a:path w="74295" h="187325">
                <a:moveTo>
                  <a:pt x="74168" y="0"/>
                </a:moveTo>
                <a:lnTo>
                  <a:pt x="71627" y="0"/>
                </a:lnTo>
                <a:lnTo>
                  <a:pt x="0" y="185585"/>
                </a:lnTo>
                <a:lnTo>
                  <a:pt x="7874" y="186931"/>
                </a:lnTo>
                <a:lnTo>
                  <a:pt x="74168" y="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591170" y="5671540"/>
            <a:ext cx="258190" cy="62039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586853" y="5737821"/>
            <a:ext cx="87630" cy="37465"/>
          </a:xfrm>
          <a:custGeom>
            <a:avLst/>
            <a:gdLst/>
            <a:ahLst/>
            <a:cxnLst/>
            <a:rect l="l" t="t" r="r" b="b"/>
            <a:pathLst>
              <a:path w="87629" h="37464">
                <a:moveTo>
                  <a:pt x="34163" y="0"/>
                </a:moveTo>
                <a:lnTo>
                  <a:pt x="0" y="20624"/>
                </a:lnTo>
                <a:lnTo>
                  <a:pt x="54737" y="36855"/>
                </a:lnTo>
                <a:lnTo>
                  <a:pt x="87629" y="13982"/>
                </a:lnTo>
                <a:lnTo>
                  <a:pt x="34163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7588504" y="5738609"/>
            <a:ext cx="84581" cy="3505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7594854" y="5752249"/>
            <a:ext cx="30480" cy="11430"/>
          </a:xfrm>
          <a:custGeom>
            <a:avLst/>
            <a:gdLst/>
            <a:ahLst/>
            <a:cxnLst/>
            <a:rect l="l" t="t" r="r" b="b"/>
            <a:pathLst>
              <a:path w="30479" h="11429">
                <a:moveTo>
                  <a:pt x="8636" y="0"/>
                </a:moveTo>
                <a:lnTo>
                  <a:pt x="0" y="4953"/>
                </a:lnTo>
                <a:lnTo>
                  <a:pt x="21209" y="11264"/>
                </a:lnTo>
                <a:lnTo>
                  <a:pt x="29972" y="5638"/>
                </a:lnTo>
                <a:lnTo>
                  <a:pt x="8636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7593710" y="5757430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59" h="7620">
                <a:moveTo>
                  <a:pt x="1397" y="0"/>
                </a:moveTo>
                <a:lnTo>
                  <a:pt x="0" y="1015"/>
                </a:lnTo>
                <a:lnTo>
                  <a:pt x="20955" y="7099"/>
                </a:lnTo>
                <a:lnTo>
                  <a:pt x="22606" y="5968"/>
                </a:lnTo>
                <a:lnTo>
                  <a:pt x="1397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7619492" y="5759462"/>
            <a:ext cx="30480" cy="12065"/>
          </a:xfrm>
          <a:custGeom>
            <a:avLst/>
            <a:gdLst/>
            <a:ahLst/>
            <a:cxnLst/>
            <a:rect l="l" t="t" r="r" b="b"/>
            <a:pathLst>
              <a:path w="30479" h="12064">
                <a:moveTo>
                  <a:pt x="8254" y="0"/>
                </a:moveTo>
                <a:lnTo>
                  <a:pt x="0" y="5181"/>
                </a:lnTo>
                <a:lnTo>
                  <a:pt x="21335" y="11493"/>
                </a:lnTo>
                <a:lnTo>
                  <a:pt x="30099" y="5854"/>
                </a:lnTo>
                <a:lnTo>
                  <a:pt x="8254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7618476" y="5764872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59" h="7620">
                <a:moveTo>
                  <a:pt x="1397" y="0"/>
                </a:moveTo>
                <a:lnTo>
                  <a:pt x="0" y="1015"/>
                </a:lnTo>
                <a:lnTo>
                  <a:pt x="20954" y="7099"/>
                </a:lnTo>
                <a:lnTo>
                  <a:pt x="22605" y="5968"/>
                </a:lnTo>
                <a:lnTo>
                  <a:pt x="1397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736840" y="5743333"/>
            <a:ext cx="106680" cy="81280"/>
          </a:xfrm>
          <a:custGeom>
            <a:avLst/>
            <a:gdLst/>
            <a:ahLst/>
            <a:cxnLst/>
            <a:rect l="l" t="t" r="r" b="b"/>
            <a:pathLst>
              <a:path w="106679" h="81279">
                <a:moveTo>
                  <a:pt x="106171" y="0"/>
                </a:moveTo>
                <a:lnTo>
                  <a:pt x="380" y="75425"/>
                </a:lnTo>
                <a:lnTo>
                  <a:pt x="0" y="80937"/>
                </a:lnTo>
                <a:lnTo>
                  <a:pt x="105790" y="6134"/>
                </a:lnTo>
                <a:lnTo>
                  <a:pt x="106171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466076" y="5749797"/>
            <a:ext cx="271780" cy="74295"/>
          </a:xfrm>
          <a:custGeom>
            <a:avLst/>
            <a:gdLst/>
            <a:ahLst/>
            <a:cxnLst/>
            <a:rect l="l" t="t" r="r" b="b"/>
            <a:pathLst>
              <a:path w="271779" h="74295">
                <a:moveTo>
                  <a:pt x="3937" y="0"/>
                </a:moveTo>
                <a:lnTo>
                  <a:pt x="634" y="0"/>
                </a:lnTo>
                <a:lnTo>
                  <a:pt x="0" y="2451"/>
                </a:lnTo>
                <a:lnTo>
                  <a:pt x="271145" y="73850"/>
                </a:lnTo>
                <a:lnTo>
                  <a:pt x="271525" y="69253"/>
                </a:lnTo>
                <a:lnTo>
                  <a:pt x="3937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7466203" y="5743727"/>
            <a:ext cx="3175" cy="0"/>
          </a:xfrm>
          <a:custGeom>
            <a:avLst/>
            <a:gdLst/>
            <a:ahLst/>
            <a:cxnLst/>
            <a:rect l="l" t="t" r="r" b="b"/>
            <a:pathLst>
              <a:path w="3175">
                <a:moveTo>
                  <a:pt x="0" y="0"/>
                </a:moveTo>
                <a:lnTo>
                  <a:pt x="3048" y="0"/>
                </a:lnTo>
              </a:path>
            </a:pathLst>
          </a:custGeom>
          <a:ln w="14960">
            <a:solidFill>
              <a:srgbClr val="0000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7466456" y="5675312"/>
            <a:ext cx="126364" cy="62230"/>
          </a:xfrm>
          <a:custGeom>
            <a:avLst/>
            <a:gdLst/>
            <a:ahLst/>
            <a:cxnLst/>
            <a:rect l="l" t="t" r="r" b="b"/>
            <a:pathLst>
              <a:path w="126365" h="62229">
                <a:moveTo>
                  <a:pt x="125475" y="0"/>
                </a:moveTo>
                <a:lnTo>
                  <a:pt x="0" y="60959"/>
                </a:lnTo>
                <a:lnTo>
                  <a:pt x="3175" y="61887"/>
                </a:lnTo>
                <a:lnTo>
                  <a:pt x="126111" y="1841"/>
                </a:lnTo>
                <a:lnTo>
                  <a:pt x="12547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7474966" y="5739396"/>
            <a:ext cx="257810" cy="71120"/>
          </a:xfrm>
          <a:custGeom>
            <a:avLst/>
            <a:gdLst/>
            <a:ahLst/>
            <a:cxnLst/>
            <a:rect l="l" t="t" r="r" b="b"/>
            <a:pathLst>
              <a:path w="257809" h="71120">
                <a:moveTo>
                  <a:pt x="3555" y="0"/>
                </a:moveTo>
                <a:lnTo>
                  <a:pt x="507" y="0"/>
                </a:lnTo>
                <a:lnTo>
                  <a:pt x="0" y="2362"/>
                </a:lnTo>
                <a:lnTo>
                  <a:pt x="257048" y="71018"/>
                </a:lnTo>
                <a:lnTo>
                  <a:pt x="257428" y="66598"/>
                </a:lnTo>
                <a:lnTo>
                  <a:pt x="3555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7732014" y="5734367"/>
            <a:ext cx="105410" cy="73660"/>
          </a:xfrm>
          <a:custGeom>
            <a:avLst/>
            <a:gdLst/>
            <a:ahLst/>
            <a:cxnLst/>
            <a:rect l="l" t="t" r="r" b="b"/>
            <a:pathLst>
              <a:path w="105409" h="73660">
                <a:moveTo>
                  <a:pt x="104901" y="0"/>
                </a:moveTo>
                <a:lnTo>
                  <a:pt x="0" y="71094"/>
                </a:lnTo>
                <a:lnTo>
                  <a:pt x="253" y="73533"/>
                </a:lnTo>
                <a:lnTo>
                  <a:pt x="1524" y="73533"/>
                </a:lnTo>
                <a:lnTo>
                  <a:pt x="105028" y="4572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51" name="页脚占位符 350">
            <a:extLst>
              <a:ext uri="{FF2B5EF4-FFF2-40B4-BE49-F238E27FC236}">
                <a16:creationId xmlns:a16="http://schemas.microsoft.com/office/drawing/2014/main" id="{60A717AF-AFE6-4AAD-B831-6022A59701E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155"/>
              </a:lnSpc>
            </a:pPr>
            <a:r>
              <a:rPr lang="zh-CN" altLang="en-US"/>
              <a:t>第一章 计算机网络概述  主讲人：吴志辉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1340</Words>
  <Application>Microsoft Office PowerPoint</Application>
  <PresentationFormat>全屏显示(4:3)</PresentationFormat>
  <Paragraphs>199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华文楷体</vt:lpstr>
      <vt:lpstr>宋体</vt:lpstr>
      <vt:lpstr>Arial</vt:lpstr>
      <vt:lpstr>Calibri</vt:lpstr>
      <vt:lpstr>Times New Roman</vt:lpstr>
      <vt:lpstr>Verdana</vt:lpstr>
      <vt:lpstr>Wingdings</vt:lpstr>
      <vt:lpstr>Office Theme</vt:lpstr>
      <vt:lpstr>PowerPoint 演示文稿</vt:lpstr>
      <vt:lpstr>目录</vt:lpstr>
      <vt:lpstr>第一节 计算机网络基本概念</vt:lpstr>
      <vt:lpstr>计算机网络=通信技术+计算机技术</vt:lpstr>
      <vt:lpstr>第一节 计算机网络基本概念</vt:lpstr>
      <vt:lpstr>计算机网络？</vt:lpstr>
      <vt:lpstr>第一节 计算机网络基本概念</vt:lpstr>
      <vt:lpstr>什么是Internet？- 组成细节角度</vt:lpstr>
      <vt:lpstr>什么是Internet？- 服务角度</vt:lpstr>
      <vt:lpstr>第一节 计算机网络基本概念</vt:lpstr>
      <vt:lpstr>任何通信或信息交换过程都需要规则</vt:lpstr>
      <vt:lpstr>第一节 计算机网络基本概念</vt:lpstr>
      <vt:lpstr>第一节 计算机网络基本概念</vt:lpstr>
      <vt:lpstr>第一节 计算机网络基本概念</vt:lpstr>
      <vt:lpstr>第一节 计算机网络基本概念</vt:lpstr>
      <vt:lpstr>第一节 计算机网络基本概念</vt:lpstr>
      <vt:lpstr>第一节 计算机网络基本概念</vt:lpstr>
      <vt:lpstr>第一节 计算机网络基本概念</vt:lpstr>
      <vt:lpstr>第一节 计算机网络基本概念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slj</dc:creator>
  <cp:lastModifiedBy>吴志辉</cp:lastModifiedBy>
  <cp:revision>25</cp:revision>
  <dcterms:created xsi:type="dcterms:W3CDTF">2019-10-03T16:13:38Z</dcterms:created>
  <dcterms:modified xsi:type="dcterms:W3CDTF">2019-10-03T10:03:02Z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2019-10-03T00:00:00Z</vt:filetime>
  </property>
</Properties>
</file>