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6A4F-B8AC-1E0E-E225-C395D68FE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53720-E93A-D1EA-C54F-CDCEEB9D7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CDB57-B8F9-9932-ADE2-ACA75280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B7DB-8B6A-4AFF-BF7A-D0CB1807955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F36C8-7692-CB63-6757-2B22D2D88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4B773-AF37-A102-EEB4-6757C06F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5F94-DBDA-489A-98CF-6EADC785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875B-B357-28E2-5C5B-B5B98301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BAA6F-E5A1-F467-7B1A-662A7CE4E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51CA3-01B5-1D99-39D3-DD657513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B7DB-8B6A-4AFF-BF7A-D0CB1807955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85B2A-04FB-DD95-D3F0-A28A807F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E510A-310B-EF25-35F4-6714D6EC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5F94-DBDA-489A-98CF-6EADC785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ED4395-F802-6C3A-898C-E7B5D6E77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1DFEF-FD3E-2EED-0CE8-57512ABBE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99764-C2F9-80C9-C4A5-75E49AAD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B7DB-8B6A-4AFF-BF7A-D0CB1807955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2A1A5-3F8E-F945-78FC-1B817DEFA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BB193-0D0A-8C51-AD93-ACD1FAAC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5F94-DBDA-489A-98CF-6EADC785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5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0B65B-1C91-6720-D9C8-CE76EF1C0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A8FC7-5A76-B474-72D8-8254402E9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354DA-A51E-AF4B-6CB1-618DB8D5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B7DB-8B6A-4AFF-BF7A-D0CB1807955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52B97-DE31-2398-C9C2-A686DF54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8B049-003D-D7D9-9F95-2F278A17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5F94-DBDA-489A-98CF-6EADC785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2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51909-A51D-6A49-606A-958093CB9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E2407-1A4D-1E6D-32A2-E54693CFB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3FF15-CF66-7511-A143-AD0E04CF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B7DB-8B6A-4AFF-BF7A-D0CB1807955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37763-1E13-3982-BDB5-0338660F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ED969-1853-0955-73DD-0173FDB9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5F94-DBDA-489A-98CF-6EADC785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9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4F63-D8A6-2B52-2929-B9E1D4FC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F8EF7-4A05-C2EA-9BEE-9989871FB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C2FD5-1109-69CA-8355-3FA8E6871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B30BA-EDDA-1907-B2FF-720525BC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B7DB-8B6A-4AFF-BF7A-D0CB1807955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054BB-6FC3-5DD2-28D2-FB752B40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77B2E-E399-7555-A688-816FBC4B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5F94-DBDA-489A-98CF-6EADC785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7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8C75C-CE24-BCF0-22E5-F48B91797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D7D48-8884-ADC6-70D0-3A87B4A58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3492D-7CE8-CB88-1262-6A3B68944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27A4F-8D44-58E6-BA46-901962D25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CF2B6-4379-5EF4-A6C2-442E66088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26A61-2139-70F5-581D-68CE2916F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B7DB-8B6A-4AFF-BF7A-D0CB1807955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6CC35-38E1-CFB6-39A8-9726B2916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157C17-2D83-DD3D-8CCB-AC325263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5F94-DBDA-489A-98CF-6EADC785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8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02A27-11BE-7D67-66F2-B6940BBE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C5F20E-3201-8484-179B-035B11FA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B7DB-8B6A-4AFF-BF7A-D0CB1807955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5558F-D72D-BC8C-6829-A0E509879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C88D7-35FB-46B8-2B15-66D78064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5F94-DBDA-489A-98CF-6EADC785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9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881D83-A3E8-1D9A-F1D9-46D4FE31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B7DB-8B6A-4AFF-BF7A-D0CB1807955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9E43E0-D42C-0C51-BC7B-396E2640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3CDD2-D00B-0033-3CC6-E77865AC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5F94-DBDA-489A-98CF-6EADC785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0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812C-7384-2498-7656-11633C51B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1A5C7-D9DB-B17F-ECF3-CE6185B9B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3849D-AD8D-6CCB-83FA-6B8A0C585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F7141-31B9-3C30-FDD8-A37F114C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B7DB-8B6A-4AFF-BF7A-D0CB1807955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35A00-171D-D3F8-2A45-39CDB19D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F249C-C4C0-362C-FE1A-4EA35F1F6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5F94-DBDA-489A-98CF-6EADC785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9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4C8A-FFB2-291E-42C4-6BDC0869F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773740-CB36-BBD3-5084-7EC4CFB11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469A2-5920-DED3-339C-3E93CC502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19A32-F4B0-AC16-333D-7F591989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B7DB-8B6A-4AFF-BF7A-D0CB1807955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9AEFB-066C-F74C-62C0-64B695675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B004E-12A0-BF08-D254-576AF4C4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5F94-DBDA-489A-98CF-6EADC785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4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5E14D8-075D-1E91-F780-5D8162F29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51C84-9732-113D-BA0C-692D547D7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564CD-6985-6574-9F22-FB6604C04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BB7DB-8B6A-4AFF-BF7A-D0CB1807955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4FEBD-6C36-4D51-65CA-3F97EB16D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7F5A3-16C4-DA76-F973-DA4BBE854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75F94-DBDA-489A-98CF-6EADC7851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5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5C427B-DC55-0823-C9D9-1082FEF19E80}"/>
              </a:ext>
            </a:extLst>
          </p:cNvPr>
          <p:cNvSpPr txBox="1"/>
          <p:nvPr/>
        </p:nvSpPr>
        <p:spPr>
          <a:xfrm>
            <a:off x="1842431" y="1724520"/>
            <a:ext cx="105189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Start: 1</a:t>
            </a:r>
          </a:p>
          <a:p>
            <a:endParaRPr lang="en-US" dirty="0"/>
          </a:p>
          <a:p>
            <a:r>
              <a:rPr lang="en-US" dirty="0"/>
              <a:t>Stop: 1.9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A7A04-668D-3EAA-4E1D-4F5B3A164B30}"/>
              </a:ext>
            </a:extLst>
          </p:cNvPr>
          <p:cNvSpPr txBox="1"/>
          <p:nvPr/>
        </p:nvSpPr>
        <p:spPr>
          <a:xfrm>
            <a:off x="1842431" y="2647850"/>
            <a:ext cx="105189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2.9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4871B-CA8B-ABFC-7E17-B340E2030CA0}"/>
              </a:ext>
            </a:extLst>
          </p:cNvPr>
          <p:cNvSpPr txBox="1"/>
          <p:nvPr/>
        </p:nvSpPr>
        <p:spPr>
          <a:xfrm>
            <a:off x="1842431" y="3571180"/>
            <a:ext cx="105189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  <a:p>
            <a:endParaRPr lang="en-US" dirty="0"/>
          </a:p>
          <a:p>
            <a:r>
              <a:rPr lang="en-US" dirty="0"/>
              <a:t>3.9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D0D795-87F1-02AE-BE68-14F00900BCB4}"/>
              </a:ext>
            </a:extLst>
          </p:cNvPr>
          <p:cNvSpPr txBox="1"/>
          <p:nvPr/>
        </p:nvSpPr>
        <p:spPr>
          <a:xfrm>
            <a:off x="1842431" y="4494510"/>
            <a:ext cx="105189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4.9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554FE6-9373-B4A8-FD46-2F4EACB1D69B}"/>
              </a:ext>
            </a:extLst>
          </p:cNvPr>
          <p:cNvSpPr txBox="1"/>
          <p:nvPr/>
        </p:nvSpPr>
        <p:spPr>
          <a:xfrm>
            <a:off x="6719229" y="1703344"/>
            <a:ext cx="120429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Start: 4.9</a:t>
            </a:r>
          </a:p>
          <a:p>
            <a:endParaRPr lang="en-US" dirty="0"/>
          </a:p>
          <a:p>
            <a:r>
              <a:rPr lang="en-US" dirty="0"/>
              <a:t>Stop: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3F03B0-204E-8C57-D97A-D8DECE54FDA4}"/>
              </a:ext>
            </a:extLst>
          </p:cNvPr>
          <p:cNvSpPr txBox="1"/>
          <p:nvPr/>
        </p:nvSpPr>
        <p:spPr>
          <a:xfrm>
            <a:off x="6719229" y="2626674"/>
            <a:ext cx="120429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3.9</a:t>
            </a:r>
          </a:p>
          <a:p>
            <a:endParaRPr lang="en-US" dirty="0"/>
          </a:p>
          <a:p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D4A8FD-AE94-36A9-3817-FD6F431BDB68}"/>
              </a:ext>
            </a:extLst>
          </p:cNvPr>
          <p:cNvSpPr txBox="1"/>
          <p:nvPr/>
        </p:nvSpPr>
        <p:spPr>
          <a:xfrm>
            <a:off x="6719229" y="3550004"/>
            <a:ext cx="120429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2.9</a:t>
            </a:r>
          </a:p>
          <a:p>
            <a:endParaRPr lang="en-US" dirty="0"/>
          </a:p>
          <a:p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27388-1FCC-2A78-2AC0-9E7F4F513665}"/>
              </a:ext>
            </a:extLst>
          </p:cNvPr>
          <p:cNvSpPr txBox="1"/>
          <p:nvPr/>
        </p:nvSpPr>
        <p:spPr>
          <a:xfrm>
            <a:off x="6719229" y="4473334"/>
            <a:ext cx="120429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1.9</a:t>
            </a:r>
          </a:p>
          <a:p>
            <a:endParaRPr lang="en-US" dirty="0"/>
          </a:p>
          <a:p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2022C-33E6-9DD8-BFC1-4EA143323995}"/>
              </a:ext>
            </a:extLst>
          </p:cNvPr>
          <p:cNvSpPr txBox="1"/>
          <p:nvPr/>
        </p:nvSpPr>
        <p:spPr>
          <a:xfrm>
            <a:off x="1602298" y="1078189"/>
            <a:ext cx="1716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with</a:t>
            </a:r>
          </a:p>
          <a:p>
            <a:pPr algn="ctr"/>
            <a:r>
              <a:rPr lang="en-US" dirty="0"/>
              <a:t>Increment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EA23F6-DA98-2EF3-71CB-975B73FEA443}"/>
              </a:ext>
            </a:extLst>
          </p:cNvPr>
          <p:cNvSpPr txBox="1"/>
          <p:nvPr/>
        </p:nvSpPr>
        <p:spPr>
          <a:xfrm>
            <a:off x="6480878" y="1078189"/>
            <a:ext cx="1795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with</a:t>
            </a:r>
          </a:p>
          <a:p>
            <a:pPr algn="ctr"/>
            <a:r>
              <a:rPr lang="en-US" dirty="0"/>
              <a:t>Decrement Index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E0A39D-C4E9-4A31-2EAA-A93CA7286CE6}"/>
              </a:ext>
            </a:extLst>
          </p:cNvPr>
          <p:cNvSpPr txBox="1"/>
          <p:nvPr/>
        </p:nvSpPr>
        <p:spPr>
          <a:xfrm>
            <a:off x="798826" y="3177360"/>
            <a:ext cx="909223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From: 2.9</a:t>
            </a:r>
          </a:p>
          <a:p>
            <a:r>
              <a:rPr lang="en-US" sz="1400" dirty="0"/>
              <a:t>Begin: 2.9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To: 4</a:t>
            </a:r>
          </a:p>
          <a:p>
            <a:r>
              <a:rPr lang="en-US" sz="1400" dirty="0"/>
              <a:t>End: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B082E4-FE21-2D43-ED74-A8FF443B872A}"/>
              </a:ext>
            </a:extLst>
          </p:cNvPr>
          <p:cNvSpPr txBox="1"/>
          <p:nvPr/>
        </p:nvSpPr>
        <p:spPr>
          <a:xfrm>
            <a:off x="3000337" y="3152705"/>
            <a:ext cx="937182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From: 4 </a:t>
            </a:r>
          </a:p>
          <a:p>
            <a:r>
              <a:rPr lang="en-US" sz="1400" dirty="0"/>
              <a:t>Begin :2.9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To: 2.9</a:t>
            </a:r>
            <a:br>
              <a:rPr lang="en-US" sz="1400" dirty="0"/>
            </a:br>
            <a:r>
              <a:rPr lang="en-US" sz="1400" dirty="0"/>
              <a:t>End: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F8741D-2F0B-DFC7-F9CA-EB7A75599A02}"/>
              </a:ext>
            </a:extLst>
          </p:cNvPr>
          <p:cNvSpPr txBox="1"/>
          <p:nvPr/>
        </p:nvSpPr>
        <p:spPr>
          <a:xfrm>
            <a:off x="3102318" y="2707917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60E4B6-4F81-4794-DB0B-D8805C89D38F}"/>
              </a:ext>
            </a:extLst>
          </p:cNvPr>
          <p:cNvSpPr txBox="1"/>
          <p:nvPr/>
        </p:nvSpPr>
        <p:spPr>
          <a:xfrm>
            <a:off x="995036" y="2783373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B61D1-5AB0-26CD-77B0-ED711D90D7D1}"/>
              </a:ext>
            </a:extLst>
          </p:cNvPr>
          <p:cNvSpPr txBox="1"/>
          <p:nvPr/>
        </p:nvSpPr>
        <p:spPr>
          <a:xfrm>
            <a:off x="5656451" y="2172787"/>
            <a:ext cx="909223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From: 2.9</a:t>
            </a:r>
          </a:p>
          <a:p>
            <a:r>
              <a:rPr lang="en-US" sz="1400" dirty="0"/>
              <a:t>Begin: 4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To: 4</a:t>
            </a:r>
          </a:p>
          <a:p>
            <a:r>
              <a:rPr lang="en-US" sz="1400" dirty="0"/>
              <a:t>End: 2.9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E32B25-A9B5-1EBB-6561-D02E547A3D7C}"/>
              </a:ext>
            </a:extLst>
          </p:cNvPr>
          <p:cNvSpPr txBox="1"/>
          <p:nvPr/>
        </p:nvSpPr>
        <p:spPr>
          <a:xfrm>
            <a:off x="5852661" y="1778800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8EEDC3-FC7F-F677-4319-C02FD7D35B6D}"/>
              </a:ext>
            </a:extLst>
          </p:cNvPr>
          <p:cNvSpPr txBox="1"/>
          <p:nvPr/>
        </p:nvSpPr>
        <p:spPr>
          <a:xfrm>
            <a:off x="8117403" y="2193963"/>
            <a:ext cx="937182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From: 4 </a:t>
            </a:r>
          </a:p>
          <a:p>
            <a:r>
              <a:rPr lang="en-US" sz="1400" dirty="0"/>
              <a:t>Begin :4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To: 2.9</a:t>
            </a:r>
            <a:br>
              <a:rPr lang="en-US" sz="1400" dirty="0"/>
            </a:br>
            <a:r>
              <a:rPr lang="en-US" sz="1400" dirty="0"/>
              <a:t>End: 2.9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60CA2E-EF34-85E6-544C-83E21381EBFA}"/>
              </a:ext>
            </a:extLst>
          </p:cNvPr>
          <p:cNvSpPr txBox="1"/>
          <p:nvPr/>
        </p:nvSpPr>
        <p:spPr>
          <a:xfrm>
            <a:off x="8219384" y="1749175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8D4769F-66C3-75E2-7395-0E1932D5D670}"/>
              </a:ext>
            </a:extLst>
          </p:cNvPr>
          <p:cNvCxnSpPr>
            <a:cxnSpLocks/>
          </p:cNvCxnSpPr>
          <p:nvPr/>
        </p:nvCxnSpPr>
        <p:spPr>
          <a:xfrm>
            <a:off x="5394282" y="2444620"/>
            <a:ext cx="13249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246BDA4-075A-DF4C-D5A5-AD3AF82C6AE6}"/>
              </a:ext>
            </a:extLst>
          </p:cNvPr>
          <p:cNvCxnSpPr>
            <a:cxnSpLocks/>
          </p:cNvCxnSpPr>
          <p:nvPr/>
        </p:nvCxnSpPr>
        <p:spPr>
          <a:xfrm>
            <a:off x="5394282" y="3707364"/>
            <a:ext cx="13249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CABABB-D4B8-BFAC-F120-3FCCBC59D2E9}"/>
              </a:ext>
            </a:extLst>
          </p:cNvPr>
          <p:cNvCxnSpPr>
            <a:cxnSpLocks/>
          </p:cNvCxnSpPr>
          <p:nvPr/>
        </p:nvCxnSpPr>
        <p:spPr>
          <a:xfrm>
            <a:off x="7923521" y="2444620"/>
            <a:ext cx="13249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85CFAA7-A203-CE24-EBCE-7415A933AD95}"/>
              </a:ext>
            </a:extLst>
          </p:cNvPr>
          <p:cNvCxnSpPr>
            <a:cxnSpLocks/>
          </p:cNvCxnSpPr>
          <p:nvPr/>
        </p:nvCxnSpPr>
        <p:spPr>
          <a:xfrm>
            <a:off x="7923521" y="3707364"/>
            <a:ext cx="13249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16CF66F-5F32-5FA1-646C-F8BD66A19BBA}"/>
              </a:ext>
            </a:extLst>
          </p:cNvPr>
          <p:cNvCxnSpPr>
            <a:cxnSpLocks/>
          </p:cNvCxnSpPr>
          <p:nvPr/>
        </p:nvCxnSpPr>
        <p:spPr>
          <a:xfrm>
            <a:off x="517484" y="3429000"/>
            <a:ext cx="13249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2F25F8-39B2-A82C-EFC5-C39BDA5B4D92}"/>
              </a:ext>
            </a:extLst>
          </p:cNvPr>
          <p:cNvCxnSpPr>
            <a:cxnSpLocks/>
          </p:cNvCxnSpPr>
          <p:nvPr/>
        </p:nvCxnSpPr>
        <p:spPr>
          <a:xfrm>
            <a:off x="517484" y="4691744"/>
            <a:ext cx="13249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2A012CF-085A-5D7A-8798-BAE80774C8BF}"/>
              </a:ext>
            </a:extLst>
          </p:cNvPr>
          <p:cNvCxnSpPr>
            <a:cxnSpLocks/>
          </p:cNvCxnSpPr>
          <p:nvPr/>
        </p:nvCxnSpPr>
        <p:spPr>
          <a:xfrm>
            <a:off x="2894322" y="3429000"/>
            <a:ext cx="13249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F38567-B0C2-1B7F-0EFC-3CB6D9366267}"/>
              </a:ext>
            </a:extLst>
          </p:cNvPr>
          <p:cNvCxnSpPr>
            <a:cxnSpLocks/>
          </p:cNvCxnSpPr>
          <p:nvPr/>
        </p:nvCxnSpPr>
        <p:spPr>
          <a:xfrm>
            <a:off x="2894322" y="4691744"/>
            <a:ext cx="13249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64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576EDF-E20D-F60A-CDB1-FCA9555021E5}"/>
              </a:ext>
            </a:extLst>
          </p:cNvPr>
          <p:cNvSpPr txBox="1"/>
          <p:nvPr/>
        </p:nvSpPr>
        <p:spPr>
          <a:xfrm>
            <a:off x="1137756" y="1800021"/>
            <a:ext cx="105189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Start: 1</a:t>
            </a:r>
          </a:p>
          <a:p>
            <a:endParaRPr lang="en-US" dirty="0"/>
          </a:p>
          <a:p>
            <a:r>
              <a:rPr lang="en-US" dirty="0"/>
              <a:t>Stop: 1.9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78B13-3CE7-35AC-ED56-89EE0D1AED53}"/>
              </a:ext>
            </a:extLst>
          </p:cNvPr>
          <p:cNvSpPr txBox="1"/>
          <p:nvPr/>
        </p:nvSpPr>
        <p:spPr>
          <a:xfrm>
            <a:off x="1137756" y="2723351"/>
            <a:ext cx="105189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2.9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03EFC-E507-5852-F47F-B41FEC6763FD}"/>
              </a:ext>
            </a:extLst>
          </p:cNvPr>
          <p:cNvSpPr txBox="1"/>
          <p:nvPr/>
        </p:nvSpPr>
        <p:spPr>
          <a:xfrm>
            <a:off x="1137756" y="3646681"/>
            <a:ext cx="105189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  <a:p>
            <a:endParaRPr lang="en-US" dirty="0"/>
          </a:p>
          <a:p>
            <a:r>
              <a:rPr lang="en-US" dirty="0"/>
              <a:t>3.9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C70F1A-50AB-2C9A-58EA-00A67D6A2D91}"/>
              </a:ext>
            </a:extLst>
          </p:cNvPr>
          <p:cNvSpPr txBox="1"/>
          <p:nvPr/>
        </p:nvSpPr>
        <p:spPr>
          <a:xfrm>
            <a:off x="1137756" y="4570011"/>
            <a:ext cx="105189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4.9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91436-28C4-96BA-FCDD-8C00B25554B1}"/>
              </a:ext>
            </a:extLst>
          </p:cNvPr>
          <p:cNvSpPr txBox="1"/>
          <p:nvPr/>
        </p:nvSpPr>
        <p:spPr>
          <a:xfrm>
            <a:off x="897623" y="1153690"/>
            <a:ext cx="1716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Index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A583FF-ACD4-BC98-FE00-6337AE3B69C6}"/>
              </a:ext>
            </a:extLst>
          </p:cNvPr>
          <p:cNvSpPr txBox="1"/>
          <p:nvPr/>
        </p:nvSpPr>
        <p:spPr>
          <a:xfrm>
            <a:off x="2290195" y="3033528"/>
            <a:ext cx="879087" cy="18774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sz="1400" dirty="0"/>
              <a:t>From: 2.9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</a:t>
            </a:r>
          </a:p>
          <a:p>
            <a:endParaRPr lang="en-US" sz="1400" dirty="0"/>
          </a:p>
          <a:p>
            <a:r>
              <a:rPr lang="en-US" sz="1400" dirty="0"/>
              <a:t>To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4FD36F-171C-26CD-6D01-834FF8C23B45}"/>
              </a:ext>
            </a:extLst>
          </p:cNvPr>
          <p:cNvSpPr txBox="1"/>
          <p:nvPr/>
        </p:nvSpPr>
        <p:spPr>
          <a:xfrm>
            <a:off x="3580930" y="3033527"/>
            <a:ext cx="742832" cy="18774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Read </a:t>
            </a:r>
          </a:p>
          <a:p>
            <a:r>
              <a:rPr lang="en-US" sz="1400" dirty="0"/>
              <a:t>From: 4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</a:t>
            </a:r>
          </a:p>
          <a:p>
            <a:endParaRPr lang="en-US" sz="1400" dirty="0"/>
          </a:p>
          <a:p>
            <a:r>
              <a:rPr lang="en-US" sz="1400" dirty="0"/>
              <a:t>To 2.9</a:t>
            </a:r>
          </a:p>
        </p:txBody>
      </p:sp>
    </p:spTree>
    <p:extLst>
      <p:ext uri="{BB962C8B-B14F-4D97-AF65-F5344CB8AC3E}">
        <p14:creationId xmlns:p14="http://schemas.microsoft.com/office/powerpoint/2010/main" val="1564615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124</Words>
  <Application>Microsoft Office PowerPoint</Application>
  <PresentationFormat>Widescreen</PresentationFormat>
  <Paragraphs>91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zhiming wu</dc:creator>
  <cp:lastModifiedBy>zhiming wu</cp:lastModifiedBy>
  <cp:revision>4</cp:revision>
  <dcterms:created xsi:type="dcterms:W3CDTF">2024-01-31T20:03:24Z</dcterms:created>
  <dcterms:modified xsi:type="dcterms:W3CDTF">2024-02-01T21:02:41Z</dcterms:modified>
</cp:coreProperties>
</file>