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0057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框架使用旧的原厂不再维护的版本，是一个极其重要的技术战略。</a:t>
            </a:r>
            <a:endParaRPr lang="en-US" altLang="zh-CN" dirty="0" smtClean="0"/>
          </a:p>
          <a:p>
            <a:r>
              <a:rPr lang="zh-CN" altLang="en-US" dirty="0" smtClean="0"/>
              <a:t>其维护工作转移到艾格林门内部来，这有助于完全掌握其技术实现。也把外部的知识资产变成了艾格林门的自有知识资产，并进一步通过</a:t>
            </a:r>
            <a:r>
              <a:rPr lang="en-US" altLang="zh-CN" dirty="0" smtClean="0"/>
              <a:t>PSI</a:t>
            </a:r>
            <a:r>
              <a:rPr lang="zh-CN" altLang="en-US" dirty="0" smtClean="0"/>
              <a:t>产品输出反馈给社区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407</Words>
  <Application>Microsoft Office PowerPoint</Application>
  <PresentationFormat>全屏显示(4:3)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98</cp:revision>
  <dcterms:created xsi:type="dcterms:W3CDTF">2021-12-23T04:37:55Z</dcterms:created>
  <dcterms:modified xsi:type="dcterms:W3CDTF">2021-12-24T03:17:43Z</dcterms:modified>
</cp:coreProperties>
</file>