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产品战略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57322"/>
                <a:gridCol w="4572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artner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商业合作伙伴和开放的社区合作伙伴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olution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咨询、研发、实施、运维、法务一体化的企业管理全面解决方案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 smtClean="0"/>
                        <a:t>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开源的软件系统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714" y="442913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基于开源软件，艾格林门与合作伙伴协作，为企业提供全面的管理解决方案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42952" y="2000240"/>
          <a:ext cx="80438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186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手段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提供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开放源代码的软件系统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与合作伙伴协作的基础平台，减少重复劳动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汇聚离散的力量，形成大公司才具有的软件研发能力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非合作伙伴也能受益，兼顾了社会效益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基础设施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PSI – P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artner, 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olution, 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nfrastructure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28625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从商业的视角来理解和应用开源技术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C00000"/>
                </a:solidFill>
                <a:effectLst/>
              </a:rPr>
              <a:t>P</a:t>
            </a:r>
            <a:r>
              <a:rPr lang="en-US" altLang="zh-CN" sz="4400" b="0" dirty="0" smtClean="0">
                <a:solidFill>
                  <a:schemeClr val="tx1"/>
                </a:solidFill>
                <a:effectLst/>
              </a:rPr>
              <a:t>artner – </a:t>
            </a:r>
            <a:r>
              <a:rPr lang="zh-CN" altLang="en-US" sz="4400" b="0" dirty="0" smtClean="0">
                <a:solidFill>
                  <a:schemeClr val="tx1"/>
                </a:solidFill>
                <a:effectLst/>
              </a:rPr>
              <a:t>合作伙伴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000240"/>
          <a:ext cx="75724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商业合作伙伴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会计事务所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法律事务所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社区合作伙伴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开源技术爱好者和个体创业者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4586125"/>
            <a:ext cx="8351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商业合作伙伴是艾格林门的最终目标客户和业务收入来源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社区合作伙伴是艾格林门的潜在客户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商业模式的核心：艾格林门不直接服务终端客户，而是交由合作伙伴来完成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</a:p>
          <a:p>
            <a:pPr lvl="0">
              <a:buNone/>
            </a:pPr>
            <a:r>
              <a:rPr lang="zh-CN" altLang="en-US" sz="2000" dirty="0" smtClean="0">
                <a:solidFill>
                  <a:schemeClr val="dk1"/>
                </a:solidFill>
              </a:rPr>
              <a:t>咨询</a:t>
            </a:r>
            <a:r>
              <a:rPr lang="zh-CN" altLang="en-US" sz="2000" dirty="0" smtClean="0">
                <a:solidFill>
                  <a:schemeClr val="dk1"/>
                </a:solidFill>
              </a:rPr>
              <a:t>、研发、实施、运维、法务一体化的企业管理全面解决方案</a:t>
            </a:r>
            <a:endParaRPr lang="zh-CN" altLang="en-US" sz="2000" dirty="0" smtClean="0"/>
          </a:p>
          <a:p>
            <a:pPr lvl="0"/>
            <a:endParaRPr lang="en-US" dirty="0" smtClean="0"/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 – 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2428868"/>
          <a:ext cx="75009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445"/>
                <a:gridCol w="60945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咨询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企业管理咨询公司、会计事务所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研发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软件公司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法务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律师事务所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306</Words>
  <Application>Microsoft Office PowerPoint</Application>
  <PresentationFormat>全屏显示(4:3)</PresentationFormat>
  <Paragraphs>63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PSI产品战略</vt:lpstr>
      <vt:lpstr>概要</vt:lpstr>
      <vt:lpstr>Infrastructure – 基础设施</vt:lpstr>
      <vt:lpstr>Partner – 合作伙伴</vt:lpstr>
      <vt:lpstr>Solution – 解决方案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59</cp:revision>
  <dcterms:created xsi:type="dcterms:W3CDTF">2021-12-23T04:37:55Z</dcterms:created>
  <dcterms:modified xsi:type="dcterms:W3CDTF">2021-12-23T05:54:26Z</dcterms:modified>
</cp:coreProperties>
</file>