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产品战略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57322"/>
                <a:gridCol w="4572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artner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商业合作伙伴和开放的社区合作伙伴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olution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咨询、研发、实施、运维、法务一体化的企业管理全面解决方案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 smtClean="0"/>
                        <a:t>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开源的软件系统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714" y="442913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基于开源软件，艾格林门与合作伙伴协作，为企业提供全面的管理解决方案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42910" y="2428868"/>
          <a:ext cx="80438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186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手段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提供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开放源代码的软件系统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与合作伙伴协作的基础平台，减少重复劳动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汇聚离散的力量，形成大公司才具有的软件研发能力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非合作伙伴也能受益，兼顾了社会效益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PSI – P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artner, 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olution, 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nfrastructure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zh-CN" altLang="en-US" sz="2700" noProof="0" dirty="0" smtClean="0"/>
              <a:t>基础设施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92919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从商业的视角来理解和应用开源技术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162</Words>
  <Application>Microsoft Office PowerPoint</Application>
  <PresentationFormat>全屏显示(4:3)</PresentationFormat>
  <Paragraphs>31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PSI产品战略</vt:lpstr>
      <vt:lpstr>概要</vt:lpstr>
      <vt:lpstr>Infrastructure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42</cp:revision>
  <dcterms:created xsi:type="dcterms:W3CDTF">2021-12-23T04:37:55Z</dcterms:created>
  <dcterms:modified xsi:type="dcterms:W3CDTF">2021-12-23T05:27:31Z</dcterms:modified>
</cp:coreProperties>
</file>