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86AC-D63B-43BF-ABD5-894C9141EDE9}" type="datetimeFigureOut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13E8-8A28-4D36-98F7-8E8A31049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13E8-8A28-4D36-98F7-8E8A31049F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C0AD90-9165-43E8-A10A-4FF9730CB16E}" type="datetime1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A592CF-FF4A-4F6E-A234-CCA072EEF3DF}" type="datetime1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E759C-B875-417A-BF6A-F8802AC4C00B}" type="datetime1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56E4D-8D4F-43EB-A380-C4E464EE22F0}" type="datetime1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5BFB9-2071-4A7E-8C93-BFD38CF24DF5}" type="datetime1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E65-76C3-4B8F-B96A-2E61B4980E51}" type="datetime1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4DB415-D56C-49B3-8D96-548B13A44BFC}" type="datetime1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AA57E-8309-4976-B392-95B5409AE8ED}" type="datetime1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72D9A-FDDF-48AB-9CB0-3052958E5A68}" type="datetime1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78D67-6F34-443F-A98A-70AB8D8162FC}" type="datetime1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D472FA-25B0-487A-952A-C1DD7DC97A68}" type="datetime1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ADAF56-E7AE-4D4A-9758-8A933FDB32C7}" type="datetime1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PSI</a:t>
            </a:r>
            <a:r>
              <a:rPr lang="zh-CN" altLang="en-US" dirty="0" smtClean="0"/>
              <a:t>技术战略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艾格林门信息服务（大连）有限公司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071678"/>
          <a:ext cx="79296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500198"/>
                <a:gridCol w="44291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dirty="0" smtClean="0"/>
                        <a:t>ragmatic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实用主义的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不做过度设计、不采用超前技术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/>
                        <a:t>imple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简单的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让合作伙伴更容易地掌握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dirty="0" smtClean="0"/>
                        <a:t>nternal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内部的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如何在</a:t>
                      </a:r>
                      <a:r>
                        <a:rPr lang="en-US" altLang="zh-CN" dirty="0" smtClean="0"/>
                        <a:t>100%</a:t>
                      </a:r>
                      <a:r>
                        <a:rPr lang="zh-CN" altLang="en-US" dirty="0" smtClean="0"/>
                        <a:t>开源的前提下实现商业保护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2910" y="407194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产品战略用了三个名词，但是技术战略用了三个形容词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en-US" altLang="zh-CN" dirty="0" smtClean="0"/>
              <a:t>ragmatic – </a:t>
            </a:r>
            <a:r>
              <a:rPr lang="zh-CN" altLang="en-US" dirty="0" smtClean="0"/>
              <a:t>实用主义的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58"/>
                <a:gridCol w="42148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跟随</a:t>
                      </a:r>
                      <a:r>
                        <a:rPr lang="en-US" altLang="zh-CN" dirty="0" smtClean="0"/>
                        <a:t>PHP</a:t>
                      </a:r>
                      <a:r>
                        <a:rPr lang="zh-CN" altLang="en-US" dirty="0" smtClean="0"/>
                        <a:t>官方的版本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跟随主流浏览器支持的版本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直接使用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原生语法，不采用</a:t>
                      </a:r>
                      <a:r>
                        <a:rPr lang="en-US" altLang="zh-CN" dirty="0" smtClean="0"/>
                        <a:t>ORM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3929066"/>
            <a:ext cx="7500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因为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产品要能部署到云端，所以采用擅长写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，这是最自然的技术选型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标准的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架构：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Linux – Apache –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PHP</a:t>
            </a: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清醒认识到自身是小企业，用实用主义抵制那些看似高大上的技术诱惑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 – </a:t>
            </a:r>
            <a:r>
              <a:rPr lang="zh-CN" altLang="en-US" dirty="0" smtClean="0"/>
              <a:t>简单的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7596198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102"/>
                <a:gridCol w="52520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</a:t>
                      </a:r>
                      <a:r>
                        <a:rPr lang="en-US" altLang="zh-CN" dirty="0" err="1" smtClean="0"/>
                        <a:t>MVC+Service+DAO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ExtJS</a:t>
                      </a:r>
                      <a:r>
                        <a:rPr lang="zh-CN" altLang="en-US" dirty="0" smtClean="0"/>
                        <a:t>入门需要一定的时间，现有的代码是极好的学习范例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数据库设计是和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业务相关的，因为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业务本身的复杂性导致了这部分具有天然的高复杂度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对于大数据量，采用</a:t>
                      </a:r>
                      <a:r>
                        <a:rPr lang="en-US" altLang="zh-CN" dirty="0" err="1" smtClean="0"/>
                        <a:t>PingCAP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OceanBase</a:t>
                      </a:r>
                      <a:r>
                        <a:rPr lang="zh-CN" altLang="en-US" dirty="0" smtClean="0"/>
                        <a:t>等新型分布式数据库来解决。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5143512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技术的简单性是因人而异的，这块也是对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技术战略最大的挑战，我们并不认为目前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做得足够好，还在持续改进中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内部的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1928802"/>
          <a:ext cx="781051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237"/>
                <a:gridCol w="5400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采用的框架是</a:t>
                      </a:r>
                      <a:r>
                        <a:rPr lang="en-US" altLang="zh-CN" dirty="0" err="1" smtClean="0"/>
                        <a:t>ThinkPHP</a:t>
                      </a:r>
                      <a:r>
                        <a:rPr lang="en-US" altLang="zh-CN" dirty="0" smtClean="0"/>
                        <a:t> 3.2</a:t>
                      </a:r>
                      <a:r>
                        <a:rPr lang="zh-CN" altLang="en-US" dirty="0" smtClean="0"/>
                        <a:t>，这个版本</a:t>
                      </a:r>
                      <a:r>
                        <a:rPr lang="en-US" altLang="zh-CN" dirty="0" err="1" smtClean="0"/>
                        <a:t>ThinkPHP</a:t>
                      </a:r>
                      <a:r>
                        <a:rPr lang="zh-CN" altLang="en-US" dirty="0" smtClean="0"/>
                        <a:t>官方不再维护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采用的框架是</a:t>
                      </a:r>
                      <a:r>
                        <a:rPr lang="en-US" altLang="zh-CN" dirty="0" err="1" smtClean="0"/>
                        <a:t>ExtJS</a:t>
                      </a:r>
                      <a:r>
                        <a:rPr lang="en-US" altLang="zh-CN" dirty="0" smtClean="0"/>
                        <a:t> 4.2</a:t>
                      </a:r>
                      <a:r>
                        <a:rPr lang="zh-CN" altLang="en-US" dirty="0" smtClean="0"/>
                        <a:t>，这个版本原厂也不再维护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因为直接使用原生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语法的原因，反而能保证支持最新版本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3969443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框架和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框架使用旧的原厂不再维护的版本，是一个极其重要的技术战略。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其维护工作转移到艾格林门内部来，这有助于艾格林门完全掌握其技术实现。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也把外部的知识资产变成了艾格林门的自有知识资产，并进一步通过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产品输出反馈给社区。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持续的技术沉淀和积累是企业技术能力成长的原动力。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PSI </a:t>
            </a:r>
            <a:r>
              <a:rPr lang="en-US" altLang="zh-CN" b="1" dirty="0" smtClean="0">
                <a:solidFill>
                  <a:srgbClr val="C00000"/>
                </a:solidFill>
              </a:rPr>
              <a:t>N</a:t>
            </a:r>
            <a:r>
              <a:rPr lang="en-US" altLang="zh-CN" dirty="0" smtClean="0"/>
              <a:t>ew </a:t>
            </a:r>
            <a:r>
              <a:rPr lang="en-US" altLang="zh-CN" b="1" dirty="0" smtClean="0">
                <a:solidFill>
                  <a:srgbClr val="C00000"/>
                </a:solidFill>
              </a:rPr>
              <a:t>G</a:t>
            </a:r>
            <a:r>
              <a:rPr lang="en-US" altLang="zh-CN" dirty="0" smtClean="0"/>
              <a:t>eneration</a:t>
            </a:r>
          </a:p>
          <a:p>
            <a:pPr>
              <a:buNone/>
            </a:pPr>
            <a:r>
              <a:rPr lang="zh-CN" altLang="en-US" dirty="0" smtClean="0"/>
              <a:t>着眼</a:t>
            </a:r>
            <a:r>
              <a:rPr lang="zh-CN" altLang="en-US" dirty="0" smtClean="0"/>
              <a:t>于未来的技术预研战略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围绕</a:t>
            </a:r>
            <a:r>
              <a:rPr lang="zh-CN" altLang="en-US" dirty="0" smtClean="0"/>
              <a:t>着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内核的技术预研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围绕这</a:t>
            </a:r>
            <a:r>
              <a:rPr lang="en-US" altLang="zh-CN" dirty="0" smtClean="0"/>
              <a:t>JavaScript UI</a:t>
            </a:r>
            <a:r>
              <a:rPr lang="zh-CN" altLang="en-US" dirty="0" smtClean="0"/>
              <a:t>框架的技术预研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移动</a:t>
            </a:r>
            <a:r>
              <a:rPr lang="zh-CN" altLang="en-US" dirty="0" smtClean="0"/>
              <a:t>端原生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的技术预研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PSI NG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435769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当前的务实是为了商业利益；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商业利益是为了形成更深技术沉淀积累；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技术沉淀积累是为了进一步的扩大商业利益。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123</TotalTime>
  <Words>518</Words>
  <Application>Microsoft Office PowerPoint</Application>
  <PresentationFormat>全屏显示(4:3)</PresentationFormat>
  <Paragraphs>77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聚合</vt:lpstr>
      <vt:lpstr>PSI技术战略</vt:lpstr>
      <vt:lpstr>概要</vt:lpstr>
      <vt:lpstr>Pragmatic – 实用主义的</vt:lpstr>
      <vt:lpstr>Simple – 简单的</vt:lpstr>
      <vt:lpstr>Internal – 内部的</vt:lpstr>
      <vt:lpstr>PSI 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112</cp:revision>
  <dcterms:created xsi:type="dcterms:W3CDTF">2021-12-23T04:37:55Z</dcterms:created>
  <dcterms:modified xsi:type="dcterms:W3CDTF">2021-12-30T01:59:16Z</dcterms:modified>
</cp:coreProperties>
</file>