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3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基于开源软件，艾格林门与合作伙伴协作，为企业提供全面的管理解决方案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90</Words>
  <Application>Microsoft Office PowerPoint</Application>
  <PresentationFormat>全屏显示(4:3)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聚合</vt:lpstr>
      <vt:lpstr>PSI产品战略</vt:lpstr>
      <vt:lpstr>概要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22</cp:revision>
  <dcterms:created xsi:type="dcterms:W3CDTF">2021-12-23T04:37:55Z</dcterms:created>
  <dcterms:modified xsi:type="dcterms:W3CDTF">2021-12-23T05:06:36Z</dcterms:modified>
</cp:coreProperties>
</file>