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42952" y="2000240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2862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  <a:endParaRPr lang="zh-CN" altLang="en-US" sz="2000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 – 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009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3581748"/>
                <a:gridCol w="3143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企业管理咨询公司、会计事务所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咨询方案、业务优化方案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软件系统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实施方案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PSI</a:t>
                      </a:r>
                      <a:r>
                        <a:rPr lang="zh-CN" altLang="en-US" dirty="0" smtClean="0"/>
                        <a:t>云平台、企业自建云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法务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律师事务所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法务合规方案，由</a:t>
                      </a:r>
                      <a:r>
                        <a:rPr lang="en-US" altLang="zh-CN" dirty="0" smtClean="0"/>
                        <a:t>WAICES®</a:t>
                      </a:r>
                      <a:r>
                        <a:rPr lang="zh-CN" altLang="en-US" dirty="0" smtClean="0"/>
                        <a:t>提供支持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640057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解决方案是最终的交付物，包括了：咨询方案、业务优化方案、法务合规方案、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软件系统和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实施方案，并通过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软件系统保证各个方案的落地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zh-CN" altLang="en-US" sz="2000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PSI Cloud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PSI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10" y="1357298"/>
          <a:ext cx="750099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2010112"/>
                <a:gridCol w="47149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基于解决方案的线上服务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部署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dirty="0" smtClean="0"/>
                        <a:t>商业合作伙伴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dirty="0" smtClean="0"/>
                        <a:t>社区合作伙伴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PaaS</a:t>
                      </a:r>
                      <a:r>
                        <a:rPr lang="zh-CN" altLang="en-US" dirty="0" smtClean="0"/>
                        <a:t>平台，让合作伙伴快速把解决方案部署在</a:t>
                      </a:r>
                      <a:r>
                        <a:rPr lang="en-US" altLang="zh-CN" dirty="0" smtClean="0"/>
                        <a:t>PSI</a:t>
                      </a:r>
                      <a:r>
                        <a:rPr lang="zh-CN" altLang="en-US" dirty="0" smtClean="0"/>
                        <a:t>云平台上，用于给最终客户演示、实施和运维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dirty="0" smtClean="0"/>
                        <a:t>商业合作伙伴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dirty="0" smtClean="0"/>
                        <a:t>社区合作伙伴</a:t>
                      </a: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zh-CN" altLang="en-US" dirty="0" smtClean="0"/>
                        <a:t>企业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解决方案的交易市场，让合作伙伴更好地销售解决方案，让企业更容易地找到合适的解决方案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640057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企业愿景：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，让国产高端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平民化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469</Words>
  <Application>Microsoft Office PowerPoint</Application>
  <PresentationFormat>全屏显示(4:3)</PresentationFormat>
  <Paragraphs>89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PSI产品战略</vt:lpstr>
      <vt:lpstr>概要</vt:lpstr>
      <vt:lpstr>Infrastructure – 基础设施</vt:lpstr>
      <vt:lpstr>Partner – 合作伙伴</vt:lpstr>
      <vt:lpstr>Solution – 解决方案</vt:lpstr>
      <vt:lpstr>PSI Cloud – PSI云平台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84</cp:revision>
  <dcterms:created xsi:type="dcterms:W3CDTF">2021-12-23T04:37:55Z</dcterms:created>
  <dcterms:modified xsi:type="dcterms:W3CDTF">2022-01-24T09:11:35Z</dcterms:modified>
</cp:coreProperties>
</file>