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42952" y="2000240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2862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  <a:endParaRPr lang="zh-CN" altLang="en-US" sz="2000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 – 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009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3581748"/>
                <a:gridCol w="3143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企业管理咨询公司、会计事务所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咨询方案、业务优化方案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软件系统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实施方案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PSI</a:t>
                      </a:r>
                      <a:r>
                        <a:rPr lang="zh-CN" altLang="en-US" dirty="0" smtClean="0"/>
                        <a:t>云平台、企业自建云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法务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律师事务所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法务合规方案，由</a:t>
                      </a:r>
                      <a:r>
                        <a:rPr lang="en-US" altLang="zh-CN" dirty="0" smtClean="0"/>
                        <a:t>WAICES®</a:t>
                      </a:r>
                      <a:r>
                        <a:rPr lang="zh-CN" altLang="en-US" dirty="0" smtClean="0"/>
                        <a:t>提供支持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640057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解决方案是最终的交付物，包括了：咨询方案、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业务优化方案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、法务合规方案、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实施方案，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软件系统保证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各个方案的落地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363</Words>
  <Application>Microsoft Office PowerPoint</Application>
  <PresentationFormat>全屏显示(4:3)</PresentationFormat>
  <Paragraphs>69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PSI产品战略</vt:lpstr>
      <vt:lpstr>概要</vt:lpstr>
      <vt:lpstr>Infrastructure – 基础设施</vt:lpstr>
      <vt:lpstr>Partner – 合作伙伴</vt:lpstr>
      <vt:lpstr>Solution – 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67</cp:revision>
  <dcterms:created xsi:type="dcterms:W3CDTF">2021-12-23T04:37:55Z</dcterms:created>
  <dcterms:modified xsi:type="dcterms:W3CDTF">2021-12-23T06:08:27Z</dcterms:modified>
</cp:coreProperties>
</file>