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986AC-D63B-43BF-ABD5-894C9141EDE9}" type="datetimeFigureOut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13E8-8A28-4D36-98F7-8E8A31049F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13E8-8A28-4D36-98F7-8E8A31049F7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C0AD90-9165-43E8-A10A-4FF9730CB16E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A592CF-FF4A-4F6E-A234-CCA072EEF3DF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E759C-B875-417A-BF6A-F8802AC4C00B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56E4D-8D4F-43EB-A380-C4E464EE22F0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5BFB9-2071-4A7E-8C93-BFD38CF24DF5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E65-76C3-4B8F-B96A-2E61B4980E51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4DB415-D56C-49B3-8D96-548B13A44BFC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DAA57E-8309-4976-B392-95B5409AE8ED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72D9A-FDDF-48AB-9CB0-3052958E5A68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F78D67-6F34-443F-A98A-70AB8D8162FC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D472FA-25B0-487A-952A-C1DD7DC97A68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ADAF56-E7AE-4D4A-9758-8A933FDB32C7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PSI</a:t>
            </a:r>
            <a:r>
              <a:rPr lang="zh-CN" altLang="en-US" dirty="0" smtClean="0"/>
              <a:t>产品战略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艾格林门信息服务（大连）有限公司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artner,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071678"/>
          <a:ext cx="792961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357322"/>
                <a:gridCol w="45720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dirty="0" smtClean="0"/>
                        <a:t>artner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合作伙伴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商业合作伙伴和开放的社区合作伙伴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/>
                        <a:t>olution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解决方案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咨询、研发、实施、运维、法务一体化的企业管理全面解决方案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altLang="zh-CN" dirty="0" smtClean="0"/>
                        <a:t>nfrastructure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基础设施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开源的软件系统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0714" y="4429132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基于开源软件，艾格林门与合作伙伴协作，为企业提供全面的管理解决方案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642910" y="2428868"/>
          <a:ext cx="804389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/>
                <a:gridCol w="4186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手段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提供</a:t>
                      </a:r>
                      <a:r>
                        <a:rPr lang="en-US" altLang="zh-CN" dirty="0" smtClean="0"/>
                        <a:t>100%</a:t>
                      </a:r>
                      <a:r>
                        <a:rPr lang="zh-CN" altLang="en-US" dirty="0" smtClean="0"/>
                        <a:t>开放源代码的软件系统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与合作伙伴协作的基础平台，减少重复劳动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汇聚离散的力量，形成大公司才具有的软件研发能力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非合作伙伴也能受益，兼顾了社会效益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基础设施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CN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PSI – P</a:t>
            </a: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artner, </a:t>
            </a:r>
            <a:r>
              <a:rPr kumimoji="0" lang="en-US" altLang="zh-CN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olution, 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nfrastructure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492919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从商业的视角来理解和应用开源技术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artner,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</a:t>
            </a:r>
          </a:p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solidFill>
                  <a:srgbClr val="C00000"/>
                </a:solidFill>
                <a:effectLst/>
              </a:rPr>
              <a:t>P</a:t>
            </a:r>
            <a:r>
              <a:rPr lang="en-US" altLang="zh-CN" sz="4400" b="0" dirty="0" smtClean="0">
                <a:solidFill>
                  <a:schemeClr val="tx1"/>
                </a:solidFill>
                <a:effectLst/>
              </a:rPr>
              <a:t>artner – </a:t>
            </a:r>
            <a:r>
              <a:rPr lang="zh-CN" altLang="en-US" sz="4400" b="0" dirty="0" smtClean="0">
                <a:solidFill>
                  <a:schemeClr val="tx1"/>
                </a:solidFill>
                <a:effectLst/>
              </a:rPr>
              <a:t>合作伙伴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00100" y="2159954"/>
          <a:ext cx="75724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4"/>
                <a:gridCol w="37862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商业合作伙伴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软件公司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企业管理咨询公司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会计事务所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法律事务所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社区合作伙伴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开源技术爱好者和个体创业者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472" y="4586125"/>
            <a:ext cx="8351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商业合作伙伴是艾格林门的最终目标客户和业务收入来源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社区合作伙伴是艾格林门的潜在客户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商业模式的核心：艾格林门不直接服务终端客户，而是交由合作伙伴来完成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</TotalTime>
  <Words>246</Words>
  <Application>Microsoft Office PowerPoint</Application>
  <PresentationFormat>全屏显示(4:3)</PresentationFormat>
  <Paragraphs>46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聚合</vt:lpstr>
      <vt:lpstr>PSI产品战略</vt:lpstr>
      <vt:lpstr>概要</vt:lpstr>
      <vt:lpstr>Infrastructure – 基础设施</vt:lpstr>
      <vt:lpstr>Partner – 合作伙伴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李静波</cp:lastModifiedBy>
  <cp:revision>51</cp:revision>
  <dcterms:created xsi:type="dcterms:W3CDTF">2021-12-23T04:37:55Z</dcterms:created>
  <dcterms:modified xsi:type="dcterms:W3CDTF">2021-12-23T05:42:22Z</dcterms:modified>
</cp:coreProperties>
</file>