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官方的版本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跟随主流浏览器支持的版本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29066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产品要能部署到云端，所以采用擅长写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，这是最自然的技术选型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标准的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架构：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Linux – Apache –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PHP</a:t>
            </a: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清醒认识到自身是小企业，用实用主义抵制那些看似高大上的技术诱惑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7596198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02"/>
                <a:gridCol w="52520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对于大数据量，采用</a:t>
                      </a:r>
                      <a:r>
                        <a:rPr lang="en-US" altLang="zh-CN" dirty="0" err="1" smtClean="0"/>
                        <a:t>PingCAP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OceanBase</a:t>
                      </a:r>
                      <a:r>
                        <a:rPr lang="zh-CN" altLang="en-US" dirty="0" smtClean="0"/>
                        <a:t>等新型分布式数据库来解决。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5143512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1928802"/>
          <a:ext cx="78105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237"/>
                <a:gridCol w="5400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69443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框架使用旧的原厂不再维护的版本，是一个极其重要的技术战略。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其维护工作转移到艾格林门内部来，这有助于艾格林门完全掌握其技术实现。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也把外部的知识资产变成了艾格林门的自有知识资产，并进一步通过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产品输出反馈给社区。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持续的技术沉淀和积累是企业技术能力成长的原动力。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PSI </a:t>
            </a:r>
            <a:r>
              <a:rPr lang="en-US" altLang="zh-CN" b="1" dirty="0" smtClean="0">
                <a:solidFill>
                  <a:srgbClr val="C00000"/>
                </a:solidFill>
              </a:rPr>
              <a:t>N</a:t>
            </a:r>
            <a:r>
              <a:rPr lang="en-US" altLang="zh-CN" dirty="0" smtClean="0"/>
              <a:t>ew </a:t>
            </a:r>
            <a:r>
              <a:rPr lang="en-US" altLang="zh-CN" b="1" dirty="0" smtClean="0">
                <a:solidFill>
                  <a:srgbClr val="C00000"/>
                </a:solidFill>
              </a:rPr>
              <a:t>G</a:t>
            </a:r>
            <a:r>
              <a:rPr lang="en-US" altLang="zh-CN" dirty="0" smtClean="0"/>
              <a:t>eneration</a:t>
            </a:r>
          </a:p>
          <a:p>
            <a:pPr>
              <a:buNone/>
            </a:pPr>
            <a:r>
              <a:rPr lang="zh-CN" altLang="en-US" dirty="0" smtClean="0"/>
              <a:t>着眼于未来的技术预研战略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围绕着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内核的技术预研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smtClean="0"/>
              <a:t>围绕着</a:t>
            </a:r>
            <a:r>
              <a:rPr lang="en-US" altLang="zh-CN" smtClean="0"/>
              <a:t>JavaScript 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框架的技术预研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移动端原生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的技术预研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PSI NG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4357694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当前的务实是为了商业利益；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商业利益是为了形成更深技术沉淀积累；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技术沉淀积累是为了进一步的扩大商业利益。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518</Words>
  <Application>Microsoft Office PowerPoint</Application>
  <PresentationFormat>全屏显示(4:3)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  <vt:lpstr>PSI 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113</cp:revision>
  <dcterms:created xsi:type="dcterms:W3CDTF">2021-12-23T04:37:55Z</dcterms:created>
  <dcterms:modified xsi:type="dcterms:W3CDTF">2022-02-17T07:59:39Z</dcterms:modified>
</cp:coreProperties>
</file>