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64344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237</Words>
  <Application>Microsoft Office PowerPoint</Application>
  <PresentationFormat>全屏显示(4:3)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90</cp:revision>
  <dcterms:created xsi:type="dcterms:W3CDTF">2021-12-23T04:37:55Z</dcterms:created>
  <dcterms:modified xsi:type="dcterms:W3CDTF">2021-12-24T02:51:44Z</dcterms:modified>
</cp:coreProperties>
</file>