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</a:t>
            </a:r>
            <a:r>
              <a:rPr lang="en-US" altLang="zh-CN" b="1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</TotalTime>
  <Words>73</Words>
  <Application>Microsoft Office PowerPoint</Application>
  <PresentationFormat>全屏显示(4:3)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聚合</vt:lpstr>
      <vt:lpstr>PSI技术战略</vt:lpstr>
      <vt:lpstr>概要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79</cp:revision>
  <dcterms:created xsi:type="dcterms:W3CDTF">2021-12-23T04:37:55Z</dcterms:created>
  <dcterms:modified xsi:type="dcterms:W3CDTF">2021-12-24T02:32:30Z</dcterms:modified>
</cp:coreProperties>
</file>