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2022/1/25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2022/1/25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2022/1/25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2022/1/25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2022/1/25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2022/1/25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2022/1/25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2022/1/25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2022/1/25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2022/1/25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2022/1/25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2022/1/25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2022/1/25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商业战略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</a:t>
            </a:r>
            <a:r>
              <a:rPr lang="zh-CN" altLang="en-US" b="1" dirty="0" smtClean="0">
                <a:solidFill>
                  <a:srgbClr val="C00000"/>
                </a:solidFill>
              </a:rPr>
              <a:t>商业战略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3214710"/>
                <a:gridCol w="40719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产品实现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基于技术战略部分实现产品战略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社区合作伙伴运营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完善产品战略的实现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大连本地化商业合作伙伴运营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完整实现产品战略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商业营收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全国一体化商业合作伙伴运营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商业营收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实现企业愿景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2910" y="49291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</a:t>
            </a:r>
            <a:r>
              <a:rPr lang="zh-CN" altLang="en-US" dirty="0" smtClean="0"/>
              <a:t>产品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28906" y="494349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</a:t>
            </a:r>
            <a:r>
              <a:rPr lang="zh-CN" altLang="en-US" dirty="0" smtClean="0"/>
              <a:t>社区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86314" y="4929198"/>
            <a:ext cx="1143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Offline</a:t>
            </a:r>
          </a:p>
          <a:p>
            <a:pPr algn="ctr"/>
            <a:r>
              <a:rPr lang="zh-CN" altLang="en-US" dirty="0" smtClean="0"/>
              <a:t>大连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072330" y="4943492"/>
            <a:ext cx="1143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Offline</a:t>
            </a:r>
          </a:p>
          <a:p>
            <a:pPr algn="ctr"/>
            <a:r>
              <a:rPr lang="zh-CN" altLang="en-US" dirty="0" smtClean="0"/>
              <a:t>全国</a:t>
            </a:r>
            <a:endParaRPr lang="zh-CN" altLang="en-US" dirty="0"/>
          </a:p>
        </p:txBody>
      </p:sp>
      <p:sp>
        <p:nvSpPr>
          <p:cNvPr id="13" name="虚尾箭头 12"/>
          <p:cNvSpPr/>
          <p:nvPr/>
        </p:nvSpPr>
        <p:spPr>
          <a:xfrm>
            <a:off x="1643042" y="5143512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虚尾箭头 13"/>
          <p:cNvSpPr/>
          <p:nvPr/>
        </p:nvSpPr>
        <p:spPr>
          <a:xfrm>
            <a:off x="3736468" y="5158946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虚尾箭头 14"/>
          <p:cNvSpPr/>
          <p:nvPr/>
        </p:nvSpPr>
        <p:spPr>
          <a:xfrm>
            <a:off x="6000760" y="5143512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</TotalTime>
  <Words>83</Words>
  <Application>Microsoft Office PowerPoint</Application>
  <PresentationFormat>全屏显示(4:3)</PresentationFormat>
  <Paragraphs>30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聚合</vt:lpstr>
      <vt:lpstr>PSI商业战略</vt:lpstr>
      <vt:lpstr>概要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110</cp:revision>
  <dcterms:created xsi:type="dcterms:W3CDTF">2021-12-23T04:37:55Z</dcterms:created>
  <dcterms:modified xsi:type="dcterms:W3CDTF">2022-01-25T02:10:24Z</dcterms:modified>
</cp:coreProperties>
</file>