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技术战略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500198"/>
                <a:gridCol w="4429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ragmatic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实用主义的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不做过度设计、不采用超前技术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imple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简单的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让合作伙伴更容易地掌握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dirty="0" smtClean="0"/>
                        <a:t>nternal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内部的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如何在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开源的前提下实现商业保护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407194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产品战略用了三个名词，但是技术战略用了三个形容词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en-US" altLang="zh-CN" dirty="0" smtClean="0"/>
              <a:t>ragmatic – </a:t>
            </a:r>
            <a:r>
              <a:rPr lang="zh-CN" altLang="en-US" dirty="0" smtClean="0"/>
              <a:t>实用主义的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</a:t>
                      </a:r>
                      <a:r>
                        <a:rPr lang="en-US" altLang="zh-CN" dirty="0" smtClean="0"/>
                        <a:t>PHP</a:t>
                      </a:r>
                      <a:r>
                        <a:rPr lang="zh-CN" altLang="en-US" dirty="0" smtClean="0"/>
                        <a:t>官方的版本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跟随主流浏览器支持的版本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直接使用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原生语法，不采用</a:t>
                      </a:r>
                      <a:r>
                        <a:rPr lang="en-US" altLang="zh-CN" dirty="0" smtClean="0"/>
                        <a:t>ORM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3929066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因为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产品要能部署到云端，所以采用擅长写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，这是最自然的技术选型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标准的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架构：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Linux – Apache –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 – </a:t>
            </a:r>
            <a:r>
              <a:rPr lang="zh-CN" altLang="en-US" dirty="0" smtClean="0"/>
              <a:t>简单的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7596198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102"/>
                <a:gridCol w="5252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</a:t>
                      </a:r>
                      <a:r>
                        <a:rPr lang="en-US" altLang="zh-CN" dirty="0" err="1" smtClean="0"/>
                        <a:t>MVC+Service+DAO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ExtJS</a:t>
                      </a:r>
                      <a:r>
                        <a:rPr lang="zh-CN" altLang="en-US" dirty="0" smtClean="0"/>
                        <a:t>入门需要一定的时间，现有的代码是极好的学习范例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数据库设计是和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业务相关的，因为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业务本身的复杂性导致了这部分具有天然的高复杂度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对于大数据量，采用</a:t>
                      </a:r>
                      <a:r>
                        <a:rPr lang="en-US" altLang="zh-CN" dirty="0" err="1" smtClean="0"/>
                        <a:t>PingCAP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OceanBase</a:t>
                      </a:r>
                      <a:r>
                        <a:rPr lang="zh-CN" altLang="en-US" dirty="0" smtClean="0"/>
                        <a:t>等新型分布式数据库来解决。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5143512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技术的简单性是因人而异的，这块也是对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技术战略最大的挑战，我们并不认为目前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做得足够好，还在持续改进中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内部的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1928802"/>
          <a:ext cx="781051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237"/>
                <a:gridCol w="5400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en-US" altLang="zh-CN" dirty="0" smtClean="0"/>
                        <a:t> 3.2</a:t>
                      </a:r>
                      <a:r>
                        <a:rPr lang="zh-CN" altLang="en-US" dirty="0" smtClean="0"/>
                        <a:t>，这个版本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zh-CN" altLang="en-US" dirty="0" smtClean="0"/>
                        <a:t>官方不再维护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ExtJS</a:t>
                      </a:r>
                      <a:r>
                        <a:rPr lang="en-US" altLang="zh-CN" dirty="0" smtClean="0"/>
                        <a:t> 4.2</a:t>
                      </a:r>
                      <a:r>
                        <a:rPr lang="zh-CN" altLang="en-US" dirty="0" smtClean="0"/>
                        <a:t>，这个版本原厂也不再维护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因为直接使用原生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语法的原因，反而能保证支持最新版本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3969443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框架和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框架使用旧的原厂不再维护的版本，是一个极其重要的技术战略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其维护工作转移到艾格林门内部来，这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有助于艾格林门完全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掌握其技术实现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把外部的知识资产变成了艾格林门的自有知识资产，并进一步通过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产品输出反馈给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社区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持续的技术沉淀和积累是企业技术成长的原动力。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</TotalTime>
  <Words>423</Words>
  <Application>Microsoft Office PowerPoint</Application>
  <PresentationFormat>全屏显示(4:3)</PresentationFormat>
  <Paragraphs>64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聚合</vt:lpstr>
      <vt:lpstr>PSI技术战略</vt:lpstr>
      <vt:lpstr>概要</vt:lpstr>
      <vt:lpstr>Pragmatic – 实用主义的</vt:lpstr>
      <vt:lpstr>Simple – 简单的</vt:lpstr>
      <vt:lpstr>Internal – 内部的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102</cp:revision>
  <dcterms:created xsi:type="dcterms:W3CDTF">2021-12-23T04:37:55Z</dcterms:created>
  <dcterms:modified xsi:type="dcterms:W3CDTF">2021-12-24T03:23:16Z</dcterms:modified>
</cp:coreProperties>
</file>