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16EA-01D2-45D8-9DBE-6EEE27767EE2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12B5-F416-48A1-AA90-E762861E4E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169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16EA-01D2-45D8-9DBE-6EEE27767EE2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12B5-F416-48A1-AA90-E762861E4E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52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16EA-01D2-45D8-9DBE-6EEE27767EE2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12B5-F416-48A1-AA90-E762861E4E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055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16EA-01D2-45D8-9DBE-6EEE27767EE2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12B5-F416-48A1-AA90-E762861E4E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334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16EA-01D2-45D8-9DBE-6EEE27767EE2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12B5-F416-48A1-AA90-E762861E4E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115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16EA-01D2-45D8-9DBE-6EEE27767EE2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12B5-F416-48A1-AA90-E762861E4E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097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16EA-01D2-45D8-9DBE-6EEE27767EE2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12B5-F416-48A1-AA90-E762861E4E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64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16EA-01D2-45D8-9DBE-6EEE27767EE2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12B5-F416-48A1-AA90-E762861E4E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453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16EA-01D2-45D8-9DBE-6EEE27767EE2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12B5-F416-48A1-AA90-E762861E4E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531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16EA-01D2-45D8-9DBE-6EEE27767EE2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12B5-F416-48A1-AA90-E762861E4E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498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16EA-01D2-45D8-9DBE-6EEE27767EE2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12B5-F416-48A1-AA90-E762861E4E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001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416EA-01D2-45D8-9DBE-6EEE27767EE2}" type="datetimeFigureOut">
              <a:rPr lang="en-SG" smtClean="0"/>
              <a:t>18/7/2016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C12B5-F416-48A1-AA90-E762861E4E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578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70614" y="1616803"/>
            <a:ext cx="4934093" cy="551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 smtClean="0"/>
              <a:t>Hypercube/List Object</a:t>
            </a:r>
            <a:endParaRPr lang="en-SG" sz="28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491451" y="2976492"/>
            <a:ext cx="1534884" cy="335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smtClean="0"/>
              <a:t>NxDataPage</a:t>
            </a:r>
            <a:endParaRPr lang="en-SG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791846" y="2976492"/>
            <a:ext cx="1534884" cy="335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smtClean="0"/>
              <a:t>NxDataPage</a:t>
            </a:r>
            <a:endParaRPr lang="en-SG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092242" y="2976492"/>
            <a:ext cx="1534884" cy="335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smtClean="0"/>
              <a:t>NxDataPage</a:t>
            </a:r>
            <a:endParaRPr lang="en-SG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225862" y="3910477"/>
            <a:ext cx="1166947" cy="261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NxCellRows</a:t>
            </a:r>
            <a:endParaRPr lang="en-SG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117305" y="4710293"/>
            <a:ext cx="890451" cy="157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NxCell</a:t>
            </a:r>
            <a:endParaRPr lang="en-SG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989247" y="3910477"/>
            <a:ext cx="1166947" cy="261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NxCellRows</a:t>
            </a:r>
            <a:endParaRPr lang="en-SG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3462477" y="3910477"/>
            <a:ext cx="1166947" cy="261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NxCellRows</a:t>
            </a:r>
            <a:endParaRPr lang="en-SG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1132125" y="4710293"/>
            <a:ext cx="890451" cy="157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NxCell</a:t>
            </a:r>
            <a:endParaRPr lang="en-SG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2146945" y="4710293"/>
            <a:ext cx="890451" cy="157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/>
              <a:t>NxCell</a:t>
            </a:r>
            <a:endParaRPr lang="en-SG" sz="1100" dirty="0"/>
          </a:p>
        </p:txBody>
      </p:sp>
      <p:sp>
        <p:nvSpPr>
          <p:cNvPr id="20" name="Down Arrow 19"/>
          <p:cNvSpPr/>
          <p:nvPr/>
        </p:nvSpPr>
        <p:spPr>
          <a:xfrm>
            <a:off x="4164140" y="2210139"/>
            <a:ext cx="787434" cy="6901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Down Arrow 20"/>
          <p:cNvSpPr/>
          <p:nvPr/>
        </p:nvSpPr>
        <p:spPr>
          <a:xfrm>
            <a:off x="2497734" y="3352044"/>
            <a:ext cx="589387" cy="474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Down Arrow 21"/>
          <p:cNvSpPr/>
          <p:nvPr/>
        </p:nvSpPr>
        <p:spPr>
          <a:xfrm>
            <a:off x="1278026" y="4210920"/>
            <a:ext cx="589387" cy="447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285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Wuzhong Zhu</dc:creator>
  <cp:lastModifiedBy>Wuzhong Zhu</cp:lastModifiedBy>
  <cp:revision>4</cp:revision>
  <dcterms:created xsi:type="dcterms:W3CDTF">2016-07-18T01:56:33Z</dcterms:created>
  <dcterms:modified xsi:type="dcterms:W3CDTF">2016-07-18T03:41:48Z</dcterms:modified>
</cp:coreProperties>
</file>