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00" d="100"/>
          <a:sy n="100" d="100"/>
        </p:scale>
        <p:origin x="-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6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3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66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94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9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30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7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1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2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9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48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0B61-D398-4A11-99B8-2D127A5FCD84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C053-3D06-4285-B413-AD3099C66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9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4628" y="2952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6939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63813" y="2501900"/>
            <a:ext cx="2286000" cy="1625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Data</a:t>
            </a:r>
          </a:p>
          <a:p>
            <a:pPr algn="ctr"/>
            <a:r>
              <a:rPr lang="en-SG" b="1" dirty="0"/>
              <a:t>+</a:t>
            </a:r>
          </a:p>
          <a:p>
            <a:pPr algn="ctr"/>
            <a:r>
              <a:rPr lang="en-SG" b="1" dirty="0"/>
              <a:t>Chart</a:t>
            </a:r>
          </a:p>
          <a:p>
            <a:pPr algn="ctr"/>
            <a:r>
              <a:rPr lang="en-SG" b="1" dirty="0"/>
              <a:t>+</a:t>
            </a:r>
          </a:p>
          <a:p>
            <a:pPr algn="ctr"/>
            <a:r>
              <a:rPr lang="en-SG" b="1" dirty="0"/>
              <a:t>content</a:t>
            </a: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3049813" y="3314700"/>
            <a:ext cx="13062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3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98974" y="2371725"/>
            <a:ext cx="2435225" cy="17621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Copy</a:t>
            </a:r>
            <a:r>
              <a:rPr lang="en-SG" b="1" dirty="0"/>
              <a:t>: Css</a:t>
            </a:r>
          </a:p>
          <a:p>
            <a:pPr algn="ctr"/>
            <a:r>
              <a:rPr lang="en-SG" b="1" dirty="0"/>
              <a:t>@font-face</a:t>
            </a:r>
          </a:p>
          <a:p>
            <a:pPr algn="ctr"/>
            <a:r>
              <a:rPr lang="en-SG" b="1" dirty="0" err="1"/>
              <a:t>url</a:t>
            </a:r>
            <a:r>
              <a:rPr lang="en-SG" b="1" dirty="0"/>
              <a:t>(&lt;modified- path&gt;)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6934199" y="3238502"/>
            <a:ext cx="1092201" cy="14286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39133" y="1334294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Font.ftt</a:t>
            </a:r>
            <a:endParaRPr lang="en-SG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0640" y="2489196"/>
            <a:ext cx="2367360" cy="15303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Resouce</a:t>
            </a:r>
            <a:r>
              <a:rPr lang="en-SG" b="1" dirty="0"/>
              <a:t>: Css</a:t>
            </a:r>
          </a:p>
          <a:p>
            <a:pPr algn="ctr"/>
            <a:r>
              <a:rPr lang="en-SG" b="1" dirty="0"/>
              <a:t>@font-face</a:t>
            </a:r>
          </a:p>
          <a:p>
            <a:pPr algn="ctr"/>
            <a:r>
              <a:rPr lang="en-SG" b="1" dirty="0" err="1"/>
              <a:t>url</a:t>
            </a:r>
            <a:r>
              <a:rPr lang="en-SG" b="1" dirty="0"/>
              <a:t>(&lt;relative path&gt;)</a:t>
            </a:r>
          </a:p>
        </p:txBody>
      </p:sp>
      <p:cxnSp>
        <p:nvCxnSpPr>
          <p:cNvPr id="22" name="Curved Connector 21"/>
          <p:cNvCxnSpPr>
            <a:stCxn id="19" idx="1"/>
            <a:endCxn id="21" idx="1"/>
          </p:cNvCxnSpPr>
          <p:nvPr/>
        </p:nvCxnSpPr>
        <p:spPr>
          <a:xfrm rot="10800000" flipH="1">
            <a:off x="680639" y="1735139"/>
            <a:ext cx="1058493" cy="1519235"/>
          </a:xfrm>
          <a:prstGeom prst="curvedConnector3">
            <a:avLst>
              <a:gd name="adj1" fmla="val -2159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3"/>
            <a:endCxn id="7" idx="1"/>
          </p:cNvCxnSpPr>
          <p:nvPr/>
        </p:nvCxnSpPr>
        <p:spPr>
          <a:xfrm flipV="1">
            <a:off x="3048000" y="3252788"/>
            <a:ext cx="1450974" cy="1585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511914" y="1531147"/>
            <a:ext cx="1487958" cy="3413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Copy:Font.ftt</a:t>
            </a:r>
            <a:endParaRPr lang="en-SG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5123" y="1643060"/>
            <a:ext cx="259529" cy="229399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14856" y="1459709"/>
            <a:ext cx="413632" cy="412750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H="1">
            <a:off x="4509792" y="1717674"/>
            <a:ext cx="1058493" cy="1519235"/>
          </a:xfrm>
          <a:prstGeom prst="curvedConnector3">
            <a:avLst>
              <a:gd name="adj1" fmla="val -2159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3771" y="1599401"/>
            <a:ext cx="259529" cy="229399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83504" y="1416050"/>
            <a:ext cx="413632" cy="412750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24699" y="2997986"/>
            <a:ext cx="259529" cy="229399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274432" y="2814635"/>
            <a:ext cx="413632" cy="412750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6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9999" y="1123950"/>
            <a:ext cx="3305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Old</a:t>
            </a:r>
            <a:endParaRPr lang="en-SG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6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4274" y="504825"/>
            <a:ext cx="3200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New</a:t>
            </a:r>
            <a:endParaRPr lang="en-SG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3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59513" y="1997074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  <a:p>
            <a:pPr algn="ctr"/>
            <a:endParaRPr lang="en-SG" b="1" dirty="0"/>
          </a:p>
          <a:p>
            <a:pPr algn="ctr"/>
            <a:endParaRPr lang="en-SG" b="1" dirty="0"/>
          </a:p>
          <a:p>
            <a:pPr algn="ctr"/>
            <a:endParaRPr lang="en-SG" b="1" dirty="0"/>
          </a:p>
          <a:p>
            <a:pPr algn="ctr"/>
            <a:r>
              <a:rPr lang="en-SG" b="1" dirty="0"/>
              <a:t>Reply.qHyperCube.qDataPage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5513" y="3238500"/>
            <a:ext cx="1280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930782" y="1800225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Create hyperCube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97626" y="2725737"/>
            <a:ext cx="1661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0010" y="3843335"/>
            <a:ext cx="1569503" cy="4765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73024" y="3595685"/>
            <a:ext cx="2116986" cy="4953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Data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0010" y="3981447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hyperCube</a:t>
            </a:r>
          </a:p>
        </p:txBody>
      </p:sp>
    </p:spTree>
    <p:extLst>
      <p:ext uri="{BB962C8B-B14F-4D97-AF65-F5344CB8AC3E}">
        <p14:creationId xmlns:p14="http://schemas.microsoft.com/office/powerpoint/2010/main" val="37437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58" y="1254125"/>
            <a:ext cx="250863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9300" y="2143124"/>
            <a:ext cx="1114425" cy="10382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3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59513" y="1997074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Data</a:t>
            </a:r>
          </a:p>
          <a:p>
            <a:pPr algn="ctr"/>
            <a:r>
              <a:rPr lang="en-SG" b="1" dirty="0"/>
              <a:t>+</a:t>
            </a:r>
          </a:p>
          <a:p>
            <a:pPr algn="ctr"/>
            <a:r>
              <a:rPr lang="en-SG" b="1" dirty="0"/>
              <a:t>Chart</a:t>
            </a:r>
          </a:p>
          <a:p>
            <a:pPr algn="ctr"/>
            <a:r>
              <a:rPr lang="en-SG" b="1" dirty="0"/>
              <a:t>+</a:t>
            </a:r>
          </a:p>
          <a:p>
            <a:pPr algn="ctr"/>
            <a:r>
              <a:rPr lang="en-SG" b="1" dirty="0"/>
              <a:t>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8534" y="2370137"/>
            <a:ext cx="2116986" cy="4953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Data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865520" y="2616200"/>
            <a:ext cx="1593993" cy="1587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3"/>
          </p:cNvCxnSpPr>
          <p:nvPr/>
        </p:nvCxnSpPr>
        <p:spPr>
          <a:xfrm>
            <a:off x="2890010" y="3843335"/>
            <a:ext cx="1569503" cy="4765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3024" y="3595685"/>
            <a:ext cx="2116986" cy="4953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Chart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5513" y="3238500"/>
            <a:ext cx="1280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59513" y="1997074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3024" y="3454400"/>
            <a:ext cx="2116986" cy="6365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Sense App/sheet/chart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5513" y="3238500"/>
            <a:ext cx="1280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24699" y="5583792"/>
            <a:ext cx="398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App integration</a:t>
            </a:r>
            <a:r>
              <a:rPr lang="en-US" altLang="zh-CN" b="1" dirty="0"/>
              <a:t>/Single integration</a:t>
            </a:r>
            <a:r>
              <a:rPr lang="en-SG" b="1" dirty="0"/>
              <a:t>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44211" y="2201068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Iframe with</a:t>
            </a:r>
          </a:p>
          <a:p>
            <a:pPr algn="ctr"/>
            <a:r>
              <a:rPr lang="en-SG" b="1" dirty="0"/>
              <a:t>URL</a:t>
            </a:r>
          </a:p>
        </p:txBody>
      </p:sp>
      <p:cxnSp>
        <p:nvCxnSpPr>
          <p:cNvPr id="4" name="Curved Connector 3"/>
          <p:cNvCxnSpPr>
            <a:stCxn id="15" idx="2"/>
            <a:endCxn id="5" idx="2"/>
          </p:cNvCxnSpPr>
          <p:nvPr/>
        </p:nvCxnSpPr>
        <p:spPr>
          <a:xfrm rot="5400000" flipH="1" flipV="1">
            <a:off x="5123428" y="567301"/>
            <a:ext cx="231773" cy="6815596"/>
          </a:xfrm>
          <a:prstGeom prst="curvedConnector3">
            <a:avLst>
              <a:gd name="adj1" fmla="val -63562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6" y="5998357"/>
            <a:ext cx="6430272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59513" y="1997074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Bar chart</a:t>
            </a:r>
          </a:p>
          <a:p>
            <a:pPr algn="ctr"/>
            <a:r>
              <a:rPr lang="en-SG" b="1" dirty="0"/>
              <a:t>+</a:t>
            </a:r>
          </a:p>
          <a:p>
            <a:pPr algn="ctr"/>
            <a:r>
              <a:rPr lang="en-SG" b="1" dirty="0"/>
              <a:t>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cxnSp>
        <p:nvCxnSpPr>
          <p:cNvPr id="13" name="Straight Arrow Connector 12"/>
          <p:cNvCxnSpPr>
            <a:stCxn id="15" idx="3"/>
          </p:cNvCxnSpPr>
          <p:nvPr/>
        </p:nvCxnSpPr>
        <p:spPr>
          <a:xfrm>
            <a:off x="2890010" y="3843335"/>
            <a:ext cx="1569503" cy="4765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3024" y="3595685"/>
            <a:ext cx="2116986" cy="4953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Bar chart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5513" y="3238500"/>
            <a:ext cx="1280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32169" y="5284239"/>
            <a:ext cx="176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Visualization API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13" y="5610226"/>
            <a:ext cx="4534533" cy="95263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2797626" y="2725737"/>
            <a:ext cx="1661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930782" y="1800225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App.</a:t>
            </a:r>
          </a:p>
          <a:p>
            <a:pPr algn="ctr"/>
            <a:r>
              <a:rPr lang="en-SG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086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59513" y="1997074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Bar chart</a:t>
            </a:r>
          </a:p>
          <a:p>
            <a:pPr algn="ctr"/>
            <a:r>
              <a:rPr lang="en-SG" b="1" dirty="0"/>
              <a:t>+</a:t>
            </a:r>
          </a:p>
          <a:p>
            <a:pPr algn="ctr"/>
            <a:r>
              <a:rPr lang="en-SG" b="1" dirty="0"/>
              <a:t>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5513" y="3238500"/>
            <a:ext cx="1280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81382" y="5600967"/>
            <a:ext cx="126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Qlik visual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35" y="5956256"/>
            <a:ext cx="4686954" cy="609685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2930782" y="1800225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Web-</a:t>
            </a:r>
            <a:r>
              <a:rPr lang="en-US" altLang="zh-CN" b="1" dirty="0"/>
              <a:t>component</a:t>
            </a:r>
            <a:endParaRPr lang="en-SG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97626" y="2725737"/>
            <a:ext cx="1661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0010" y="3843335"/>
            <a:ext cx="1569503" cy="4765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73024" y="3595685"/>
            <a:ext cx="2116986" cy="4953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215060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18" y="873004"/>
            <a:ext cx="5963482" cy="173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9" y="2771896"/>
            <a:ext cx="7030431" cy="1524213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5400000" flipH="1" flipV="1">
            <a:off x="7047198" y="2411695"/>
            <a:ext cx="850897" cy="599508"/>
          </a:xfrm>
          <a:prstGeom prst="curvedConnector3">
            <a:avLst>
              <a:gd name="adj1" fmla="val -373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7172892" y="2502515"/>
            <a:ext cx="3838008" cy="1218584"/>
          </a:xfrm>
          <a:prstGeom prst="curvedConnector3">
            <a:avLst>
              <a:gd name="adj1" fmla="val 10029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5601" y="2317849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Single integration API (Single chart)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1" y="2772954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App integration API (App/sheet)</a:t>
            </a:r>
          </a:p>
        </p:txBody>
      </p:sp>
    </p:spTree>
    <p:extLst>
      <p:ext uri="{BB962C8B-B14F-4D97-AF65-F5344CB8AC3E}">
        <p14:creationId xmlns:p14="http://schemas.microsoft.com/office/powerpoint/2010/main" val="189571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6200"/>
            <a:ext cx="11674478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08000"/>
            <a:ext cx="1346200" cy="241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0" y="876300"/>
            <a:ext cx="1346200" cy="5664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673100" y="2759075"/>
            <a:ext cx="1435100" cy="368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Select Chart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0700" y="787400"/>
            <a:ext cx="42799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6537325" y="584200"/>
            <a:ext cx="2152650" cy="368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iFrame</a:t>
            </a:r>
            <a:r>
              <a:rPr lang="en-SG" b="1" dirty="0"/>
              <a:t> 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94900" y="361950"/>
            <a:ext cx="1679578" cy="2724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9366250" y="2698750"/>
            <a:ext cx="2152650" cy="368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Option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3925" y="228600"/>
            <a:ext cx="1308100" cy="368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Select App</a:t>
            </a:r>
          </a:p>
        </p:txBody>
      </p:sp>
    </p:spTree>
    <p:extLst>
      <p:ext uri="{BB962C8B-B14F-4D97-AF65-F5344CB8AC3E}">
        <p14:creationId xmlns:p14="http://schemas.microsoft.com/office/powerpoint/2010/main" val="132587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59513" y="1997074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5513" y="3238500"/>
            <a:ext cx="1280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39133" y="1334294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Other resources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97626" y="2725737"/>
            <a:ext cx="1661887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640" y="2489197"/>
            <a:ext cx="2116986" cy="4953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resources</a:t>
            </a:r>
          </a:p>
        </p:txBody>
      </p:sp>
      <p:cxnSp>
        <p:nvCxnSpPr>
          <p:cNvPr id="22" name="Curved Connector 21"/>
          <p:cNvCxnSpPr>
            <a:stCxn id="19" idx="1"/>
            <a:endCxn id="21" idx="1"/>
          </p:cNvCxnSpPr>
          <p:nvPr/>
        </p:nvCxnSpPr>
        <p:spPr>
          <a:xfrm rot="10800000" flipH="1">
            <a:off x="680639" y="1735139"/>
            <a:ext cx="1058493" cy="1001709"/>
          </a:xfrm>
          <a:prstGeom prst="curvedConnector3">
            <a:avLst>
              <a:gd name="adj1" fmla="val -2159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578516" y="1463275"/>
            <a:ext cx="830660" cy="8255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Multiply 17"/>
          <p:cNvSpPr/>
          <p:nvPr/>
        </p:nvSpPr>
        <p:spPr>
          <a:xfrm>
            <a:off x="6937512" y="2576511"/>
            <a:ext cx="830660" cy="8255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1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80328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Web-host</a:t>
            </a:r>
          </a:p>
          <a:p>
            <a:pPr algn="ctr"/>
            <a:endParaRPr lang="en-SG" sz="2000" b="1" dirty="0"/>
          </a:p>
        </p:txBody>
      </p:sp>
      <p:pic>
        <p:nvPicPr>
          <p:cNvPr id="5" name="Picture 2" descr="Image result for htm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617787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98975" y="1995487"/>
            <a:ext cx="2286000" cy="24860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Copy</a:t>
            </a:r>
            <a:r>
              <a:rPr lang="en-SG" b="1" dirty="0"/>
              <a:t>: Css</a:t>
            </a:r>
          </a:p>
          <a:p>
            <a:pPr algn="ctr"/>
            <a:r>
              <a:rPr lang="en-SG" b="1" dirty="0"/>
              <a:t>@font-face</a:t>
            </a:r>
          </a:p>
          <a:p>
            <a:pPr algn="ctr"/>
            <a:r>
              <a:rPr lang="en-SG" b="1" dirty="0" err="1"/>
              <a:t>url</a:t>
            </a:r>
            <a:r>
              <a:rPr lang="en-SG" b="1" dirty="0"/>
              <a:t>(&lt;relative path&gt;)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842" y="219074"/>
            <a:ext cx="3044371" cy="5013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/>
              <a:t>Qlik sense server</a:t>
            </a:r>
          </a:p>
          <a:p>
            <a:pPr algn="ctr"/>
            <a:r>
              <a:rPr lang="en-SG" sz="2000" b="1" dirty="0"/>
              <a:t>(localhost:4848/)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6784975" y="3238500"/>
            <a:ext cx="1241425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48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48225" y="5610226"/>
            <a:ext cx="1126675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6041" y="5610226"/>
            <a:ext cx="1063171" cy="482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Data source</a:t>
            </a:r>
          </a:p>
        </p:txBody>
      </p: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8164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</p:cNvCxnSpPr>
          <p:nvPr/>
        </p:nvCxnSpPr>
        <p:spPr>
          <a:xfrm flipH="1" flipV="1">
            <a:off x="1807029" y="5232400"/>
            <a:ext cx="4534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0"/>
          </p:cNvCxnSpPr>
          <p:nvPr/>
        </p:nvCxnSpPr>
        <p:spPr>
          <a:xfrm flipH="1" flipV="1">
            <a:off x="2797626" y="5232400"/>
            <a:ext cx="1" cy="377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39133" y="1334294"/>
            <a:ext cx="1487958" cy="80168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Font.ftt</a:t>
            </a:r>
            <a:endParaRPr lang="en-SG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80640" y="2489196"/>
            <a:ext cx="2367360" cy="153035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Original: Css</a:t>
            </a:r>
          </a:p>
          <a:p>
            <a:pPr algn="ctr"/>
            <a:r>
              <a:rPr lang="en-SG" b="1" dirty="0"/>
              <a:t>@font-face</a:t>
            </a:r>
          </a:p>
          <a:p>
            <a:pPr algn="ctr"/>
            <a:r>
              <a:rPr lang="en-SG" b="1" dirty="0" err="1"/>
              <a:t>url</a:t>
            </a:r>
            <a:r>
              <a:rPr lang="en-SG" b="1" dirty="0"/>
              <a:t>(&lt;relative path&gt;)</a:t>
            </a:r>
          </a:p>
        </p:txBody>
      </p:sp>
      <p:cxnSp>
        <p:nvCxnSpPr>
          <p:cNvPr id="22" name="Curved Connector 21"/>
          <p:cNvCxnSpPr>
            <a:stCxn id="19" idx="1"/>
            <a:endCxn id="21" idx="1"/>
          </p:cNvCxnSpPr>
          <p:nvPr/>
        </p:nvCxnSpPr>
        <p:spPr>
          <a:xfrm rot="10800000" flipH="1">
            <a:off x="680639" y="1735139"/>
            <a:ext cx="1058493" cy="1519235"/>
          </a:xfrm>
          <a:prstGeom prst="curvedConnector3">
            <a:avLst>
              <a:gd name="adj1" fmla="val -2159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3"/>
            <a:endCxn id="7" idx="1"/>
          </p:cNvCxnSpPr>
          <p:nvPr/>
        </p:nvCxnSpPr>
        <p:spPr>
          <a:xfrm flipV="1">
            <a:off x="3048000" y="3238500"/>
            <a:ext cx="1450975" cy="15873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602513" y="1459709"/>
            <a:ext cx="1487958" cy="34131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Not found</a:t>
            </a:r>
          </a:p>
        </p:txBody>
      </p:sp>
      <p:cxnSp>
        <p:nvCxnSpPr>
          <p:cNvPr id="35" name="Curved Connector 34"/>
          <p:cNvCxnSpPr/>
          <p:nvPr/>
        </p:nvCxnSpPr>
        <p:spPr>
          <a:xfrm rot="10800000" flipH="1">
            <a:off x="4544020" y="1643060"/>
            <a:ext cx="1058493" cy="1519235"/>
          </a:xfrm>
          <a:prstGeom prst="curvedConnector3">
            <a:avLst>
              <a:gd name="adj1" fmla="val -2159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4544020" y="1046959"/>
            <a:ext cx="830660" cy="8255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5123" y="1643060"/>
            <a:ext cx="259529" cy="229399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14856" y="1459709"/>
            <a:ext cx="413632" cy="412750"/>
          </a:xfrm>
          <a:prstGeom prst="line">
            <a:avLst/>
          </a:prstGeom>
          <a:ln w="142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y 46"/>
          <p:cNvSpPr/>
          <p:nvPr/>
        </p:nvSpPr>
        <p:spPr>
          <a:xfrm>
            <a:off x="6937512" y="2576511"/>
            <a:ext cx="830660" cy="8255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08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236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Wuzhong Zhu</dc:creator>
  <cp:lastModifiedBy>Wuzhong Zhu</cp:lastModifiedBy>
  <cp:revision>30</cp:revision>
  <dcterms:created xsi:type="dcterms:W3CDTF">2016-11-01T07:19:46Z</dcterms:created>
  <dcterms:modified xsi:type="dcterms:W3CDTF">2016-11-04T05:27:29Z</dcterms:modified>
</cp:coreProperties>
</file>